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rts/chart1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50" r:id="rId1"/>
  </p:sldMasterIdLst>
  <p:notesMasterIdLst>
    <p:notesMasterId r:id="rId28"/>
  </p:notesMasterIdLst>
  <p:sldIdLst>
    <p:sldId id="260" r:id="rId2"/>
    <p:sldId id="285" r:id="rId3"/>
    <p:sldId id="287" r:id="rId4"/>
    <p:sldId id="286" r:id="rId5"/>
    <p:sldId id="288" r:id="rId6"/>
    <p:sldId id="289" r:id="rId7"/>
    <p:sldId id="290" r:id="rId8"/>
    <p:sldId id="293" r:id="rId9"/>
    <p:sldId id="291" r:id="rId10"/>
    <p:sldId id="292" r:id="rId11"/>
    <p:sldId id="294" r:id="rId12"/>
    <p:sldId id="295" r:id="rId13"/>
    <p:sldId id="298" r:id="rId14"/>
    <p:sldId id="296" r:id="rId15"/>
    <p:sldId id="297" r:id="rId16"/>
    <p:sldId id="299" r:id="rId17"/>
    <p:sldId id="300" r:id="rId18"/>
    <p:sldId id="303" r:id="rId19"/>
    <p:sldId id="301" r:id="rId20"/>
    <p:sldId id="304" r:id="rId21"/>
    <p:sldId id="305" r:id="rId22"/>
    <p:sldId id="306" r:id="rId23"/>
    <p:sldId id="307" r:id="rId24"/>
    <p:sldId id="308" r:id="rId25"/>
    <p:sldId id="310" r:id="rId26"/>
    <p:sldId id="311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3E6"/>
    <a:srgbClr val="0070C0"/>
    <a:srgbClr val="778495"/>
    <a:srgbClr val="B6DAFE"/>
    <a:srgbClr val="97CCD4"/>
    <a:srgbClr val="3F8FC7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44" autoAdjust="0"/>
    <p:restoredTop sz="96149" autoAdjust="0"/>
  </p:normalViewPr>
  <p:slideViewPr>
    <p:cSldViewPr snapToGrid="0">
      <p:cViewPr varScale="1">
        <p:scale>
          <a:sx n="105" d="100"/>
          <a:sy n="105" d="100"/>
        </p:scale>
        <p:origin x="126" y="114"/>
      </p:cViewPr>
      <p:guideLst>
        <p:guide orient="horz" pos="2160"/>
        <p:guide pos="3840"/>
        <p:guide pos="642"/>
        <p:guide pos="70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9036-49F8-AB7D-30B1212B53C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2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9036-49F8-AB7D-30B1212B53C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9036-49F8-AB7D-30B1212B53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253888"/>
        <c:axId val="37255424"/>
      </c:lineChart>
      <c:catAx>
        <c:axId val="3725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70C0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7255424"/>
        <c:crosses val="autoZero"/>
        <c:auto val="1"/>
        <c:lblAlgn val="ctr"/>
        <c:lblOffset val="100"/>
        <c:noMultiLvlLbl val="0"/>
      </c:catAx>
      <c:valAx>
        <c:axId val="3725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  <a:alpha val="46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725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2022/4/14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2529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95660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21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8704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425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5319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23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0022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41030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2121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1673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757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1465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106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0095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8580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543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8801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238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9264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15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0094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2645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5238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681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132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960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357A1D6-40E1-45E2-95F6-870962813F1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21A81453-4643-4870-A4B1-0A27CC538084}"/>
              </a:ext>
            </a:extLst>
          </p:cNvPr>
          <p:cNvSpPr/>
          <p:nvPr userDrawn="1"/>
        </p:nvSpPr>
        <p:spPr>
          <a:xfrm>
            <a:off x="0" y="5174689"/>
            <a:ext cx="12192000" cy="1683311"/>
          </a:xfrm>
          <a:custGeom>
            <a:avLst/>
            <a:gdLst>
              <a:gd name="connsiteX0" fmla="*/ 5914724 w 12192000"/>
              <a:gd name="connsiteY0" fmla="*/ 0 h 1683311"/>
              <a:gd name="connsiteX1" fmla="*/ 5921581 w 12192000"/>
              <a:gd name="connsiteY1" fmla="*/ 3429 h 1683311"/>
              <a:gd name="connsiteX2" fmla="*/ 5918153 w 12192000"/>
              <a:gd name="connsiteY2" fmla="*/ 133705 h 1683311"/>
              <a:gd name="connsiteX3" fmla="*/ 5918153 w 12192000"/>
              <a:gd name="connsiteY3" fmla="*/ 154275 h 1683311"/>
              <a:gd name="connsiteX4" fmla="*/ 5928437 w 12192000"/>
              <a:gd name="connsiteY4" fmla="*/ 164560 h 1683311"/>
              <a:gd name="connsiteX5" fmla="*/ 5921581 w 12192000"/>
              <a:gd name="connsiteY5" fmla="*/ 171417 h 1683311"/>
              <a:gd name="connsiteX6" fmla="*/ 5921581 w 12192000"/>
              <a:gd name="connsiteY6" fmla="*/ 246840 h 1683311"/>
              <a:gd name="connsiteX7" fmla="*/ 5935294 w 12192000"/>
              <a:gd name="connsiteY7" fmla="*/ 257125 h 1683311"/>
              <a:gd name="connsiteX8" fmla="*/ 5925009 w 12192000"/>
              <a:gd name="connsiteY8" fmla="*/ 329120 h 1683311"/>
              <a:gd name="connsiteX9" fmla="*/ 5942151 w 12192000"/>
              <a:gd name="connsiteY9" fmla="*/ 346262 h 1683311"/>
              <a:gd name="connsiteX10" fmla="*/ 5949007 w 12192000"/>
              <a:gd name="connsiteY10" fmla="*/ 373688 h 1683311"/>
              <a:gd name="connsiteX11" fmla="*/ 5935294 w 12192000"/>
              <a:gd name="connsiteY11" fmla="*/ 394258 h 1683311"/>
              <a:gd name="connsiteX12" fmla="*/ 5935294 w 12192000"/>
              <a:gd name="connsiteY12" fmla="*/ 466253 h 1683311"/>
              <a:gd name="connsiteX13" fmla="*/ 5945579 w 12192000"/>
              <a:gd name="connsiteY13" fmla="*/ 479967 h 1683311"/>
              <a:gd name="connsiteX14" fmla="*/ 5935294 w 12192000"/>
              <a:gd name="connsiteY14" fmla="*/ 497108 h 1683311"/>
              <a:gd name="connsiteX15" fmla="*/ 6017574 w 12192000"/>
              <a:gd name="connsiteY15" fmla="*/ 603387 h 1683311"/>
              <a:gd name="connsiteX16" fmla="*/ 6014146 w 12192000"/>
              <a:gd name="connsiteY16" fmla="*/ 620528 h 1683311"/>
              <a:gd name="connsiteX17" fmla="*/ 5959292 w 12192000"/>
              <a:gd name="connsiteY17" fmla="*/ 682238 h 1683311"/>
              <a:gd name="connsiteX18" fmla="*/ 5955864 w 12192000"/>
              <a:gd name="connsiteY18" fmla="*/ 719950 h 1683311"/>
              <a:gd name="connsiteX19" fmla="*/ 5955864 w 12192000"/>
              <a:gd name="connsiteY19" fmla="*/ 1134778 h 1683311"/>
              <a:gd name="connsiteX20" fmla="*/ 6027859 w 12192000"/>
              <a:gd name="connsiteY20" fmla="*/ 1223915 h 1683311"/>
              <a:gd name="connsiteX21" fmla="*/ 5990147 w 12192000"/>
              <a:gd name="connsiteY21" fmla="*/ 1295910 h 1683311"/>
              <a:gd name="connsiteX22" fmla="*/ 6123852 w 12192000"/>
              <a:gd name="connsiteY22" fmla="*/ 1484468 h 1683311"/>
              <a:gd name="connsiteX23" fmla="*/ 6158136 w 12192000"/>
              <a:gd name="connsiteY23" fmla="*/ 1484468 h 1683311"/>
              <a:gd name="connsiteX24" fmla="*/ 6175277 w 12192000"/>
              <a:gd name="connsiteY24" fmla="*/ 1415901 h 1683311"/>
              <a:gd name="connsiteX25" fmla="*/ 6274699 w 12192000"/>
              <a:gd name="connsiteY25" fmla="*/ 1415901 h 1683311"/>
              <a:gd name="connsiteX26" fmla="*/ 6288412 w 12192000"/>
              <a:gd name="connsiteY26" fmla="*/ 1436471 h 1683311"/>
              <a:gd name="connsiteX27" fmla="*/ 6494112 w 12192000"/>
              <a:gd name="connsiteY27" fmla="*/ 1436471 h 1683311"/>
              <a:gd name="connsiteX28" fmla="*/ 6494112 w 12192000"/>
              <a:gd name="connsiteY28" fmla="*/ 1330193 h 1683311"/>
              <a:gd name="connsiteX29" fmla="*/ 6154707 w 12192000"/>
              <a:gd name="connsiteY29" fmla="*/ 1199916 h 1683311"/>
              <a:gd name="connsiteX30" fmla="*/ 6168421 w 12192000"/>
              <a:gd name="connsiteY30" fmla="*/ 1193060 h 1683311"/>
              <a:gd name="connsiteX31" fmla="*/ 6360407 w 12192000"/>
              <a:gd name="connsiteY31" fmla="*/ 1196488 h 1683311"/>
              <a:gd name="connsiteX32" fmla="*/ 6415261 w 12192000"/>
              <a:gd name="connsiteY32" fmla="*/ 1203345 h 1683311"/>
              <a:gd name="connsiteX33" fmla="*/ 6994649 w 12192000"/>
              <a:gd name="connsiteY33" fmla="*/ 1206773 h 1683311"/>
              <a:gd name="connsiteX34" fmla="*/ 7008362 w 12192000"/>
              <a:gd name="connsiteY34" fmla="*/ 1199916 h 1683311"/>
              <a:gd name="connsiteX35" fmla="*/ 7214062 w 12192000"/>
              <a:gd name="connsiteY35" fmla="*/ 1199916 h 1683311"/>
              <a:gd name="connsiteX36" fmla="*/ 7214062 w 12192000"/>
              <a:gd name="connsiteY36" fmla="*/ 1210201 h 1683311"/>
              <a:gd name="connsiteX37" fmla="*/ 7138639 w 12192000"/>
              <a:gd name="connsiteY37" fmla="*/ 1247913 h 1683311"/>
              <a:gd name="connsiteX38" fmla="*/ 6888370 w 12192000"/>
              <a:gd name="connsiteY38" fmla="*/ 1330193 h 1683311"/>
              <a:gd name="connsiteX39" fmla="*/ 6881514 w 12192000"/>
              <a:gd name="connsiteY39" fmla="*/ 1357620 h 1683311"/>
              <a:gd name="connsiteX40" fmla="*/ 6888370 w 12192000"/>
              <a:gd name="connsiteY40" fmla="*/ 1385046 h 1683311"/>
              <a:gd name="connsiteX41" fmla="*/ 7166065 w 12192000"/>
              <a:gd name="connsiteY41" fmla="*/ 1385046 h 1683311"/>
              <a:gd name="connsiteX42" fmla="*/ 7166065 w 12192000"/>
              <a:gd name="connsiteY42" fmla="*/ 1422758 h 1683311"/>
              <a:gd name="connsiteX43" fmla="*/ 7234632 w 12192000"/>
              <a:gd name="connsiteY43" fmla="*/ 1422758 h 1683311"/>
              <a:gd name="connsiteX44" fmla="*/ 7262059 w 12192000"/>
              <a:gd name="connsiteY44" fmla="*/ 1371333 h 1683311"/>
              <a:gd name="connsiteX45" fmla="*/ 7262059 w 12192000"/>
              <a:gd name="connsiteY45" fmla="*/ 1052498 h 1683311"/>
              <a:gd name="connsiteX46" fmla="*/ 7279200 w 12192000"/>
              <a:gd name="connsiteY46" fmla="*/ 1028500 h 1683311"/>
              <a:gd name="connsiteX47" fmla="*/ 7279200 w 12192000"/>
              <a:gd name="connsiteY47" fmla="*/ 966790 h 1683311"/>
              <a:gd name="connsiteX48" fmla="*/ 7286057 w 12192000"/>
              <a:gd name="connsiteY48" fmla="*/ 935935 h 1683311"/>
              <a:gd name="connsiteX49" fmla="*/ 7313484 w 12192000"/>
              <a:gd name="connsiteY49" fmla="*/ 935935 h 1683311"/>
              <a:gd name="connsiteX50" fmla="*/ 7316912 w 12192000"/>
              <a:gd name="connsiteY50" fmla="*/ 963362 h 1683311"/>
              <a:gd name="connsiteX51" fmla="*/ 7430047 w 12192000"/>
              <a:gd name="connsiteY51" fmla="*/ 963362 h 1683311"/>
              <a:gd name="connsiteX52" fmla="*/ 7436904 w 12192000"/>
              <a:gd name="connsiteY52" fmla="*/ 939363 h 1683311"/>
              <a:gd name="connsiteX53" fmla="*/ 7457474 w 12192000"/>
              <a:gd name="connsiteY53" fmla="*/ 935935 h 1683311"/>
              <a:gd name="connsiteX54" fmla="*/ 7464330 w 12192000"/>
              <a:gd name="connsiteY54" fmla="*/ 939363 h 1683311"/>
              <a:gd name="connsiteX55" fmla="*/ 7474615 w 12192000"/>
              <a:gd name="connsiteY55" fmla="*/ 973646 h 1683311"/>
              <a:gd name="connsiteX56" fmla="*/ 7471187 w 12192000"/>
              <a:gd name="connsiteY56" fmla="*/ 1038785 h 1683311"/>
              <a:gd name="connsiteX57" fmla="*/ 7484900 w 12192000"/>
              <a:gd name="connsiteY57" fmla="*/ 1052498 h 1683311"/>
              <a:gd name="connsiteX58" fmla="*/ 7488329 w 12192000"/>
              <a:gd name="connsiteY58" fmla="*/ 1086781 h 1683311"/>
              <a:gd name="connsiteX59" fmla="*/ 7495185 w 12192000"/>
              <a:gd name="connsiteY59" fmla="*/ 1090210 h 1683311"/>
              <a:gd name="connsiteX60" fmla="*/ 7515755 w 12192000"/>
              <a:gd name="connsiteY60" fmla="*/ 1079925 h 1683311"/>
              <a:gd name="connsiteX61" fmla="*/ 7515755 w 12192000"/>
              <a:gd name="connsiteY61" fmla="*/ 839942 h 1683311"/>
              <a:gd name="connsiteX62" fmla="*/ 7529469 w 12192000"/>
              <a:gd name="connsiteY62" fmla="*/ 839942 h 1683311"/>
              <a:gd name="connsiteX63" fmla="*/ 7772880 w 12192000"/>
              <a:gd name="connsiteY63" fmla="*/ 881082 h 1683311"/>
              <a:gd name="connsiteX64" fmla="*/ 7776308 w 12192000"/>
              <a:gd name="connsiteY64" fmla="*/ 908508 h 1683311"/>
              <a:gd name="connsiteX65" fmla="*/ 7776308 w 12192000"/>
              <a:gd name="connsiteY65" fmla="*/ 1066211 h 1683311"/>
              <a:gd name="connsiteX66" fmla="*/ 7910013 w 12192000"/>
              <a:gd name="connsiteY66" fmla="*/ 1086781 h 1683311"/>
              <a:gd name="connsiteX67" fmla="*/ 7910013 w 12192000"/>
              <a:gd name="connsiteY67" fmla="*/ 1103923 h 1683311"/>
              <a:gd name="connsiteX68" fmla="*/ 7910013 w 12192000"/>
              <a:gd name="connsiteY68" fmla="*/ 1491325 h 1683311"/>
              <a:gd name="connsiteX69" fmla="*/ 7920298 w 12192000"/>
              <a:gd name="connsiteY69" fmla="*/ 1494753 h 1683311"/>
              <a:gd name="connsiteX70" fmla="*/ 7934012 w 12192000"/>
              <a:gd name="connsiteY70" fmla="*/ 1470755 h 1683311"/>
              <a:gd name="connsiteX71" fmla="*/ 7916870 w 12192000"/>
              <a:gd name="connsiteY71" fmla="*/ 778232 h 1683311"/>
              <a:gd name="connsiteX72" fmla="*/ 8167138 w 12192000"/>
              <a:gd name="connsiteY72" fmla="*/ 778232 h 1683311"/>
              <a:gd name="connsiteX73" fmla="*/ 8167138 w 12192000"/>
              <a:gd name="connsiteY73" fmla="*/ 1415901 h 1683311"/>
              <a:gd name="connsiteX74" fmla="*/ 8173995 w 12192000"/>
              <a:gd name="connsiteY74" fmla="*/ 1419330 h 1683311"/>
              <a:gd name="connsiteX75" fmla="*/ 8225420 w 12192000"/>
              <a:gd name="connsiteY75" fmla="*/ 1391903 h 1683311"/>
              <a:gd name="connsiteX76" fmla="*/ 8211706 w 12192000"/>
              <a:gd name="connsiteY76" fmla="*/ 798802 h 1683311"/>
              <a:gd name="connsiteX77" fmla="*/ 8259703 w 12192000"/>
              <a:gd name="connsiteY77" fmla="*/ 798802 h 1683311"/>
              <a:gd name="connsiteX78" fmla="*/ 8259703 w 12192000"/>
              <a:gd name="connsiteY78" fmla="*/ 699380 h 1683311"/>
              <a:gd name="connsiteX79" fmla="*/ 8304271 w 12192000"/>
              <a:gd name="connsiteY79" fmla="*/ 678810 h 1683311"/>
              <a:gd name="connsiteX80" fmla="*/ 8304271 w 12192000"/>
              <a:gd name="connsiteY80" fmla="*/ 644527 h 1683311"/>
              <a:gd name="connsiteX81" fmla="*/ 8311128 w 12192000"/>
              <a:gd name="connsiteY81" fmla="*/ 637670 h 1683311"/>
              <a:gd name="connsiteX82" fmla="*/ 8499686 w 12192000"/>
              <a:gd name="connsiteY82" fmla="*/ 634242 h 1683311"/>
              <a:gd name="connsiteX83" fmla="*/ 8499686 w 12192000"/>
              <a:gd name="connsiteY83" fmla="*/ 617100 h 1683311"/>
              <a:gd name="connsiteX84" fmla="*/ 8499686 w 12192000"/>
              <a:gd name="connsiteY84" fmla="*/ 606815 h 1683311"/>
              <a:gd name="connsiteX85" fmla="*/ 8499686 w 12192000"/>
              <a:gd name="connsiteY85" fmla="*/ 599958 h 1683311"/>
              <a:gd name="connsiteX86" fmla="*/ 8516828 w 12192000"/>
              <a:gd name="connsiteY86" fmla="*/ 589673 h 1683311"/>
              <a:gd name="connsiteX87" fmla="*/ 8516828 w 12192000"/>
              <a:gd name="connsiteY87" fmla="*/ 579388 h 1683311"/>
              <a:gd name="connsiteX88" fmla="*/ 8523685 w 12192000"/>
              <a:gd name="connsiteY88" fmla="*/ 572532 h 1683311"/>
              <a:gd name="connsiteX89" fmla="*/ 8523685 w 12192000"/>
              <a:gd name="connsiteY89" fmla="*/ 497108 h 1683311"/>
              <a:gd name="connsiteX90" fmla="*/ 8533970 w 12192000"/>
              <a:gd name="connsiteY90" fmla="*/ 497108 h 1683311"/>
              <a:gd name="connsiteX91" fmla="*/ 8533970 w 12192000"/>
              <a:gd name="connsiteY91" fmla="*/ 569103 h 1683311"/>
              <a:gd name="connsiteX92" fmla="*/ 8537398 w 12192000"/>
              <a:gd name="connsiteY92" fmla="*/ 593102 h 1683311"/>
              <a:gd name="connsiteX93" fmla="*/ 8551111 w 12192000"/>
              <a:gd name="connsiteY93" fmla="*/ 599958 h 1683311"/>
              <a:gd name="connsiteX94" fmla="*/ 8554540 w 12192000"/>
              <a:gd name="connsiteY94" fmla="*/ 641098 h 1683311"/>
              <a:gd name="connsiteX95" fmla="*/ 8575110 w 12192000"/>
              <a:gd name="connsiteY95" fmla="*/ 651383 h 1683311"/>
              <a:gd name="connsiteX96" fmla="*/ 8578538 w 12192000"/>
              <a:gd name="connsiteY96" fmla="*/ 702808 h 1683311"/>
              <a:gd name="connsiteX97" fmla="*/ 8592251 w 12192000"/>
              <a:gd name="connsiteY97" fmla="*/ 723378 h 1683311"/>
              <a:gd name="connsiteX98" fmla="*/ 8592251 w 12192000"/>
              <a:gd name="connsiteY98" fmla="*/ 809087 h 1683311"/>
              <a:gd name="connsiteX99" fmla="*/ 8605965 w 12192000"/>
              <a:gd name="connsiteY99" fmla="*/ 819372 h 1683311"/>
              <a:gd name="connsiteX100" fmla="*/ 8605965 w 12192000"/>
              <a:gd name="connsiteY100" fmla="*/ 1186203 h 1683311"/>
              <a:gd name="connsiteX101" fmla="*/ 8667675 w 12192000"/>
              <a:gd name="connsiteY101" fmla="*/ 1148491 h 1683311"/>
              <a:gd name="connsiteX102" fmla="*/ 8667675 w 12192000"/>
              <a:gd name="connsiteY102" fmla="*/ 1038785 h 1683311"/>
              <a:gd name="connsiteX103" fmla="*/ 8677960 w 12192000"/>
              <a:gd name="connsiteY103" fmla="*/ 1028500 h 1683311"/>
              <a:gd name="connsiteX104" fmla="*/ 8684816 w 12192000"/>
              <a:gd name="connsiteY104" fmla="*/ 1031928 h 1683311"/>
              <a:gd name="connsiteX105" fmla="*/ 8686634 w 12192000"/>
              <a:gd name="connsiteY105" fmla="*/ 1033437 h 1683311"/>
              <a:gd name="connsiteX106" fmla="*/ 8691673 w 12192000"/>
              <a:gd name="connsiteY106" fmla="*/ 1031928 h 1683311"/>
              <a:gd name="connsiteX107" fmla="*/ 8828806 w 12192000"/>
              <a:gd name="connsiteY107" fmla="*/ 1131350 h 1683311"/>
              <a:gd name="connsiteX108" fmla="*/ 8828806 w 12192000"/>
              <a:gd name="connsiteY108" fmla="*/ 956505 h 1683311"/>
              <a:gd name="connsiteX109" fmla="*/ 8904230 w 12192000"/>
              <a:gd name="connsiteY109" fmla="*/ 929078 h 1683311"/>
              <a:gd name="connsiteX110" fmla="*/ 8941941 w 12192000"/>
              <a:gd name="connsiteY110" fmla="*/ 932507 h 1683311"/>
              <a:gd name="connsiteX111" fmla="*/ 8952226 w 12192000"/>
              <a:gd name="connsiteY111" fmla="*/ 946220 h 1683311"/>
              <a:gd name="connsiteX112" fmla="*/ 9017364 w 12192000"/>
              <a:gd name="connsiteY112" fmla="*/ 918793 h 1683311"/>
              <a:gd name="connsiteX113" fmla="*/ 9103073 w 12192000"/>
              <a:gd name="connsiteY113" fmla="*/ 901652 h 1683311"/>
              <a:gd name="connsiteX114" fmla="*/ 9106501 w 12192000"/>
              <a:gd name="connsiteY114" fmla="*/ 925650 h 1683311"/>
              <a:gd name="connsiteX115" fmla="*/ 9127071 w 12192000"/>
              <a:gd name="connsiteY115" fmla="*/ 959933 h 1683311"/>
              <a:gd name="connsiteX116" fmla="*/ 9123643 w 12192000"/>
              <a:gd name="connsiteY116" fmla="*/ 1165633 h 1683311"/>
              <a:gd name="connsiteX117" fmla="*/ 9130499 w 12192000"/>
              <a:gd name="connsiteY117" fmla="*/ 1169061 h 1683311"/>
              <a:gd name="connsiteX118" fmla="*/ 9151069 w 12192000"/>
              <a:gd name="connsiteY118" fmla="*/ 1121065 h 1683311"/>
              <a:gd name="connsiteX119" fmla="*/ 9154498 w 12192000"/>
              <a:gd name="connsiteY119" fmla="*/ 1076496 h 1683311"/>
              <a:gd name="connsiteX120" fmla="*/ 9154498 w 12192000"/>
              <a:gd name="connsiteY120" fmla="*/ 1007930 h 1683311"/>
              <a:gd name="connsiteX121" fmla="*/ 9178496 w 12192000"/>
              <a:gd name="connsiteY121" fmla="*/ 1007930 h 1683311"/>
              <a:gd name="connsiteX122" fmla="*/ 9178496 w 12192000"/>
              <a:gd name="connsiteY122" fmla="*/ 826228 h 1683311"/>
              <a:gd name="connsiteX123" fmla="*/ 9185353 w 12192000"/>
              <a:gd name="connsiteY123" fmla="*/ 822800 h 1683311"/>
              <a:gd name="connsiteX124" fmla="*/ 9185353 w 12192000"/>
              <a:gd name="connsiteY124" fmla="*/ 1007930 h 1683311"/>
              <a:gd name="connsiteX125" fmla="*/ 9219636 w 12192000"/>
              <a:gd name="connsiteY125" fmla="*/ 1011358 h 1683311"/>
              <a:gd name="connsiteX126" fmla="*/ 9257348 w 12192000"/>
              <a:gd name="connsiteY126" fmla="*/ 1004501 h 1683311"/>
              <a:gd name="connsiteX127" fmla="*/ 9260776 w 12192000"/>
              <a:gd name="connsiteY127" fmla="*/ 822800 h 1683311"/>
              <a:gd name="connsiteX128" fmla="*/ 9264204 w 12192000"/>
              <a:gd name="connsiteY128" fmla="*/ 1004501 h 1683311"/>
              <a:gd name="connsiteX129" fmla="*/ 9288203 w 12192000"/>
              <a:gd name="connsiteY129" fmla="*/ 1011358 h 1683311"/>
              <a:gd name="connsiteX130" fmla="*/ 9284774 w 12192000"/>
              <a:gd name="connsiteY130" fmla="*/ 1145063 h 1683311"/>
              <a:gd name="connsiteX131" fmla="*/ 9308773 w 12192000"/>
              <a:gd name="connsiteY131" fmla="*/ 1175918 h 1683311"/>
              <a:gd name="connsiteX132" fmla="*/ 9315629 w 12192000"/>
              <a:gd name="connsiteY132" fmla="*/ 1151920 h 1683311"/>
              <a:gd name="connsiteX133" fmla="*/ 9319058 w 12192000"/>
              <a:gd name="connsiteY133" fmla="*/ 922222 h 1683311"/>
              <a:gd name="connsiteX134" fmla="*/ 9332771 w 12192000"/>
              <a:gd name="connsiteY134" fmla="*/ 911937 h 1683311"/>
              <a:gd name="connsiteX135" fmla="*/ 9319058 w 12192000"/>
              <a:gd name="connsiteY135" fmla="*/ 898223 h 1683311"/>
              <a:gd name="connsiteX136" fmla="*/ 9497331 w 12192000"/>
              <a:gd name="connsiteY136" fmla="*/ 857083 h 1683311"/>
              <a:gd name="connsiteX137" fmla="*/ 9583039 w 12192000"/>
              <a:gd name="connsiteY137" fmla="*/ 843370 h 1683311"/>
              <a:gd name="connsiteX138" fmla="*/ 9617323 w 12192000"/>
              <a:gd name="connsiteY138" fmla="*/ 850227 h 1683311"/>
              <a:gd name="connsiteX139" fmla="*/ 9576183 w 12192000"/>
              <a:gd name="connsiteY139" fmla="*/ 887938 h 1683311"/>
              <a:gd name="connsiteX140" fmla="*/ 9583039 w 12192000"/>
              <a:gd name="connsiteY140" fmla="*/ 918793 h 1683311"/>
              <a:gd name="connsiteX141" fmla="*/ 9576183 w 12192000"/>
              <a:gd name="connsiteY141" fmla="*/ 1155348 h 1683311"/>
              <a:gd name="connsiteX142" fmla="*/ 9583039 w 12192000"/>
              <a:gd name="connsiteY142" fmla="*/ 1172490 h 1683311"/>
              <a:gd name="connsiteX143" fmla="*/ 9589896 w 12192000"/>
              <a:gd name="connsiteY143" fmla="*/ 1169061 h 1683311"/>
              <a:gd name="connsiteX144" fmla="*/ 9593324 w 12192000"/>
              <a:gd name="connsiteY144" fmla="*/ 1148491 h 1683311"/>
              <a:gd name="connsiteX145" fmla="*/ 9682461 w 12192000"/>
              <a:gd name="connsiteY145" fmla="*/ 1121065 h 1683311"/>
              <a:gd name="connsiteX146" fmla="*/ 9788739 w 12192000"/>
              <a:gd name="connsiteY146" fmla="*/ 1155348 h 1683311"/>
              <a:gd name="connsiteX147" fmla="*/ 9795596 w 12192000"/>
              <a:gd name="connsiteY147" fmla="*/ 1134778 h 1683311"/>
              <a:gd name="connsiteX148" fmla="*/ 9795596 w 12192000"/>
              <a:gd name="connsiteY148" fmla="*/ 747377 h 1683311"/>
              <a:gd name="connsiteX149" fmla="*/ 9843593 w 12192000"/>
              <a:gd name="connsiteY149" fmla="*/ 723378 h 1683311"/>
              <a:gd name="connsiteX150" fmla="*/ 9860734 w 12192000"/>
              <a:gd name="connsiteY150" fmla="*/ 723378 h 1683311"/>
              <a:gd name="connsiteX151" fmla="*/ 9871019 w 12192000"/>
              <a:gd name="connsiteY151" fmla="*/ 695952 h 1683311"/>
              <a:gd name="connsiteX152" fmla="*/ 9891589 w 12192000"/>
              <a:gd name="connsiteY152" fmla="*/ 637670 h 1683311"/>
              <a:gd name="connsiteX153" fmla="*/ 9960156 w 12192000"/>
              <a:gd name="connsiteY153" fmla="*/ 623957 h 1683311"/>
              <a:gd name="connsiteX154" fmla="*/ 10018437 w 12192000"/>
              <a:gd name="connsiteY154" fmla="*/ 641098 h 1683311"/>
              <a:gd name="connsiteX155" fmla="*/ 10018437 w 12192000"/>
              <a:gd name="connsiteY155" fmla="*/ 706237 h 1683311"/>
              <a:gd name="connsiteX156" fmla="*/ 10035579 w 12192000"/>
              <a:gd name="connsiteY156" fmla="*/ 719950 h 1683311"/>
              <a:gd name="connsiteX157" fmla="*/ 10018437 w 12192000"/>
              <a:gd name="connsiteY157" fmla="*/ 750805 h 1683311"/>
              <a:gd name="connsiteX158" fmla="*/ 10028722 w 12192000"/>
              <a:gd name="connsiteY158" fmla="*/ 771375 h 1683311"/>
              <a:gd name="connsiteX159" fmla="*/ 10028722 w 12192000"/>
              <a:gd name="connsiteY159" fmla="*/ 1443328 h 1683311"/>
              <a:gd name="connsiteX160" fmla="*/ 10063006 w 12192000"/>
              <a:gd name="connsiteY160" fmla="*/ 1453613 h 1683311"/>
              <a:gd name="connsiteX161" fmla="*/ 10076719 w 12192000"/>
              <a:gd name="connsiteY161" fmla="*/ 870797 h 1683311"/>
              <a:gd name="connsiteX162" fmla="*/ 10066434 w 12192000"/>
              <a:gd name="connsiteY162" fmla="*/ 839942 h 1683311"/>
              <a:gd name="connsiteX163" fmla="*/ 10066434 w 12192000"/>
              <a:gd name="connsiteY163" fmla="*/ 767947 h 1683311"/>
              <a:gd name="connsiteX164" fmla="*/ 10087004 w 12192000"/>
              <a:gd name="connsiteY164" fmla="*/ 771375 h 1683311"/>
              <a:gd name="connsiteX165" fmla="*/ 10193282 w 12192000"/>
              <a:gd name="connsiteY165" fmla="*/ 767947 h 1683311"/>
              <a:gd name="connsiteX166" fmla="*/ 10337272 w 12192000"/>
              <a:gd name="connsiteY166" fmla="*/ 785088 h 1683311"/>
              <a:gd name="connsiteX167" fmla="*/ 10323559 w 12192000"/>
              <a:gd name="connsiteY167" fmla="*/ 785088 h 1683311"/>
              <a:gd name="connsiteX168" fmla="*/ 10313274 w 12192000"/>
              <a:gd name="connsiteY168" fmla="*/ 809087 h 1683311"/>
              <a:gd name="connsiteX169" fmla="*/ 10289276 w 12192000"/>
              <a:gd name="connsiteY169" fmla="*/ 788517 h 1683311"/>
              <a:gd name="connsiteX170" fmla="*/ 10076719 w 12192000"/>
              <a:gd name="connsiteY170" fmla="*/ 781660 h 1683311"/>
              <a:gd name="connsiteX171" fmla="*/ 10069862 w 12192000"/>
              <a:gd name="connsiteY171" fmla="*/ 788517 h 1683311"/>
              <a:gd name="connsiteX172" fmla="*/ 10083576 w 12192000"/>
              <a:gd name="connsiteY172" fmla="*/ 819372 h 1683311"/>
              <a:gd name="connsiteX173" fmla="*/ 10097289 w 12192000"/>
              <a:gd name="connsiteY173" fmla="*/ 795373 h 1683311"/>
              <a:gd name="connsiteX174" fmla="*/ 10107574 w 12192000"/>
              <a:gd name="connsiteY174" fmla="*/ 798802 h 1683311"/>
              <a:gd name="connsiteX175" fmla="*/ 10114431 w 12192000"/>
              <a:gd name="connsiteY175" fmla="*/ 809087 h 1683311"/>
              <a:gd name="connsiteX176" fmla="*/ 10186426 w 12192000"/>
              <a:gd name="connsiteY176" fmla="*/ 812515 h 1683311"/>
              <a:gd name="connsiteX177" fmla="*/ 10268706 w 12192000"/>
              <a:gd name="connsiteY177" fmla="*/ 812515 h 1683311"/>
              <a:gd name="connsiteX178" fmla="*/ 10326987 w 12192000"/>
              <a:gd name="connsiteY178" fmla="*/ 826228 h 1683311"/>
              <a:gd name="connsiteX179" fmla="*/ 10326987 w 12192000"/>
              <a:gd name="connsiteY179" fmla="*/ 1470755 h 1683311"/>
              <a:gd name="connsiteX180" fmla="*/ 10333844 w 12192000"/>
              <a:gd name="connsiteY180" fmla="*/ 1477611 h 1683311"/>
              <a:gd name="connsiteX181" fmla="*/ 10347557 w 12192000"/>
              <a:gd name="connsiteY181" fmla="*/ 1467326 h 1683311"/>
              <a:gd name="connsiteX182" fmla="*/ 10350986 w 12192000"/>
              <a:gd name="connsiteY182" fmla="*/ 1162205 h 1683311"/>
              <a:gd name="connsiteX183" fmla="*/ 10344129 w 12192000"/>
              <a:gd name="connsiteY183" fmla="*/ 1131350 h 1683311"/>
              <a:gd name="connsiteX184" fmla="*/ 10354414 w 12192000"/>
              <a:gd name="connsiteY184" fmla="*/ 1121065 h 1683311"/>
              <a:gd name="connsiteX185" fmla="*/ 10361271 w 12192000"/>
              <a:gd name="connsiteY185" fmla="*/ 726807 h 1683311"/>
              <a:gd name="connsiteX186" fmla="*/ 10368127 w 12192000"/>
              <a:gd name="connsiteY186" fmla="*/ 706237 h 1683311"/>
              <a:gd name="connsiteX187" fmla="*/ 10371556 w 12192000"/>
              <a:gd name="connsiteY187" fmla="*/ 689095 h 1683311"/>
              <a:gd name="connsiteX188" fmla="*/ 10364699 w 12192000"/>
              <a:gd name="connsiteY188" fmla="*/ 651383 h 1683311"/>
              <a:gd name="connsiteX189" fmla="*/ 10374984 w 12192000"/>
              <a:gd name="connsiteY189" fmla="*/ 627385 h 1683311"/>
              <a:gd name="connsiteX190" fmla="*/ 10378412 w 12192000"/>
              <a:gd name="connsiteY190" fmla="*/ 575960 h 1683311"/>
              <a:gd name="connsiteX191" fmla="*/ 10378412 w 12192000"/>
              <a:gd name="connsiteY191" fmla="*/ 565675 h 1683311"/>
              <a:gd name="connsiteX192" fmla="*/ 10378412 w 12192000"/>
              <a:gd name="connsiteY192" fmla="*/ 493680 h 1683311"/>
              <a:gd name="connsiteX193" fmla="*/ 10385269 w 12192000"/>
              <a:gd name="connsiteY193" fmla="*/ 466253 h 1683311"/>
              <a:gd name="connsiteX194" fmla="*/ 10378412 w 12192000"/>
              <a:gd name="connsiteY194" fmla="*/ 452540 h 1683311"/>
              <a:gd name="connsiteX195" fmla="*/ 10385269 w 12192000"/>
              <a:gd name="connsiteY195" fmla="*/ 438827 h 1683311"/>
              <a:gd name="connsiteX196" fmla="*/ 10378412 w 12192000"/>
              <a:gd name="connsiteY196" fmla="*/ 428542 h 1683311"/>
              <a:gd name="connsiteX197" fmla="*/ 10385269 w 12192000"/>
              <a:gd name="connsiteY197" fmla="*/ 418257 h 1683311"/>
              <a:gd name="connsiteX198" fmla="*/ 10378412 w 12192000"/>
              <a:gd name="connsiteY198" fmla="*/ 407972 h 1683311"/>
              <a:gd name="connsiteX199" fmla="*/ 10381841 w 12192000"/>
              <a:gd name="connsiteY199" fmla="*/ 397687 h 1683311"/>
              <a:gd name="connsiteX200" fmla="*/ 10381841 w 12192000"/>
              <a:gd name="connsiteY200" fmla="*/ 383973 h 1683311"/>
              <a:gd name="connsiteX201" fmla="*/ 10395554 w 12192000"/>
              <a:gd name="connsiteY201" fmla="*/ 370260 h 1683311"/>
              <a:gd name="connsiteX202" fmla="*/ 10395554 w 12192000"/>
              <a:gd name="connsiteY202" fmla="*/ 353118 h 1683311"/>
              <a:gd name="connsiteX203" fmla="*/ 10405839 w 12192000"/>
              <a:gd name="connsiteY203" fmla="*/ 342833 h 1683311"/>
              <a:gd name="connsiteX204" fmla="*/ 10405839 w 12192000"/>
              <a:gd name="connsiteY204" fmla="*/ 332548 h 1683311"/>
              <a:gd name="connsiteX205" fmla="*/ 10422981 w 12192000"/>
              <a:gd name="connsiteY205" fmla="*/ 311978 h 1683311"/>
              <a:gd name="connsiteX206" fmla="*/ 10443551 w 12192000"/>
              <a:gd name="connsiteY206" fmla="*/ 311978 h 1683311"/>
              <a:gd name="connsiteX207" fmla="*/ 10443551 w 12192000"/>
              <a:gd name="connsiteY207" fmla="*/ 298265 h 1683311"/>
              <a:gd name="connsiteX208" fmla="*/ 10460692 w 12192000"/>
              <a:gd name="connsiteY208" fmla="*/ 287980 h 1683311"/>
              <a:gd name="connsiteX209" fmla="*/ 10474406 w 12192000"/>
              <a:gd name="connsiteY209" fmla="*/ 250268 h 1683311"/>
              <a:gd name="connsiteX210" fmla="*/ 10467549 w 12192000"/>
              <a:gd name="connsiteY210" fmla="*/ 212557 h 1683311"/>
              <a:gd name="connsiteX211" fmla="*/ 10491547 w 12192000"/>
              <a:gd name="connsiteY211" fmla="*/ 167989 h 1683311"/>
              <a:gd name="connsiteX212" fmla="*/ 10494976 w 12192000"/>
              <a:gd name="connsiteY212" fmla="*/ 212557 h 1683311"/>
              <a:gd name="connsiteX213" fmla="*/ 10508689 w 12192000"/>
              <a:gd name="connsiteY213" fmla="*/ 209128 h 1683311"/>
              <a:gd name="connsiteX214" fmla="*/ 10508689 w 12192000"/>
              <a:gd name="connsiteY214" fmla="*/ 277695 h 1683311"/>
              <a:gd name="connsiteX215" fmla="*/ 10536116 w 12192000"/>
              <a:gd name="connsiteY215" fmla="*/ 308550 h 1683311"/>
              <a:gd name="connsiteX216" fmla="*/ 10580684 w 12192000"/>
              <a:gd name="connsiteY216" fmla="*/ 394258 h 1683311"/>
              <a:gd name="connsiteX217" fmla="*/ 10594397 w 12192000"/>
              <a:gd name="connsiteY217" fmla="*/ 407972 h 1683311"/>
              <a:gd name="connsiteX218" fmla="*/ 10597826 w 12192000"/>
              <a:gd name="connsiteY218" fmla="*/ 486823 h 1683311"/>
              <a:gd name="connsiteX219" fmla="*/ 10597826 w 12192000"/>
              <a:gd name="connsiteY219" fmla="*/ 517678 h 1683311"/>
              <a:gd name="connsiteX220" fmla="*/ 10604682 w 12192000"/>
              <a:gd name="connsiteY220" fmla="*/ 527963 h 1683311"/>
              <a:gd name="connsiteX221" fmla="*/ 10597826 w 12192000"/>
              <a:gd name="connsiteY221" fmla="*/ 569103 h 1683311"/>
              <a:gd name="connsiteX222" fmla="*/ 10604682 w 12192000"/>
              <a:gd name="connsiteY222" fmla="*/ 579388 h 1683311"/>
              <a:gd name="connsiteX223" fmla="*/ 10611539 w 12192000"/>
              <a:gd name="connsiteY223" fmla="*/ 730235 h 1683311"/>
              <a:gd name="connsiteX224" fmla="*/ 10611539 w 12192000"/>
              <a:gd name="connsiteY224" fmla="*/ 815943 h 1683311"/>
              <a:gd name="connsiteX225" fmla="*/ 10621824 w 12192000"/>
              <a:gd name="connsiteY225" fmla="*/ 829657 h 1683311"/>
              <a:gd name="connsiteX226" fmla="*/ 10614967 w 12192000"/>
              <a:gd name="connsiteY226" fmla="*/ 846798 h 1683311"/>
              <a:gd name="connsiteX227" fmla="*/ 10621824 w 12192000"/>
              <a:gd name="connsiteY227" fmla="*/ 857083 h 1683311"/>
              <a:gd name="connsiteX228" fmla="*/ 10741816 w 12192000"/>
              <a:gd name="connsiteY228" fmla="*/ 857083 h 1683311"/>
              <a:gd name="connsiteX229" fmla="*/ 10755529 w 12192000"/>
              <a:gd name="connsiteY229" fmla="*/ 68567 h 1683311"/>
              <a:gd name="connsiteX230" fmla="*/ 11043509 w 12192000"/>
              <a:gd name="connsiteY230" fmla="*/ 68567 h 1683311"/>
              <a:gd name="connsiteX231" fmla="*/ 11043509 w 12192000"/>
              <a:gd name="connsiteY231" fmla="*/ 860512 h 1683311"/>
              <a:gd name="connsiteX232" fmla="*/ 11180642 w 12192000"/>
              <a:gd name="connsiteY232" fmla="*/ 860512 h 1683311"/>
              <a:gd name="connsiteX233" fmla="*/ 11180642 w 12192000"/>
              <a:gd name="connsiteY233" fmla="*/ 709665 h 1683311"/>
              <a:gd name="connsiteX234" fmla="*/ 11184070 w 12192000"/>
              <a:gd name="connsiteY234" fmla="*/ 668525 h 1683311"/>
              <a:gd name="connsiteX235" fmla="*/ 11184070 w 12192000"/>
              <a:gd name="connsiteY235" fmla="*/ 634242 h 1683311"/>
              <a:gd name="connsiteX236" fmla="*/ 11184070 w 12192000"/>
              <a:gd name="connsiteY236" fmla="*/ 620528 h 1683311"/>
              <a:gd name="connsiteX237" fmla="*/ 11218354 w 12192000"/>
              <a:gd name="connsiteY237" fmla="*/ 589673 h 1683311"/>
              <a:gd name="connsiteX238" fmla="*/ 11218354 w 12192000"/>
              <a:gd name="connsiteY238" fmla="*/ 493680 h 1683311"/>
              <a:gd name="connsiteX239" fmla="*/ 11328060 w 12192000"/>
              <a:gd name="connsiteY239" fmla="*/ 469682 h 1683311"/>
              <a:gd name="connsiteX240" fmla="*/ 11461765 w 12192000"/>
              <a:gd name="connsiteY240" fmla="*/ 500537 h 1683311"/>
              <a:gd name="connsiteX241" fmla="*/ 11461765 w 12192000"/>
              <a:gd name="connsiteY241" fmla="*/ 589673 h 1683311"/>
              <a:gd name="connsiteX242" fmla="*/ 11478907 w 12192000"/>
              <a:gd name="connsiteY242" fmla="*/ 627385 h 1683311"/>
              <a:gd name="connsiteX243" fmla="*/ 11478907 w 12192000"/>
              <a:gd name="connsiteY243" fmla="*/ 1289053 h 1683311"/>
              <a:gd name="connsiteX244" fmla="*/ 11492620 w 12192000"/>
              <a:gd name="connsiteY244" fmla="*/ 1289053 h 1683311"/>
              <a:gd name="connsiteX245" fmla="*/ 11496049 w 12192000"/>
              <a:gd name="connsiteY245" fmla="*/ 1247913 h 1683311"/>
              <a:gd name="connsiteX246" fmla="*/ 11513190 w 12192000"/>
              <a:gd name="connsiteY246" fmla="*/ 1203345 h 1683311"/>
              <a:gd name="connsiteX247" fmla="*/ 11537189 w 12192000"/>
              <a:gd name="connsiteY247" fmla="*/ 1203345 h 1683311"/>
              <a:gd name="connsiteX248" fmla="*/ 11547474 w 12192000"/>
              <a:gd name="connsiteY248" fmla="*/ 1145063 h 1683311"/>
              <a:gd name="connsiteX249" fmla="*/ 11602327 w 12192000"/>
              <a:gd name="connsiteY249" fmla="*/ 1158776 h 1683311"/>
              <a:gd name="connsiteX250" fmla="*/ 11684607 w 12192000"/>
              <a:gd name="connsiteY250" fmla="*/ 1151920 h 1683311"/>
              <a:gd name="connsiteX251" fmla="*/ 11691464 w 12192000"/>
              <a:gd name="connsiteY251" fmla="*/ 1134778 h 1683311"/>
              <a:gd name="connsiteX252" fmla="*/ 11691464 w 12192000"/>
              <a:gd name="connsiteY252" fmla="*/ 1103923 h 1683311"/>
              <a:gd name="connsiteX253" fmla="*/ 11801170 w 12192000"/>
              <a:gd name="connsiteY253" fmla="*/ 1103923 h 1683311"/>
              <a:gd name="connsiteX254" fmla="*/ 11808027 w 12192000"/>
              <a:gd name="connsiteY254" fmla="*/ 1148491 h 1683311"/>
              <a:gd name="connsiteX255" fmla="*/ 11876593 w 12192000"/>
              <a:gd name="connsiteY255" fmla="*/ 1158776 h 1683311"/>
              <a:gd name="connsiteX256" fmla="*/ 11897163 w 12192000"/>
              <a:gd name="connsiteY256" fmla="*/ 1162205 h 1683311"/>
              <a:gd name="connsiteX257" fmla="*/ 11928018 w 12192000"/>
              <a:gd name="connsiteY257" fmla="*/ 1151920 h 1683311"/>
              <a:gd name="connsiteX258" fmla="*/ 11962302 w 12192000"/>
              <a:gd name="connsiteY258" fmla="*/ 1151920 h 1683311"/>
              <a:gd name="connsiteX259" fmla="*/ 11962302 w 12192000"/>
              <a:gd name="connsiteY259" fmla="*/ 1196488 h 1683311"/>
              <a:gd name="connsiteX260" fmla="*/ 11979443 w 12192000"/>
              <a:gd name="connsiteY260" fmla="*/ 1206773 h 1683311"/>
              <a:gd name="connsiteX261" fmla="*/ 11982872 w 12192000"/>
              <a:gd name="connsiteY261" fmla="*/ 1227343 h 1683311"/>
              <a:gd name="connsiteX262" fmla="*/ 11996585 w 12192000"/>
              <a:gd name="connsiteY262" fmla="*/ 1234200 h 1683311"/>
              <a:gd name="connsiteX263" fmla="*/ 12006870 w 12192000"/>
              <a:gd name="connsiteY263" fmla="*/ 1295910 h 1683311"/>
              <a:gd name="connsiteX264" fmla="*/ 12006870 w 12192000"/>
              <a:gd name="connsiteY264" fmla="*/ 839942 h 1683311"/>
              <a:gd name="connsiteX265" fmla="*/ 12027440 w 12192000"/>
              <a:gd name="connsiteY265" fmla="*/ 603387 h 1683311"/>
              <a:gd name="connsiteX266" fmla="*/ 12037725 w 12192000"/>
              <a:gd name="connsiteY266" fmla="*/ 603387 h 1683311"/>
              <a:gd name="connsiteX267" fmla="*/ 12099435 w 12192000"/>
              <a:gd name="connsiteY267" fmla="*/ 630813 h 1683311"/>
              <a:gd name="connsiteX268" fmla="*/ 12113148 w 12192000"/>
              <a:gd name="connsiteY268" fmla="*/ 630813 h 1683311"/>
              <a:gd name="connsiteX269" fmla="*/ 12120005 w 12192000"/>
              <a:gd name="connsiteY269" fmla="*/ 617100 h 1683311"/>
              <a:gd name="connsiteX270" fmla="*/ 12178287 w 12192000"/>
              <a:gd name="connsiteY270" fmla="*/ 603387 h 1683311"/>
              <a:gd name="connsiteX271" fmla="*/ 12192000 w 12192000"/>
              <a:gd name="connsiteY271" fmla="*/ 603387 h 1683311"/>
              <a:gd name="connsiteX272" fmla="*/ 12192000 w 12192000"/>
              <a:gd name="connsiteY272" fmla="*/ 1683311 h 1683311"/>
              <a:gd name="connsiteX273" fmla="*/ 0 w 12192000"/>
              <a:gd name="connsiteY273" fmla="*/ 1683311 h 1683311"/>
              <a:gd name="connsiteX274" fmla="*/ 0 w 12192000"/>
              <a:gd name="connsiteY274" fmla="*/ 1291699 h 1683311"/>
              <a:gd name="connsiteX275" fmla="*/ 8565 w 12192000"/>
              <a:gd name="connsiteY275" fmla="*/ 1292053 h 1683311"/>
              <a:gd name="connsiteX276" fmla="*/ 89988 w 12192000"/>
              <a:gd name="connsiteY276" fmla="*/ 1292481 h 1683311"/>
              <a:gd name="connsiteX277" fmla="*/ 107129 w 12192000"/>
              <a:gd name="connsiteY277" fmla="*/ 1302766 h 1683311"/>
              <a:gd name="connsiteX278" fmla="*/ 120843 w 12192000"/>
              <a:gd name="connsiteY278" fmla="*/ 1302766 h 1683311"/>
              <a:gd name="connsiteX279" fmla="*/ 124271 w 12192000"/>
              <a:gd name="connsiteY279" fmla="*/ 1227343 h 1683311"/>
              <a:gd name="connsiteX280" fmla="*/ 137984 w 12192000"/>
              <a:gd name="connsiteY280" fmla="*/ 1230771 h 1683311"/>
              <a:gd name="connsiteX281" fmla="*/ 161983 w 12192000"/>
              <a:gd name="connsiteY281" fmla="*/ 1206773 h 1683311"/>
              <a:gd name="connsiteX282" fmla="*/ 237406 w 12192000"/>
              <a:gd name="connsiteY282" fmla="*/ 1210201 h 1683311"/>
              <a:gd name="connsiteX283" fmla="*/ 251119 w 12192000"/>
              <a:gd name="connsiteY283" fmla="*/ 1227343 h 1683311"/>
              <a:gd name="connsiteX284" fmla="*/ 326543 w 12192000"/>
              <a:gd name="connsiteY284" fmla="*/ 1237628 h 1683311"/>
              <a:gd name="connsiteX285" fmla="*/ 326543 w 12192000"/>
              <a:gd name="connsiteY285" fmla="*/ 1251341 h 1683311"/>
              <a:gd name="connsiteX286" fmla="*/ 326543 w 12192000"/>
              <a:gd name="connsiteY286" fmla="*/ 1477611 h 1683311"/>
              <a:gd name="connsiteX287" fmla="*/ 333399 w 12192000"/>
              <a:gd name="connsiteY287" fmla="*/ 1525608 h 1683311"/>
              <a:gd name="connsiteX288" fmla="*/ 384824 w 12192000"/>
              <a:gd name="connsiteY288" fmla="*/ 1525608 h 1683311"/>
              <a:gd name="connsiteX289" fmla="*/ 395109 w 12192000"/>
              <a:gd name="connsiteY289" fmla="*/ 1470755 h 1683311"/>
              <a:gd name="connsiteX290" fmla="*/ 405394 w 12192000"/>
              <a:gd name="connsiteY290" fmla="*/ 1364476 h 1683311"/>
              <a:gd name="connsiteX291" fmla="*/ 388253 w 12192000"/>
              <a:gd name="connsiteY291" fmla="*/ 1227343 h 1683311"/>
              <a:gd name="connsiteX292" fmla="*/ 456819 w 12192000"/>
              <a:gd name="connsiteY292" fmla="*/ 1227343 h 1683311"/>
              <a:gd name="connsiteX293" fmla="*/ 456819 w 12192000"/>
              <a:gd name="connsiteY293" fmla="*/ 1206773 h 1683311"/>
              <a:gd name="connsiteX294" fmla="*/ 535671 w 12192000"/>
              <a:gd name="connsiteY294" fmla="*/ 1206773 h 1683311"/>
              <a:gd name="connsiteX295" fmla="*/ 590524 w 12192000"/>
              <a:gd name="connsiteY295" fmla="*/ 1223915 h 1683311"/>
              <a:gd name="connsiteX296" fmla="*/ 683089 w 12192000"/>
              <a:gd name="connsiteY296" fmla="*/ 1223915 h 1683311"/>
              <a:gd name="connsiteX297" fmla="*/ 659091 w 12192000"/>
              <a:gd name="connsiteY297" fmla="*/ 1367905 h 1683311"/>
              <a:gd name="connsiteX298" fmla="*/ 669376 w 12192000"/>
              <a:gd name="connsiteY298" fmla="*/ 1549606 h 1683311"/>
              <a:gd name="connsiteX299" fmla="*/ 700231 w 12192000"/>
              <a:gd name="connsiteY299" fmla="*/ 1491325 h 1683311"/>
              <a:gd name="connsiteX300" fmla="*/ 755084 w 12192000"/>
              <a:gd name="connsiteY300" fmla="*/ 1491325 h 1683311"/>
              <a:gd name="connsiteX301" fmla="*/ 768797 w 12192000"/>
              <a:gd name="connsiteY301" fmla="*/ 1450185 h 1683311"/>
              <a:gd name="connsiteX302" fmla="*/ 775654 w 12192000"/>
              <a:gd name="connsiteY302" fmla="*/ 1412473 h 1683311"/>
              <a:gd name="connsiteX303" fmla="*/ 782511 w 12192000"/>
              <a:gd name="connsiteY303" fmla="*/ 1371333 h 1683311"/>
              <a:gd name="connsiteX304" fmla="*/ 809937 w 12192000"/>
              <a:gd name="connsiteY304" fmla="*/ 1169061 h 1683311"/>
              <a:gd name="connsiteX305" fmla="*/ 820222 w 12192000"/>
              <a:gd name="connsiteY305" fmla="*/ 1069640 h 1683311"/>
              <a:gd name="connsiteX306" fmla="*/ 820222 w 12192000"/>
              <a:gd name="connsiteY306" fmla="*/ 870797 h 1683311"/>
              <a:gd name="connsiteX307" fmla="*/ 799652 w 12192000"/>
              <a:gd name="connsiteY307" fmla="*/ 706237 h 1683311"/>
              <a:gd name="connsiteX308" fmla="*/ 782511 w 12192000"/>
              <a:gd name="connsiteY308" fmla="*/ 596530 h 1683311"/>
              <a:gd name="connsiteX309" fmla="*/ 847649 w 12192000"/>
              <a:gd name="connsiteY309" fmla="*/ 562247 h 1683311"/>
              <a:gd name="connsiteX310" fmla="*/ 854506 w 12192000"/>
              <a:gd name="connsiteY310" fmla="*/ 527963 h 1683311"/>
              <a:gd name="connsiteX311" fmla="*/ 854506 w 12192000"/>
              <a:gd name="connsiteY311" fmla="*/ 503965 h 1683311"/>
              <a:gd name="connsiteX312" fmla="*/ 861362 w 12192000"/>
              <a:gd name="connsiteY312" fmla="*/ 418257 h 1683311"/>
              <a:gd name="connsiteX313" fmla="*/ 875076 w 12192000"/>
              <a:gd name="connsiteY313" fmla="*/ 565675 h 1683311"/>
              <a:gd name="connsiteX314" fmla="*/ 926501 w 12192000"/>
              <a:gd name="connsiteY314" fmla="*/ 617100 h 1683311"/>
              <a:gd name="connsiteX315" fmla="*/ 895646 w 12192000"/>
              <a:gd name="connsiteY315" fmla="*/ 925650 h 1683311"/>
              <a:gd name="connsiteX316" fmla="*/ 895646 w 12192000"/>
              <a:gd name="connsiteY316" fmla="*/ 1114208 h 1683311"/>
              <a:gd name="connsiteX317" fmla="*/ 919644 w 12192000"/>
              <a:gd name="connsiteY317" fmla="*/ 1494753 h 1683311"/>
              <a:gd name="connsiteX318" fmla="*/ 1039636 w 12192000"/>
              <a:gd name="connsiteY318" fmla="*/ 1494753 h 1683311"/>
              <a:gd name="connsiteX319" fmla="*/ 1056777 w 12192000"/>
              <a:gd name="connsiteY319" fmla="*/ 977075 h 1683311"/>
              <a:gd name="connsiteX320" fmla="*/ 1032779 w 12192000"/>
              <a:gd name="connsiteY320" fmla="*/ 959933 h 1683311"/>
              <a:gd name="connsiteX321" fmla="*/ 1036207 w 12192000"/>
              <a:gd name="connsiteY321" fmla="*/ 953077 h 1683311"/>
              <a:gd name="connsiteX322" fmla="*/ 1073919 w 12192000"/>
              <a:gd name="connsiteY322" fmla="*/ 935935 h 1683311"/>
              <a:gd name="connsiteX323" fmla="*/ 1231622 w 12192000"/>
              <a:gd name="connsiteY323" fmla="*/ 935935 h 1683311"/>
              <a:gd name="connsiteX324" fmla="*/ 1269334 w 12192000"/>
              <a:gd name="connsiteY324" fmla="*/ 956505 h 1683311"/>
              <a:gd name="connsiteX325" fmla="*/ 1252192 w 12192000"/>
              <a:gd name="connsiteY325" fmla="*/ 983931 h 1683311"/>
              <a:gd name="connsiteX326" fmla="*/ 1259049 w 12192000"/>
              <a:gd name="connsiteY326" fmla="*/ 994216 h 1683311"/>
              <a:gd name="connsiteX327" fmla="*/ 1248764 w 12192000"/>
              <a:gd name="connsiteY327" fmla="*/ 1021643 h 1683311"/>
              <a:gd name="connsiteX328" fmla="*/ 1259049 w 12192000"/>
              <a:gd name="connsiteY328" fmla="*/ 1045641 h 1683311"/>
              <a:gd name="connsiteX329" fmla="*/ 1259049 w 12192000"/>
              <a:gd name="connsiteY329" fmla="*/ 1158776 h 1683311"/>
              <a:gd name="connsiteX330" fmla="*/ 1252192 w 12192000"/>
              <a:gd name="connsiteY330" fmla="*/ 1196488 h 1683311"/>
              <a:gd name="connsiteX331" fmla="*/ 1259049 w 12192000"/>
              <a:gd name="connsiteY331" fmla="*/ 1213630 h 1683311"/>
              <a:gd name="connsiteX332" fmla="*/ 1252192 w 12192000"/>
              <a:gd name="connsiteY332" fmla="*/ 1223915 h 1683311"/>
              <a:gd name="connsiteX333" fmla="*/ 1252192 w 12192000"/>
              <a:gd name="connsiteY333" fmla="*/ 1494753 h 1683311"/>
              <a:gd name="connsiteX334" fmla="*/ 1313902 w 12192000"/>
              <a:gd name="connsiteY334" fmla="*/ 1494753 h 1683311"/>
              <a:gd name="connsiteX335" fmla="*/ 1324187 w 12192000"/>
              <a:gd name="connsiteY335" fmla="*/ 1073068 h 1683311"/>
              <a:gd name="connsiteX336" fmla="*/ 1317331 w 12192000"/>
              <a:gd name="connsiteY336" fmla="*/ 1059355 h 1683311"/>
              <a:gd name="connsiteX337" fmla="*/ 1327616 w 12192000"/>
              <a:gd name="connsiteY337" fmla="*/ 1038785 h 1683311"/>
              <a:gd name="connsiteX338" fmla="*/ 1327616 w 12192000"/>
              <a:gd name="connsiteY338" fmla="*/ 1014786 h 1683311"/>
              <a:gd name="connsiteX339" fmla="*/ 1327616 w 12192000"/>
              <a:gd name="connsiteY339" fmla="*/ 997645 h 1683311"/>
              <a:gd name="connsiteX340" fmla="*/ 1475034 w 12192000"/>
              <a:gd name="connsiteY340" fmla="*/ 997645 h 1683311"/>
              <a:gd name="connsiteX341" fmla="*/ 1475034 w 12192000"/>
              <a:gd name="connsiteY341" fmla="*/ 1049070 h 1683311"/>
              <a:gd name="connsiteX342" fmla="*/ 1495604 w 12192000"/>
              <a:gd name="connsiteY342" fmla="*/ 1083353 h 1683311"/>
              <a:gd name="connsiteX343" fmla="*/ 1495604 w 12192000"/>
              <a:gd name="connsiteY343" fmla="*/ 1494753 h 1683311"/>
              <a:gd name="connsiteX344" fmla="*/ 1505889 w 12192000"/>
              <a:gd name="connsiteY344" fmla="*/ 1498181 h 1683311"/>
              <a:gd name="connsiteX345" fmla="*/ 1523031 w 12192000"/>
              <a:gd name="connsiteY345" fmla="*/ 1412473 h 1683311"/>
              <a:gd name="connsiteX346" fmla="*/ 1523031 w 12192000"/>
              <a:gd name="connsiteY346" fmla="*/ 815943 h 1683311"/>
              <a:gd name="connsiteX347" fmla="*/ 1670449 w 12192000"/>
              <a:gd name="connsiteY347" fmla="*/ 815943 h 1683311"/>
              <a:gd name="connsiteX348" fmla="*/ 1687591 w 12192000"/>
              <a:gd name="connsiteY348" fmla="*/ 860512 h 1683311"/>
              <a:gd name="connsiteX349" fmla="*/ 1684162 w 12192000"/>
              <a:gd name="connsiteY349" fmla="*/ 1429615 h 1683311"/>
              <a:gd name="connsiteX350" fmla="*/ 1711589 w 12192000"/>
              <a:gd name="connsiteY350" fmla="*/ 1443328 h 1683311"/>
              <a:gd name="connsiteX351" fmla="*/ 1732159 w 12192000"/>
              <a:gd name="connsiteY351" fmla="*/ 1439900 h 1683311"/>
              <a:gd name="connsiteX352" fmla="*/ 1732159 w 12192000"/>
              <a:gd name="connsiteY352" fmla="*/ 623957 h 1683311"/>
              <a:gd name="connsiteX353" fmla="*/ 1848722 w 12192000"/>
              <a:gd name="connsiteY353" fmla="*/ 623957 h 1683311"/>
              <a:gd name="connsiteX354" fmla="*/ 1848722 w 12192000"/>
              <a:gd name="connsiteY354" fmla="*/ 1439900 h 1683311"/>
              <a:gd name="connsiteX355" fmla="*/ 1859007 w 12192000"/>
              <a:gd name="connsiteY355" fmla="*/ 1443328 h 1683311"/>
              <a:gd name="connsiteX356" fmla="*/ 1893290 w 12192000"/>
              <a:gd name="connsiteY356" fmla="*/ 1433043 h 1683311"/>
              <a:gd name="connsiteX357" fmla="*/ 1896719 w 12192000"/>
              <a:gd name="connsiteY357" fmla="*/ 905080 h 1683311"/>
              <a:gd name="connsiteX358" fmla="*/ 1893290 w 12192000"/>
              <a:gd name="connsiteY358" fmla="*/ 877653 h 1683311"/>
              <a:gd name="connsiteX359" fmla="*/ 1893290 w 12192000"/>
              <a:gd name="connsiteY359" fmla="*/ 846798 h 1683311"/>
              <a:gd name="connsiteX360" fmla="*/ 1907004 w 12192000"/>
              <a:gd name="connsiteY360" fmla="*/ 805658 h 1683311"/>
              <a:gd name="connsiteX361" fmla="*/ 1968714 w 12192000"/>
              <a:gd name="connsiteY361" fmla="*/ 802230 h 1683311"/>
              <a:gd name="connsiteX362" fmla="*/ 2057850 w 12192000"/>
              <a:gd name="connsiteY362" fmla="*/ 802230 h 1683311"/>
              <a:gd name="connsiteX363" fmla="*/ 2057850 w 12192000"/>
              <a:gd name="connsiteY363" fmla="*/ 1220486 h 1683311"/>
              <a:gd name="connsiteX364" fmla="*/ 2068135 w 12192000"/>
              <a:gd name="connsiteY364" fmla="*/ 1463898 h 1683311"/>
              <a:gd name="connsiteX365" fmla="*/ 2081849 w 12192000"/>
              <a:gd name="connsiteY365" fmla="*/ 1443328 h 1683311"/>
              <a:gd name="connsiteX366" fmla="*/ 2109275 w 12192000"/>
              <a:gd name="connsiteY366" fmla="*/ 1443328 h 1683311"/>
              <a:gd name="connsiteX367" fmla="*/ 2109275 w 12192000"/>
              <a:gd name="connsiteY367" fmla="*/ 1090210 h 1683311"/>
              <a:gd name="connsiteX368" fmla="*/ 2126417 w 12192000"/>
              <a:gd name="connsiteY368" fmla="*/ 1062783 h 1683311"/>
              <a:gd name="connsiteX369" fmla="*/ 2150415 w 12192000"/>
              <a:gd name="connsiteY369" fmla="*/ 1042213 h 1683311"/>
              <a:gd name="connsiteX370" fmla="*/ 2164129 w 12192000"/>
              <a:gd name="connsiteY370" fmla="*/ 1025071 h 1683311"/>
              <a:gd name="connsiteX371" fmla="*/ 2201840 w 12192000"/>
              <a:gd name="connsiteY371" fmla="*/ 977075 h 1683311"/>
              <a:gd name="connsiteX372" fmla="*/ 2239552 w 12192000"/>
              <a:gd name="connsiteY372" fmla="*/ 905080 h 1683311"/>
              <a:gd name="connsiteX373" fmla="*/ 2239552 w 12192000"/>
              <a:gd name="connsiteY373" fmla="*/ 809087 h 1683311"/>
              <a:gd name="connsiteX374" fmla="*/ 2253265 w 12192000"/>
              <a:gd name="connsiteY374" fmla="*/ 809087 h 1683311"/>
              <a:gd name="connsiteX375" fmla="*/ 2256694 w 12192000"/>
              <a:gd name="connsiteY375" fmla="*/ 959933 h 1683311"/>
              <a:gd name="connsiteX376" fmla="*/ 2287549 w 12192000"/>
              <a:gd name="connsiteY376" fmla="*/ 977075 h 1683311"/>
              <a:gd name="connsiteX377" fmla="*/ 2287549 w 12192000"/>
              <a:gd name="connsiteY377" fmla="*/ 1011358 h 1683311"/>
              <a:gd name="connsiteX378" fmla="*/ 2321832 w 12192000"/>
              <a:gd name="connsiteY378" fmla="*/ 1025071 h 1683311"/>
              <a:gd name="connsiteX379" fmla="*/ 2345830 w 12192000"/>
              <a:gd name="connsiteY379" fmla="*/ 1042213 h 1683311"/>
              <a:gd name="connsiteX380" fmla="*/ 2356115 w 12192000"/>
              <a:gd name="connsiteY380" fmla="*/ 1090210 h 1683311"/>
              <a:gd name="connsiteX381" fmla="*/ 2366400 w 12192000"/>
              <a:gd name="connsiteY381" fmla="*/ 1097066 h 1683311"/>
              <a:gd name="connsiteX382" fmla="*/ 2373257 w 12192000"/>
              <a:gd name="connsiteY382" fmla="*/ 1179346 h 1683311"/>
              <a:gd name="connsiteX383" fmla="*/ 2373257 w 12192000"/>
              <a:gd name="connsiteY383" fmla="*/ 1289053 h 1683311"/>
              <a:gd name="connsiteX384" fmla="*/ 2380114 w 12192000"/>
              <a:gd name="connsiteY384" fmla="*/ 1292481 h 1683311"/>
              <a:gd name="connsiteX385" fmla="*/ 2407540 w 12192000"/>
              <a:gd name="connsiteY385" fmla="*/ 1278768 h 1683311"/>
              <a:gd name="connsiteX386" fmla="*/ 2407540 w 12192000"/>
              <a:gd name="connsiteY386" fmla="*/ 1254770 h 1683311"/>
              <a:gd name="connsiteX387" fmla="*/ 2414397 w 12192000"/>
              <a:gd name="connsiteY387" fmla="*/ 1254770 h 1683311"/>
              <a:gd name="connsiteX388" fmla="*/ 2414397 w 12192000"/>
              <a:gd name="connsiteY388" fmla="*/ 1278768 h 1683311"/>
              <a:gd name="connsiteX389" fmla="*/ 2424682 w 12192000"/>
              <a:gd name="connsiteY389" fmla="*/ 1285625 h 1683311"/>
              <a:gd name="connsiteX390" fmla="*/ 2428110 w 12192000"/>
              <a:gd name="connsiteY390" fmla="*/ 1265055 h 1683311"/>
              <a:gd name="connsiteX391" fmla="*/ 2428110 w 12192000"/>
              <a:gd name="connsiteY391" fmla="*/ 1206773 h 1683311"/>
              <a:gd name="connsiteX392" fmla="*/ 2455537 w 12192000"/>
              <a:gd name="connsiteY392" fmla="*/ 1182775 h 1683311"/>
              <a:gd name="connsiteX393" fmla="*/ 2517247 w 12192000"/>
              <a:gd name="connsiteY393" fmla="*/ 1182775 h 1683311"/>
              <a:gd name="connsiteX394" fmla="*/ 2524104 w 12192000"/>
              <a:gd name="connsiteY394" fmla="*/ 1196488 h 1683311"/>
              <a:gd name="connsiteX395" fmla="*/ 2534389 w 12192000"/>
              <a:gd name="connsiteY395" fmla="*/ 1189631 h 1683311"/>
              <a:gd name="connsiteX396" fmla="*/ 2565244 w 12192000"/>
              <a:gd name="connsiteY396" fmla="*/ 1145063 h 1683311"/>
              <a:gd name="connsiteX397" fmla="*/ 2568672 w 12192000"/>
              <a:gd name="connsiteY397" fmla="*/ 1131350 h 1683311"/>
              <a:gd name="connsiteX398" fmla="*/ 2568672 w 12192000"/>
              <a:gd name="connsiteY398" fmla="*/ 1107351 h 1683311"/>
              <a:gd name="connsiteX399" fmla="*/ 2572100 w 12192000"/>
              <a:gd name="connsiteY399" fmla="*/ 1090210 h 1683311"/>
              <a:gd name="connsiteX400" fmla="*/ 2578957 w 12192000"/>
              <a:gd name="connsiteY400" fmla="*/ 1145063 h 1683311"/>
              <a:gd name="connsiteX401" fmla="*/ 2637239 w 12192000"/>
              <a:gd name="connsiteY401" fmla="*/ 1158776 h 1683311"/>
              <a:gd name="connsiteX402" fmla="*/ 2633810 w 12192000"/>
              <a:gd name="connsiteY402" fmla="*/ 1172490 h 1683311"/>
              <a:gd name="connsiteX403" fmla="*/ 2647524 w 12192000"/>
              <a:gd name="connsiteY403" fmla="*/ 1186203 h 1683311"/>
              <a:gd name="connsiteX404" fmla="*/ 2674950 w 12192000"/>
              <a:gd name="connsiteY404" fmla="*/ 1337050 h 1683311"/>
              <a:gd name="connsiteX405" fmla="*/ 2678379 w 12192000"/>
              <a:gd name="connsiteY405" fmla="*/ 1385046 h 1683311"/>
              <a:gd name="connsiteX406" fmla="*/ 2695520 w 12192000"/>
              <a:gd name="connsiteY406" fmla="*/ 1402188 h 1683311"/>
              <a:gd name="connsiteX407" fmla="*/ 2712662 w 12192000"/>
              <a:gd name="connsiteY407" fmla="*/ 1388475 h 1683311"/>
              <a:gd name="connsiteX408" fmla="*/ 2712662 w 12192000"/>
              <a:gd name="connsiteY408" fmla="*/ 1323336 h 1683311"/>
              <a:gd name="connsiteX409" fmla="*/ 2733232 w 12192000"/>
              <a:gd name="connsiteY409" fmla="*/ 1306195 h 1683311"/>
              <a:gd name="connsiteX410" fmla="*/ 2832653 w 12192000"/>
              <a:gd name="connsiteY410" fmla="*/ 1309623 h 1683311"/>
              <a:gd name="connsiteX411" fmla="*/ 2846367 w 12192000"/>
              <a:gd name="connsiteY411" fmla="*/ 1306195 h 1683311"/>
              <a:gd name="connsiteX412" fmla="*/ 2846367 w 12192000"/>
              <a:gd name="connsiteY412" fmla="*/ 1018215 h 1683311"/>
              <a:gd name="connsiteX413" fmla="*/ 2901220 w 12192000"/>
              <a:gd name="connsiteY413" fmla="*/ 959933 h 1683311"/>
              <a:gd name="connsiteX414" fmla="*/ 2901220 w 12192000"/>
              <a:gd name="connsiteY414" fmla="*/ 946220 h 1683311"/>
              <a:gd name="connsiteX415" fmla="*/ 2908077 w 12192000"/>
              <a:gd name="connsiteY415" fmla="*/ 901652 h 1683311"/>
              <a:gd name="connsiteX416" fmla="*/ 2956073 w 12192000"/>
              <a:gd name="connsiteY416" fmla="*/ 959933 h 1683311"/>
              <a:gd name="connsiteX417" fmla="*/ 2980072 w 12192000"/>
              <a:gd name="connsiteY417" fmla="*/ 959933 h 1683311"/>
              <a:gd name="connsiteX418" fmla="*/ 2983500 w 12192000"/>
              <a:gd name="connsiteY418" fmla="*/ 925650 h 1683311"/>
              <a:gd name="connsiteX419" fmla="*/ 3052067 w 12192000"/>
              <a:gd name="connsiteY419" fmla="*/ 994216 h 1683311"/>
              <a:gd name="connsiteX420" fmla="*/ 3045210 w 12192000"/>
              <a:gd name="connsiteY420" fmla="*/ 1110780 h 1683311"/>
              <a:gd name="connsiteX421" fmla="*/ 3048638 w 12192000"/>
              <a:gd name="connsiteY421" fmla="*/ 1247913 h 1683311"/>
              <a:gd name="connsiteX422" fmla="*/ 3065780 w 12192000"/>
              <a:gd name="connsiteY422" fmla="*/ 1258198 h 1683311"/>
              <a:gd name="connsiteX423" fmla="*/ 3082922 w 12192000"/>
              <a:gd name="connsiteY423" fmla="*/ 1244485 h 1683311"/>
              <a:gd name="connsiteX424" fmla="*/ 3117205 w 12192000"/>
              <a:gd name="connsiteY424" fmla="*/ 1241056 h 1683311"/>
              <a:gd name="connsiteX425" fmla="*/ 3117205 w 12192000"/>
              <a:gd name="connsiteY425" fmla="*/ 1124493 h 1683311"/>
              <a:gd name="connsiteX426" fmla="*/ 3178915 w 12192000"/>
              <a:gd name="connsiteY426" fmla="*/ 1093638 h 1683311"/>
              <a:gd name="connsiteX427" fmla="*/ 3271480 w 12192000"/>
              <a:gd name="connsiteY427" fmla="*/ 1093638 h 1683311"/>
              <a:gd name="connsiteX428" fmla="*/ 3281765 w 12192000"/>
              <a:gd name="connsiteY428" fmla="*/ 1110780 h 1683311"/>
              <a:gd name="connsiteX429" fmla="*/ 3295478 w 12192000"/>
              <a:gd name="connsiteY429" fmla="*/ 1110780 h 1683311"/>
              <a:gd name="connsiteX430" fmla="*/ 3305763 w 12192000"/>
              <a:gd name="connsiteY430" fmla="*/ 891367 h 1683311"/>
              <a:gd name="connsiteX431" fmla="*/ 3309192 w 12192000"/>
              <a:gd name="connsiteY431" fmla="*/ 870797 h 1683311"/>
              <a:gd name="connsiteX432" fmla="*/ 3312620 w 12192000"/>
              <a:gd name="connsiteY432" fmla="*/ 843370 h 1683311"/>
              <a:gd name="connsiteX433" fmla="*/ 3391472 w 12192000"/>
              <a:gd name="connsiteY433" fmla="*/ 822800 h 1683311"/>
              <a:gd name="connsiteX434" fmla="*/ 3442897 w 12192000"/>
              <a:gd name="connsiteY434" fmla="*/ 853655 h 1683311"/>
              <a:gd name="connsiteX435" fmla="*/ 3442897 w 12192000"/>
              <a:gd name="connsiteY435" fmla="*/ 1049070 h 1683311"/>
              <a:gd name="connsiteX436" fmla="*/ 3456610 w 12192000"/>
              <a:gd name="connsiteY436" fmla="*/ 1076496 h 1683311"/>
              <a:gd name="connsiteX437" fmla="*/ 3456610 w 12192000"/>
              <a:gd name="connsiteY437" fmla="*/ 1265055 h 1683311"/>
              <a:gd name="connsiteX438" fmla="*/ 3497750 w 12192000"/>
              <a:gd name="connsiteY438" fmla="*/ 1402188 h 1683311"/>
              <a:gd name="connsiteX439" fmla="*/ 3508035 w 12192000"/>
              <a:gd name="connsiteY439" fmla="*/ 1402188 h 1683311"/>
              <a:gd name="connsiteX440" fmla="*/ 3511463 w 12192000"/>
              <a:gd name="connsiteY440" fmla="*/ 1371333 h 1683311"/>
              <a:gd name="connsiteX441" fmla="*/ 3576602 w 12192000"/>
              <a:gd name="connsiteY441" fmla="*/ 1271911 h 1683311"/>
              <a:gd name="connsiteX442" fmla="*/ 3621170 w 12192000"/>
              <a:gd name="connsiteY442" fmla="*/ 1275340 h 1683311"/>
              <a:gd name="connsiteX443" fmla="*/ 3631455 w 12192000"/>
              <a:gd name="connsiteY443" fmla="*/ 1439900 h 1683311"/>
              <a:gd name="connsiteX444" fmla="*/ 3648597 w 12192000"/>
              <a:gd name="connsiteY444" fmla="*/ 1446756 h 1683311"/>
              <a:gd name="connsiteX445" fmla="*/ 3700022 w 12192000"/>
              <a:gd name="connsiteY445" fmla="*/ 1429615 h 1683311"/>
              <a:gd name="connsiteX446" fmla="*/ 3706878 w 12192000"/>
              <a:gd name="connsiteY446" fmla="*/ 1405616 h 1683311"/>
              <a:gd name="connsiteX447" fmla="*/ 3706878 w 12192000"/>
              <a:gd name="connsiteY447" fmla="*/ 1131350 h 1683311"/>
              <a:gd name="connsiteX448" fmla="*/ 3964003 w 12192000"/>
              <a:gd name="connsiteY448" fmla="*/ 1052498 h 1683311"/>
              <a:gd name="connsiteX449" fmla="*/ 4059997 w 12192000"/>
              <a:gd name="connsiteY449" fmla="*/ 1086781 h 1683311"/>
              <a:gd name="connsiteX450" fmla="*/ 4059997 w 12192000"/>
              <a:gd name="connsiteY450" fmla="*/ 1388475 h 1683311"/>
              <a:gd name="connsiteX451" fmla="*/ 4070281 w 12192000"/>
              <a:gd name="connsiteY451" fmla="*/ 1398760 h 1683311"/>
              <a:gd name="connsiteX452" fmla="*/ 4142276 w 12192000"/>
              <a:gd name="connsiteY452" fmla="*/ 1381618 h 1683311"/>
              <a:gd name="connsiteX453" fmla="*/ 4155990 w 12192000"/>
              <a:gd name="connsiteY453" fmla="*/ 1361048 h 1683311"/>
              <a:gd name="connsiteX454" fmla="*/ 4155990 w 12192000"/>
              <a:gd name="connsiteY454" fmla="*/ 1378190 h 1683311"/>
              <a:gd name="connsiteX455" fmla="*/ 4162846 w 12192000"/>
              <a:gd name="connsiteY455" fmla="*/ 1385046 h 1683311"/>
              <a:gd name="connsiteX456" fmla="*/ 4197130 w 12192000"/>
              <a:gd name="connsiteY456" fmla="*/ 1333621 h 1683311"/>
              <a:gd name="connsiteX457" fmla="*/ 4197130 w 12192000"/>
              <a:gd name="connsiteY457" fmla="*/ 1213630 h 1683311"/>
              <a:gd name="connsiteX458" fmla="*/ 4227985 w 12192000"/>
              <a:gd name="connsiteY458" fmla="*/ 1172490 h 1683311"/>
              <a:gd name="connsiteX459" fmla="*/ 4392545 w 12192000"/>
              <a:gd name="connsiteY459" fmla="*/ 1172490 h 1683311"/>
              <a:gd name="connsiteX460" fmla="*/ 4433685 w 12192000"/>
              <a:gd name="connsiteY460" fmla="*/ 1217058 h 1683311"/>
              <a:gd name="connsiteX461" fmla="*/ 4433685 w 12192000"/>
              <a:gd name="connsiteY461" fmla="*/ 1292481 h 1683311"/>
              <a:gd name="connsiteX462" fmla="*/ 4474825 w 12192000"/>
              <a:gd name="connsiteY462" fmla="*/ 1302766 h 1683311"/>
              <a:gd name="connsiteX463" fmla="*/ 4498823 w 12192000"/>
              <a:gd name="connsiteY463" fmla="*/ 1268483 h 1683311"/>
              <a:gd name="connsiteX464" fmla="*/ 4615386 w 12192000"/>
              <a:gd name="connsiteY464" fmla="*/ 1268483 h 1683311"/>
              <a:gd name="connsiteX465" fmla="*/ 4632528 w 12192000"/>
              <a:gd name="connsiteY465" fmla="*/ 1295910 h 1683311"/>
              <a:gd name="connsiteX466" fmla="*/ 4635956 w 12192000"/>
              <a:gd name="connsiteY466" fmla="*/ 1319908 h 1683311"/>
              <a:gd name="connsiteX467" fmla="*/ 4649670 w 12192000"/>
              <a:gd name="connsiteY467" fmla="*/ 1326765 h 1683311"/>
              <a:gd name="connsiteX468" fmla="*/ 4670240 w 12192000"/>
              <a:gd name="connsiteY468" fmla="*/ 1254770 h 1683311"/>
              <a:gd name="connsiteX469" fmla="*/ 4677096 w 12192000"/>
              <a:gd name="connsiteY469" fmla="*/ 1186203 h 1683311"/>
              <a:gd name="connsiteX470" fmla="*/ 4687381 w 12192000"/>
              <a:gd name="connsiteY470" fmla="*/ 1127921 h 1683311"/>
              <a:gd name="connsiteX471" fmla="*/ 4707951 w 12192000"/>
              <a:gd name="connsiteY471" fmla="*/ 1059355 h 1683311"/>
              <a:gd name="connsiteX472" fmla="*/ 4786803 w 12192000"/>
              <a:gd name="connsiteY472" fmla="*/ 980503 h 1683311"/>
              <a:gd name="connsiteX473" fmla="*/ 4827943 w 12192000"/>
              <a:gd name="connsiteY473" fmla="*/ 932507 h 1683311"/>
              <a:gd name="connsiteX474" fmla="*/ 4848513 w 12192000"/>
              <a:gd name="connsiteY474" fmla="*/ 977075 h 1683311"/>
              <a:gd name="connsiteX475" fmla="*/ 4872511 w 12192000"/>
              <a:gd name="connsiteY475" fmla="*/ 1151920 h 1683311"/>
              <a:gd name="connsiteX476" fmla="*/ 4879368 w 12192000"/>
              <a:gd name="connsiteY476" fmla="*/ 1429615 h 1683311"/>
              <a:gd name="connsiteX477" fmla="*/ 4889653 w 12192000"/>
              <a:gd name="connsiteY477" fmla="*/ 1433043 h 1683311"/>
              <a:gd name="connsiteX478" fmla="*/ 4975361 w 12192000"/>
              <a:gd name="connsiteY478" fmla="*/ 1415901 h 1683311"/>
              <a:gd name="connsiteX479" fmla="*/ 4978790 w 12192000"/>
              <a:gd name="connsiteY479" fmla="*/ 1371333 h 1683311"/>
              <a:gd name="connsiteX480" fmla="*/ 5030214 w 12192000"/>
              <a:gd name="connsiteY480" fmla="*/ 1323336 h 1683311"/>
              <a:gd name="connsiteX481" fmla="*/ 5085068 w 12192000"/>
              <a:gd name="connsiteY481" fmla="*/ 1278768 h 1683311"/>
              <a:gd name="connsiteX482" fmla="*/ 5088496 w 12192000"/>
              <a:gd name="connsiteY482" fmla="*/ 1258198 h 1683311"/>
              <a:gd name="connsiteX483" fmla="*/ 5088496 w 12192000"/>
              <a:gd name="connsiteY483" fmla="*/ 1319908 h 1683311"/>
              <a:gd name="connsiteX484" fmla="*/ 5136493 w 12192000"/>
              <a:gd name="connsiteY484" fmla="*/ 1319908 h 1683311"/>
              <a:gd name="connsiteX485" fmla="*/ 5143349 w 12192000"/>
              <a:gd name="connsiteY485" fmla="*/ 1340478 h 1683311"/>
              <a:gd name="connsiteX486" fmla="*/ 5177633 w 12192000"/>
              <a:gd name="connsiteY486" fmla="*/ 1340478 h 1683311"/>
              <a:gd name="connsiteX487" fmla="*/ 5177633 w 12192000"/>
              <a:gd name="connsiteY487" fmla="*/ 1141635 h 1683311"/>
              <a:gd name="connsiteX488" fmla="*/ 5222201 w 12192000"/>
              <a:gd name="connsiteY488" fmla="*/ 1097066 h 1683311"/>
              <a:gd name="connsiteX489" fmla="*/ 5263341 w 12192000"/>
              <a:gd name="connsiteY489" fmla="*/ 1062783 h 1683311"/>
              <a:gd name="connsiteX490" fmla="*/ 5369619 w 12192000"/>
              <a:gd name="connsiteY490" fmla="*/ 1093638 h 1683311"/>
              <a:gd name="connsiteX491" fmla="*/ 5376476 w 12192000"/>
              <a:gd name="connsiteY491" fmla="*/ 1117636 h 1683311"/>
              <a:gd name="connsiteX492" fmla="*/ 5379904 w 12192000"/>
              <a:gd name="connsiteY492" fmla="*/ 1333621 h 1683311"/>
              <a:gd name="connsiteX493" fmla="*/ 5390189 w 12192000"/>
              <a:gd name="connsiteY493" fmla="*/ 1391903 h 1683311"/>
              <a:gd name="connsiteX494" fmla="*/ 5383333 w 12192000"/>
              <a:gd name="connsiteY494" fmla="*/ 1446756 h 1683311"/>
              <a:gd name="connsiteX495" fmla="*/ 5410759 w 12192000"/>
              <a:gd name="connsiteY495" fmla="*/ 1491325 h 1683311"/>
              <a:gd name="connsiteX496" fmla="*/ 5445043 w 12192000"/>
              <a:gd name="connsiteY496" fmla="*/ 1484468 h 1683311"/>
              <a:gd name="connsiteX497" fmla="*/ 5606174 w 12192000"/>
              <a:gd name="connsiteY497" fmla="*/ 1487896 h 1683311"/>
              <a:gd name="connsiteX498" fmla="*/ 5654171 w 12192000"/>
              <a:gd name="connsiteY498" fmla="*/ 1477611 h 1683311"/>
              <a:gd name="connsiteX499" fmla="*/ 5688454 w 12192000"/>
              <a:gd name="connsiteY499" fmla="*/ 1477611 h 1683311"/>
              <a:gd name="connsiteX500" fmla="*/ 5702168 w 12192000"/>
              <a:gd name="connsiteY500" fmla="*/ 1463898 h 1683311"/>
              <a:gd name="connsiteX501" fmla="*/ 5787876 w 12192000"/>
              <a:gd name="connsiteY501" fmla="*/ 1463898 h 1683311"/>
              <a:gd name="connsiteX502" fmla="*/ 5818731 w 12192000"/>
              <a:gd name="connsiteY502" fmla="*/ 1381618 h 1683311"/>
              <a:gd name="connsiteX503" fmla="*/ 5832444 w 12192000"/>
              <a:gd name="connsiteY503" fmla="*/ 1350763 h 1683311"/>
              <a:gd name="connsiteX504" fmla="*/ 5835873 w 12192000"/>
              <a:gd name="connsiteY504" fmla="*/ 1326765 h 1683311"/>
              <a:gd name="connsiteX505" fmla="*/ 5784448 w 12192000"/>
              <a:gd name="connsiteY505" fmla="*/ 1223915 h 1683311"/>
              <a:gd name="connsiteX506" fmla="*/ 5835873 w 12192000"/>
              <a:gd name="connsiteY506" fmla="*/ 1145063 h 1683311"/>
              <a:gd name="connsiteX507" fmla="*/ 5842729 w 12192000"/>
              <a:gd name="connsiteY507" fmla="*/ 678810 h 1683311"/>
              <a:gd name="connsiteX508" fmla="*/ 5818731 w 12192000"/>
              <a:gd name="connsiteY508" fmla="*/ 654812 h 1683311"/>
              <a:gd name="connsiteX509" fmla="*/ 5798161 w 12192000"/>
              <a:gd name="connsiteY509" fmla="*/ 603387 h 1683311"/>
              <a:gd name="connsiteX510" fmla="*/ 5887298 w 12192000"/>
              <a:gd name="connsiteY510" fmla="*/ 493680 h 1683311"/>
              <a:gd name="connsiteX511" fmla="*/ 5877013 w 12192000"/>
              <a:gd name="connsiteY511" fmla="*/ 479967 h 1683311"/>
              <a:gd name="connsiteX512" fmla="*/ 5890726 w 12192000"/>
              <a:gd name="connsiteY512" fmla="*/ 466253 h 1683311"/>
              <a:gd name="connsiteX513" fmla="*/ 5890726 w 12192000"/>
              <a:gd name="connsiteY513" fmla="*/ 397687 h 1683311"/>
              <a:gd name="connsiteX514" fmla="*/ 5877013 w 12192000"/>
              <a:gd name="connsiteY514" fmla="*/ 373688 h 1683311"/>
              <a:gd name="connsiteX515" fmla="*/ 5880441 w 12192000"/>
              <a:gd name="connsiteY515" fmla="*/ 342833 h 1683311"/>
              <a:gd name="connsiteX516" fmla="*/ 5897583 w 12192000"/>
              <a:gd name="connsiteY516" fmla="*/ 308550 h 1683311"/>
              <a:gd name="connsiteX517" fmla="*/ 5901011 w 12192000"/>
              <a:gd name="connsiteY517" fmla="*/ 277695 h 1683311"/>
              <a:gd name="connsiteX518" fmla="*/ 5890726 w 12192000"/>
              <a:gd name="connsiteY518" fmla="*/ 253697 h 1683311"/>
              <a:gd name="connsiteX519" fmla="*/ 5907868 w 12192000"/>
              <a:gd name="connsiteY519" fmla="*/ 246840 h 1683311"/>
              <a:gd name="connsiteX520" fmla="*/ 5907868 w 12192000"/>
              <a:gd name="connsiteY520" fmla="*/ 167989 h 1683311"/>
              <a:gd name="connsiteX521" fmla="*/ 5901011 w 12192000"/>
              <a:gd name="connsiteY521" fmla="*/ 164560 h 1683311"/>
              <a:gd name="connsiteX522" fmla="*/ 5907868 w 12192000"/>
              <a:gd name="connsiteY522" fmla="*/ 147419 h 1683311"/>
              <a:gd name="connsiteX523" fmla="*/ 5907868 w 12192000"/>
              <a:gd name="connsiteY523" fmla="*/ 130277 h 1683311"/>
              <a:gd name="connsiteX524" fmla="*/ 5911296 w 12192000"/>
              <a:gd name="connsiteY524" fmla="*/ 109707 h 1683311"/>
              <a:gd name="connsiteX525" fmla="*/ 5914724 w 12192000"/>
              <a:gd name="connsiteY525" fmla="*/ 0 h 1683311"/>
              <a:gd name="connsiteX526" fmla="*/ 5887298 w 12192000"/>
              <a:gd name="connsiteY526" fmla="*/ 692523 h 1683311"/>
              <a:gd name="connsiteX527" fmla="*/ 5887298 w 12192000"/>
              <a:gd name="connsiteY527" fmla="*/ 737092 h 1683311"/>
              <a:gd name="connsiteX528" fmla="*/ 5907868 w 12192000"/>
              <a:gd name="connsiteY528" fmla="*/ 709665 h 1683311"/>
              <a:gd name="connsiteX529" fmla="*/ 5904439 w 12192000"/>
              <a:gd name="connsiteY529" fmla="*/ 692523 h 1683311"/>
              <a:gd name="connsiteX530" fmla="*/ 5887298 w 12192000"/>
              <a:gd name="connsiteY530" fmla="*/ 692523 h 1683311"/>
              <a:gd name="connsiteX531" fmla="*/ 5887298 w 12192000"/>
              <a:gd name="connsiteY531" fmla="*/ 764518 h 1683311"/>
              <a:gd name="connsiteX532" fmla="*/ 5883869 w 12192000"/>
              <a:gd name="connsiteY532" fmla="*/ 805658 h 1683311"/>
              <a:gd name="connsiteX533" fmla="*/ 5904439 w 12192000"/>
              <a:gd name="connsiteY533" fmla="*/ 785088 h 1683311"/>
              <a:gd name="connsiteX534" fmla="*/ 5887298 w 12192000"/>
              <a:gd name="connsiteY534" fmla="*/ 764518 h 1683311"/>
              <a:gd name="connsiteX535" fmla="*/ 5883869 w 12192000"/>
              <a:gd name="connsiteY535" fmla="*/ 833085 h 1683311"/>
              <a:gd name="connsiteX536" fmla="*/ 5883869 w 12192000"/>
              <a:gd name="connsiteY536" fmla="*/ 881082 h 1683311"/>
              <a:gd name="connsiteX537" fmla="*/ 5904439 w 12192000"/>
              <a:gd name="connsiteY537" fmla="*/ 857083 h 1683311"/>
              <a:gd name="connsiteX538" fmla="*/ 5883869 w 12192000"/>
              <a:gd name="connsiteY538" fmla="*/ 833085 h 1683311"/>
              <a:gd name="connsiteX539" fmla="*/ 5883869 w 12192000"/>
              <a:gd name="connsiteY539" fmla="*/ 911937 h 1683311"/>
              <a:gd name="connsiteX540" fmla="*/ 5883869 w 12192000"/>
              <a:gd name="connsiteY540" fmla="*/ 959933 h 1683311"/>
              <a:gd name="connsiteX541" fmla="*/ 5904439 w 12192000"/>
              <a:gd name="connsiteY541" fmla="*/ 932507 h 1683311"/>
              <a:gd name="connsiteX542" fmla="*/ 5883869 w 12192000"/>
              <a:gd name="connsiteY542" fmla="*/ 911937 h 1683311"/>
              <a:gd name="connsiteX543" fmla="*/ 5883869 w 12192000"/>
              <a:gd name="connsiteY543" fmla="*/ 987360 h 1683311"/>
              <a:gd name="connsiteX544" fmla="*/ 5883869 w 12192000"/>
              <a:gd name="connsiteY544" fmla="*/ 1042213 h 1683311"/>
              <a:gd name="connsiteX545" fmla="*/ 5904439 w 12192000"/>
              <a:gd name="connsiteY545" fmla="*/ 1014786 h 1683311"/>
              <a:gd name="connsiteX546" fmla="*/ 5883869 w 12192000"/>
              <a:gd name="connsiteY546" fmla="*/ 987360 h 1683311"/>
              <a:gd name="connsiteX547" fmla="*/ 5883869 w 12192000"/>
              <a:gd name="connsiteY547" fmla="*/ 1073068 h 1683311"/>
              <a:gd name="connsiteX548" fmla="*/ 5883869 w 12192000"/>
              <a:gd name="connsiteY548" fmla="*/ 1110780 h 1683311"/>
              <a:gd name="connsiteX549" fmla="*/ 5901011 w 12192000"/>
              <a:gd name="connsiteY549" fmla="*/ 1110780 h 1683311"/>
              <a:gd name="connsiteX550" fmla="*/ 5904439 w 12192000"/>
              <a:gd name="connsiteY550" fmla="*/ 1093638 h 1683311"/>
              <a:gd name="connsiteX551" fmla="*/ 5883869 w 12192000"/>
              <a:gd name="connsiteY551" fmla="*/ 1073068 h 1683311"/>
              <a:gd name="connsiteX552" fmla="*/ 5959292 w 12192000"/>
              <a:gd name="connsiteY552" fmla="*/ 1313051 h 1683311"/>
              <a:gd name="connsiteX553" fmla="*/ 5955864 w 12192000"/>
              <a:gd name="connsiteY553" fmla="*/ 1439900 h 1683311"/>
              <a:gd name="connsiteX554" fmla="*/ 6007289 w 12192000"/>
              <a:gd name="connsiteY554" fmla="*/ 1381618 h 1683311"/>
              <a:gd name="connsiteX555" fmla="*/ 5959292 w 12192000"/>
              <a:gd name="connsiteY555" fmla="*/ 1313051 h 1683311"/>
              <a:gd name="connsiteX556" fmla="*/ 6021002 w 12192000"/>
              <a:gd name="connsiteY556" fmla="*/ 1405616 h 1683311"/>
              <a:gd name="connsiteX557" fmla="*/ 5959292 w 12192000"/>
              <a:gd name="connsiteY557" fmla="*/ 1484468 h 1683311"/>
              <a:gd name="connsiteX558" fmla="*/ 6024431 w 12192000"/>
              <a:gd name="connsiteY558" fmla="*/ 1487896 h 1683311"/>
              <a:gd name="connsiteX559" fmla="*/ 6038144 w 12192000"/>
              <a:gd name="connsiteY559" fmla="*/ 1474183 h 1683311"/>
              <a:gd name="connsiteX560" fmla="*/ 6079284 w 12192000"/>
              <a:gd name="connsiteY560" fmla="*/ 1477611 h 1683311"/>
              <a:gd name="connsiteX561" fmla="*/ 6021002 w 12192000"/>
              <a:gd name="connsiteY561" fmla="*/ 1405616 h 1683311"/>
              <a:gd name="connsiteX562" fmla="*/ 5890726 w 12192000"/>
              <a:gd name="connsiteY562" fmla="*/ 1319908 h 1683311"/>
              <a:gd name="connsiteX563" fmla="*/ 5877013 w 12192000"/>
              <a:gd name="connsiteY563" fmla="*/ 1374761 h 1683311"/>
              <a:gd name="connsiteX564" fmla="*/ 5883869 w 12192000"/>
              <a:gd name="connsiteY564" fmla="*/ 1381618 h 1683311"/>
              <a:gd name="connsiteX565" fmla="*/ 5897583 w 12192000"/>
              <a:gd name="connsiteY565" fmla="*/ 1381618 h 1683311"/>
              <a:gd name="connsiteX566" fmla="*/ 5901011 w 12192000"/>
              <a:gd name="connsiteY566" fmla="*/ 1323336 h 1683311"/>
              <a:gd name="connsiteX567" fmla="*/ 5890726 w 12192000"/>
              <a:gd name="connsiteY567" fmla="*/ 1319908 h 1683311"/>
              <a:gd name="connsiteX568" fmla="*/ 5880441 w 12192000"/>
              <a:gd name="connsiteY568" fmla="*/ 1405616 h 1683311"/>
              <a:gd name="connsiteX569" fmla="*/ 5877013 w 12192000"/>
              <a:gd name="connsiteY569" fmla="*/ 1412473 h 1683311"/>
              <a:gd name="connsiteX570" fmla="*/ 5901011 w 12192000"/>
              <a:gd name="connsiteY570" fmla="*/ 1474183 h 1683311"/>
              <a:gd name="connsiteX571" fmla="*/ 5901011 w 12192000"/>
              <a:gd name="connsiteY571" fmla="*/ 1409045 h 1683311"/>
              <a:gd name="connsiteX572" fmla="*/ 5880441 w 12192000"/>
              <a:gd name="connsiteY572" fmla="*/ 1405616 h 1683311"/>
              <a:gd name="connsiteX573" fmla="*/ 5736451 w 12192000"/>
              <a:gd name="connsiteY573" fmla="*/ 1474611 h 1683311"/>
              <a:gd name="connsiteX574" fmla="*/ 5695311 w 12192000"/>
              <a:gd name="connsiteY574" fmla="*/ 1477611 h 1683311"/>
              <a:gd name="connsiteX575" fmla="*/ 5733023 w 12192000"/>
              <a:gd name="connsiteY575" fmla="*/ 1484468 h 1683311"/>
              <a:gd name="connsiteX576" fmla="*/ 5777591 w 12192000"/>
              <a:gd name="connsiteY576" fmla="*/ 1484468 h 1683311"/>
              <a:gd name="connsiteX577" fmla="*/ 5736451 w 12192000"/>
              <a:gd name="connsiteY577" fmla="*/ 1474611 h 1683311"/>
              <a:gd name="connsiteX578" fmla="*/ 10803525 w 12192000"/>
              <a:gd name="connsiteY578" fmla="*/ 106279 h 1683311"/>
              <a:gd name="connsiteX579" fmla="*/ 10820667 w 12192000"/>
              <a:gd name="connsiteY579" fmla="*/ 209128 h 1683311"/>
              <a:gd name="connsiteX580" fmla="*/ 10957800 w 12192000"/>
              <a:gd name="connsiteY580" fmla="*/ 212557 h 1683311"/>
              <a:gd name="connsiteX581" fmla="*/ 10974942 w 12192000"/>
              <a:gd name="connsiteY581" fmla="*/ 209128 h 1683311"/>
              <a:gd name="connsiteX582" fmla="*/ 11002369 w 12192000"/>
              <a:gd name="connsiteY582" fmla="*/ 113135 h 1683311"/>
              <a:gd name="connsiteX583" fmla="*/ 10998940 w 12192000"/>
              <a:gd name="connsiteY583" fmla="*/ 106279 h 1683311"/>
              <a:gd name="connsiteX584" fmla="*/ 10803525 w 12192000"/>
              <a:gd name="connsiteY584" fmla="*/ 106279 h 16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12192000" h="1683311">
                <a:moveTo>
                  <a:pt x="5914724" y="0"/>
                </a:moveTo>
                <a:cubicBezTo>
                  <a:pt x="5914724" y="0"/>
                  <a:pt x="5918153" y="3429"/>
                  <a:pt x="5921581" y="3429"/>
                </a:cubicBezTo>
                <a:cubicBezTo>
                  <a:pt x="5921581" y="113135"/>
                  <a:pt x="5918153" y="126849"/>
                  <a:pt x="5918153" y="133705"/>
                </a:cubicBezTo>
                <a:lnTo>
                  <a:pt x="5918153" y="154275"/>
                </a:lnTo>
                <a:cubicBezTo>
                  <a:pt x="5921581" y="157704"/>
                  <a:pt x="5928437" y="157704"/>
                  <a:pt x="5928437" y="164560"/>
                </a:cubicBezTo>
                <a:cubicBezTo>
                  <a:pt x="5928437" y="174845"/>
                  <a:pt x="5921581" y="164560"/>
                  <a:pt x="5921581" y="171417"/>
                </a:cubicBezTo>
                <a:lnTo>
                  <a:pt x="5921581" y="246840"/>
                </a:lnTo>
                <a:cubicBezTo>
                  <a:pt x="5925009" y="250268"/>
                  <a:pt x="5931866" y="253697"/>
                  <a:pt x="5935294" y="257125"/>
                </a:cubicBezTo>
                <a:cubicBezTo>
                  <a:pt x="5921581" y="277695"/>
                  <a:pt x="5925009" y="305122"/>
                  <a:pt x="5925009" y="329120"/>
                </a:cubicBezTo>
                <a:cubicBezTo>
                  <a:pt x="5925009" y="335977"/>
                  <a:pt x="5938722" y="342833"/>
                  <a:pt x="5942151" y="346262"/>
                </a:cubicBezTo>
                <a:cubicBezTo>
                  <a:pt x="5942151" y="353118"/>
                  <a:pt x="5949007" y="363403"/>
                  <a:pt x="5949007" y="373688"/>
                </a:cubicBezTo>
                <a:cubicBezTo>
                  <a:pt x="5949007" y="380545"/>
                  <a:pt x="5942151" y="390830"/>
                  <a:pt x="5935294" y="394258"/>
                </a:cubicBezTo>
                <a:lnTo>
                  <a:pt x="5935294" y="466253"/>
                </a:lnTo>
                <a:cubicBezTo>
                  <a:pt x="5938722" y="473110"/>
                  <a:pt x="5942151" y="476538"/>
                  <a:pt x="5945579" y="479967"/>
                </a:cubicBezTo>
                <a:cubicBezTo>
                  <a:pt x="5938722" y="486823"/>
                  <a:pt x="5935294" y="490252"/>
                  <a:pt x="5935294" y="497108"/>
                </a:cubicBezTo>
                <a:cubicBezTo>
                  <a:pt x="5935294" y="534820"/>
                  <a:pt x="6017574" y="534820"/>
                  <a:pt x="6017574" y="603387"/>
                </a:cubicBezTo>
                <a:cubicBezTo>
                  <a:pt x="6017574" y="613672"/>
                  <a:pt x="6017574" y="617100"/>
                  <a:pt x="6014146" y="620528"/>
                </a:cubicBezTo>
                <a:cubicBezTo>
                  <a:pt x="6010717" y="641098"/>
                  <a:pt x="5979862" y="671953"/>
                  <a:pt x="5959292" y="682238"/>
                </a:cubicBezTo>
                <a:cubicBezTo>
                  <a:pt x="5959292" y="692523"/>
                  <a:pt x="5955864" y="709665"/>
                  <a:pt x="5955864" y="719950"/>
                </a:cubicBezTo>
                <a:lnTo>
                  <a:pt x="5955864" y="1134778"/>
                </a:lnTo>
                <a:cubicBezTo>
                  <a:pt x="6007289" y="1158776"/>
                  <a:pt x="6027859" y="1193060"/>
                  <a:pt x="6027859" y="1223915"/>
                </a:cubicBezTo>
                <a:cubicBezTo>
                  <a:pt x="6027859" y="1265055"/>
                  <a:pt x="5990147" y="1289053"/>
                  <a:pt x="5990147" y="1295910"/>
                </a:cubicBezTo>
                <a:cubicBezTo>
                  <a:pt x="5990147" y="1306195"/>
                  <a:pt x="6079284" y="1422758"/>
                  <a:pt x="6123852" y="1484468"/>
                </a:cubicBezTo>
                <a:lnTo>
                  <a:pt x="6158136" y="1484468"/>
                </a:lnTo>
                <a:cubicBezTo>
                  <a:pt x="6164992" y="1463898"/>
                  <a:pt x="6171849" y="1439900"/>
                  <a:pt x="6175277" y="1415901"/>
                </a:cubicBezTo>
                <a:lnTo>
                  <a:pt x="6274699" y="1415901"/>
                </a:lnTo>
                <a:cubicBezTo>
                  <a:pt x="6278127" y="1422758"/>
                  <a:pt x="6281556" y="1429615"/>
                  <a:pt x="6288412" y="1436471"/>
                </a:cubicBezTo>
                <a:lnTo>
                  <a:pt x="6494112" y="1436471"/>
                </a:lnTo>
                <a:lnTo>
                  <a:pt x="6494112" y="1330193"/>
                </a:lnTo>
                <a:cubicBezTo>
                  <a:pt x="6380977" y="1299338"/>
                  <a:pt x="6267842" y="1268483"/>
                  <a:pt x="6154707" y="1199916"/>
                </a:cubicBezTo>
                <a:cubicBezTo>
                  <a:pt x="6158136" y="1196488"/>
                  <a:pt x="6164992" y="1193060"/>
                  <a:pt x="6168421" y="1193060"/>
                </a:cubicBezTo>
                <a:lnTo>
                  <a:pt x="6360407" y="1196488"/>
                </a:lnTo>
                <a:cubicBezTo>
                  <a:pt x="6377549" y="1199916"/>
                  <a:pt x="6398119" y="1203345"/>
                  <a:pt x="6415261" y="1203345"/>
                </a:cubicBezTo>
                <a:lnTo>
                  <a:pt x="6994649" y="1206773"/>
                </a:lnTo>
                <a:cubicBezTo>
                  <a:pt x="6998077" y="1206773"/>
                  <a:pt x="6998077" y="1199916"/>
                  <a:pt x="7008362" y="1199916"/>
                </a:cubicBezTo>
                <a:lnTo>
                  <a:pt x="7214062" y="1199916"/>
                </a:lnTo>
                <a:lnTo>
                  <a:pt x="7214062" y="1210201"/>
                </a:lnTo>
                <a:cubicBezTo>
                  <a:pt x="7190064" y="1223915"/>
                  <a:pt x="7162637" y="1237628"/>
                  <a:pt x="7138639" y="1247913"/>
                </a:cubicBezTo>
                <a:cubicBezTo>
                  <a:pt x="7059787" y="1285625"/>
                  <a:pt x="6963794" y="1319908"/>
                  <a:pt x="6888370" y="1330193"/>
                </a:cubicBezTo>
                <a:cubicBezTo>
                  <a:pt x="6881514" y="1337050"/>
                  <a:pt x="6881514" y="1347335"/>
                  <a:pt x="6881514" y="1357620"/>
                </a:cubicBezTo>
                <a:cubicBezTo>
                  <a:pt x="6881514" y="1364476"/>
                  <a:pt x="6881514" y="1374761"/>
                  <a:pt x="6888370" y="1385046"/>
                </a:cubicBezTo>
                <a:lnTo>
                  <a:pt x="7166065" y="1385046"/>
                </a:lnTo>
                <a:lnTo>
                  <a:pt x="7166065" y="1422758"/>
                </a:lnTo>
                <a:lnTo>
                  <a:pt x="7234632" y="1422758"/>
                </a:lnTo>
                <a:cubicBezTo>
                  <a:pt x="7241489" y="1409045"/>
                  <a:pt x="7210634" y="1361048"/>
                  <a:pt x="7262059" y="1371333"/>
                </a:cubicBezTo>
                <a:lnTo>
                  <a:pt x="7262059" y="1052498"/>
                </a:lnTo>
                <a:cubicBezTo>
                  <a:pt x="7286057" y="1038785"/>
                  <a:pt x="7279200" y="1035356"/>
                  <a:pt x="7279200" y="1028500"/>
                </a:cubicBezTo>
                <a:lnTo>
                  <a:pt x="7279200" y="966790"/>
                </a:lnTo>
                <a:cubicBezTo>
                  <a:pt x="7286057" y="959933"/>
                  <a:pt x="7282629" y="949648"/>
                  <a:pt x="7286057" y="935935"/>
                </a:cubicBezTo>
                <a:lnTo>
                  <a:pt x="7313484" y="935935"/>
                </a:lnTo>
                <a:cubicBezTo>
                  <a:pt x="7316912" y="942792"/>
                  <a:pt x="7313484" y="953077"/>
                  <a:pt x="7316912" y="963362"/>
                </a:cubicBezTo>
                <a:lnTo>
                  <a:pt x="7430047" y="963362"/>
                </a:lnTo>
                <a:cubicBezTo>
                  <a:pt x="7436904" y="956505"/>
                  <a:pt x="7436904" y="949648"/>
                  <a:pt x="7436904" y="939363"/>
                </a:cubicBezTo>
                <a:cubicBezTo>
                  <a:pt x="7443760" y="939363"/>
                  <a:pt x="7447189" y="935935"/>
                  <a:pt x="7457474" y="935935"/>
                </a:cubicBezTo>
                <a:cubicBezTo>
                  <a:pt x="7464330" y="935935"/>
                  <a:pt x="7464330" y="939363"/>
                  <a:pt x="7464330" y="939363"/>
                </a:cubicBezTo>
                <a:cubicBezTo>
                  <a:pt x="7467759" y="949648"/>
                  <a:pt x="7471187" y="959933"/>
                  <a:pt x="7474615" y="973646"/>
                </a:cubicBezTo>
                <a:cubicBezTo>
                  <a:pt x="7474615" y="1028500"/>
                  <a:pt x="7471187" y="1031928"/>
                  <a:pt x="7471187" y="1038785"/>
                </a:cubicBezTo>
                <a:cubicBezTo>
                  <a:pt x="7471187" y="1049070"/>
                  <a:pt x="7481472" y="1049070"/>
                  <a:pt x="7484900" y="1052498"/>
                </a:cubicBezTo>
                <a:cubicBezTo>
                  <a:pt x="7488329" y="1062783"/>
                  <a:pt x="7488329" y="1073068"/>
                  <a:pt x="7488329" y="1086781"/>
                </a:cubicBezTo>
                <a:cubicBezTo>
                  <a:pt x="7491757" y="1086781"/>
                  <a:pt x="7488329" y="1090210"/>
                  <a:pt x="7495185" y="1090210"/>
                </a:cubicBezTo>
                <a:cubicBezTo>
                  <a:pt x="7505470" y="1090210"/>
                  <a:pt x="7512327" y="1086781"/>
                  <a:pt x="7515755" y="1079925"/>
                </a:cubicBezTo>
                <a:lnTo>
                  <a:pt x="7515755" y="839942"/>
                </a:lnTo>
                <a:lnTo>
                  <a:pt x="7529469" y="839942"/>
                </a:lnTo>
                <a:cubicBezTo>
                  <a:pt x="7611748" y="853655"/>
                  <a:pt x="7694028" y="870797"/>
                  <a:pt x="7772880" y="881082"/>
                </a:cubicBezTo>
                <a:cubicBezTo>
                  <a:pt x="7779737" y="898223"/>
                  <a:pt x="7776308" y="898223"/>
                  <a:pt x="7776308" y="908508"/>
                </a:cubicBezTo>
                <a:lnTo>
                  <a:pt x="7776308" y="1066211"/>
                </a:lnTo>
                <a:cubicBezTo>
                  <a:pt x="7814020" y="1069640"/>
                  <a:pt x="7872302" y="1059355"/>
                  <a:pt x="7910013" y="1086781"/>
                </a:cubicBezTo>
                <a:cubicBezTo>
                  <a:pt x="7913442" y="1090210"/>
                  <a:pt x="7910013" y="1093638"/>
                  <a:pt x="7910013" y="1103923"/>
                </a:cubicBezTo>
                <a:lnTo>
                  <a:pt x="7910013" y="1491325"/>
                </a:lnTo>
                <a:cubicBezTo>
                  <a:pt x="7913442" y="1491325"/>
                  <a:pt x="7913442" y="1494753"/>
                  <a:pt x="7920298" y="1494753"/>
                </a:cubicBezTo>
                <a:cubicBezTo>
                  <a:pt x="7937440" y="1494753"/>
                  <a:pt x="7934012" y="1474183"/>
                  <a:pt x="7934012" y="1470755"/>
                </a:cubicBezTo>
                <a:lnTo>
                  <a:pt x="7916870" y="778232"/>
                </a:lnTo>
                <a:lnTo>
                  <a:pt x="8167138" y="778232"/>
                </a:lnTo>
                <a:lnTo>
                  <a:pt x="8167138" y="1415901"/>
                </a:lnTo>
                <a:cubicBezTo>
                  <a:pt x="8167138" y="1415901"/>
                  <a:pt x="8163710" y="1419330"/>
                  <a:pt x="8173995" y="1419330"/>
                </a:cubicBezTo>
                <a:cubicBezTo>
                  <a:pt x="8177423" y="1419330"/>
                  <a:pt x="8225420" y="1398760"/>
                  <a:pt x="8225420" y="1391903"/>
                </a:cubicBezTo>
                <a:lnTo>
                  <a:pt x="8211706" y="798802"/>
                </a:lnTo>
                <a:cubicBezTo>
                  <a:pt x="8225420" y="802230"/>
                  <a:pt x="8242561" y="798802"/>
                  <a:pt x="8259703" y="798802"/>
                </a:cubicBezTo>
                <a:lnTo>
                  <a:pt x="8259703" y="699380"/>
                </a:lnTo>
                <a:cubicBezTo>
                  <a:pt x="8280273" y="685667"/>
                  <a:pt x="8304271" y="709665"/>
                  <a:pt x="8304271" y="678810"/>
                </a:cubicBezTo>
                <a:lnTo>
                  <a:pt x="8304271" y="644527"/>
                </a:lnTo>
                <a:lnTo>
                  <a:pt x="8311128" y="637670"/>
                </a:lnTo>
                <a:cubicBezTo>
                  <a:pt x="8372838" y="637670"/>
                  <a:pt x="8434548" y="637670"/>
                  <a:pt x="8499686" y="634242"/>
                </a:cubicBezTo>
                <a:lnTo>
                  <a:pt x="8499686" y="617100"/>
                </a:lnTo>
                <a:lnTo>
                  <a:pt x="8499686" y="606815"/>
                </a:lnTo>
                <a:lnTo>
                  <a:pt x="8499686" y="599958"/>
                </a:lnTo>
                <a:cubicBezTo>
                  <a:pt x="8506543" y="596530"/>
                  <a:pt x="8513400" y="596530"/>
                  <a:pt x="8516828" y="589673"/>
                </a:cubicBezTo>
                <a:lnTo>
                  <a:pt x="8516828" y="579388"/>
                </a:lnTo>
                <a:lnTo>
                  <a:pt x="8523685" y="572532"/>
                </a:lnTo>
                <a:lnTo>
                  <a:pt x="8523685" y="497108"/>
                </a:lnTo>
                <a:lnTo>
                  <a:pt x="8533970" y="497108"/>
                </a:lnTo>
                <a:lnTo>
                  <a:pt x="8533970" y="569103"/>
                </a:lnTo>
                <a:cubicBezTo>
                  <a:pt x="8537398" y="579388"/>
                  <a:pt x="8537398" y="586245"/>
                  <a:pt x="8537398" y="593102"/>
                </a:cubicBezTo>
                <a:cubicBezTo>
                  <a:pt x="8540826" y="596530"/>
                  <a:pt x="8547683" y="599958"/>
                  <a:pt x="8551111" y="599958"/>
                </a:cubicBezTo>
                <a:cubicBezTo>
                  <a:pt x="8554540" y="613672"/>
                  <a:pt x="8554540" y="627385"/>
                  <a:pt x="8554540" y="641098"/>
                </a:cubicBezTo>
                <a:cubicBezTo>
                  <a:pt x="8561396" y="644527"/>
                  <a:pt x="8571681" y="647955"/>
                  <a:pt x="8575110" y="651383"/>
                </a:cubicBezTo>
                <a:cubicBezTo>
                  <a:pt x="8578538" y="668525"/>
                  <a:pt x="8578538" y="685667"/>
                  <a:pt x="8578538" y="702808"/>
                </a:cubicBezTo>
                <a:cubicBezTo>
                  <a:pt x="8599108" y="719950"/>
                  <a:pt x="8592251" y="709665"/>
                  <a:pt x="8592251" y="723378"/>
                </a:cubicBezTo>
                <a:lnTo>
                  <a:pt x="8592251" y="809087"/>
                </a:lnTo>
                <a:cubicBezTo>
                  <a:pt x="8595680" y="812515"/>
                  <a:pt x="8602536" y="815943"/>
                  <a:pt x="8605965" y="819372"/>
                </a:cubicBezTo>
                <a:lnTo>
                  <a:pt x="8605965" y="1186203"/>
                </a:lnTo>
                <a:cubicBezTo>
                  <a:pt x="8629963" y="1175918"/>
                  <a:pt x="8650533" y="1162205"/>
                  <a:pt x="8667675" y="1148491"/>
                </a:cubicBezTo>
                <a:lnTo>
                  <a:pt x="8667675" y="1038785"/>
                </a:lnTo>
                <a:cubicBezTo>
                  <a:pt x="8671103" y="1035356"/>
                  <a:pt x="8671103" y="1028500"/>
                  <a:pt x="8677960" y="1028500"/>
                </a:cubicBezTo>
                <a:cubicBezTo>
                  <a:pt x="8688245" y="1028500"/>
                  <a:pt x="8681388" y="1031928"/>
                  <a:pt x="8684816" y="1031928"/>
                </a:cubicBezTo>
                <a:cubicBezTo>
                  <a:pt x="8686050" y="1033162"/>
                  <a:pt x="8686393" y="1033505"/>
                  <a:pt x="8686634" y="1033437"/>
                </a:cubicBezTo>
                <a:cubicBezTo>
                  <a:pt x="8687113" y="1033333"/>
                  <a:pt x="8687285" y="1031928"/>
                  <a:pt x="8691673" y="1031928"/>
                </a:cubicBezTo>
                <a:cubicBezTo>
                  <a:pt x="8701958" y="1031928"/>
                  <a:pt x="8780810" y="1097066"/>
                  <a:pt x="8828806" y="1131350"/>
                </a:cubicBezTo>
                <a:lnTo>
                  <a:pt x="8828806" y="956505"/>
                </a:lnTo>
                <a:cubicBezTo>
                  <a:pt x="8845948" y="932507"/>
                  <a:pt x="8883660" y="929078"/>
                  <a:pt x="8904230" y="929078"/>
                </a:cubicBezTo>
                <a:cubicBezTo>
                  <a:pt x="8911086" y="929078"/>
                  <a:pt x="8928228" y="932507"/>
                  <a:pt x="8941941" y="932507"/>
                </a:cubicBezTo>
                <a:cubicBezTo>
                  <a:pt x="8945369" y="935935"/>
                  <a:pt x="8941941" y="946220"/>
                  <a:pt x="8952226" y="946220"/>
                </a:cubicBezTo>
                <a:cubicBezTo>
                  <a:pt x="8959083" y="946220"/>
                  <a:pt x="8993366" y="925650"/>
                  <a:pt x="9017364" y="918793"/>
                </a:cubicBezTo>
                <a:cubicBezTo>
                  <a:pt x="9041363" y="911937"/>
                  <a:pt x="9075646" y="908508"/>
                  <a:pt x="9103073" y="901652"/>
                </a:cubicBezTo>
                <a:cubicBezTo>
                  <a:pt x="9106501" y="908508"/>
                  <a:pt x="9103073" y="918793"/>
                  <a:pt x="9106501" y="925650"/>
                </a:cubicBezTo>
                <a:cubicBezTo>
                  <a:pt x="9109929" y="935935"/>
                  <a:pt x="9123643" y="949648"/>
                  <a:pt x="9127071" y="959933"/>
                </a:cubicBezTo>
                <a:lnTo>
                  <a:pt x="9123643" y="1165633"/>
                </a:lnTo>
                <a:cubicBezTo>
                  <a:pt x="9123643" y="1165633"/>
                  <a:pt x="9120214" y="1169061"/>
                  <a:pt x="9130499" y="1169061"/>
                </a:cubicBezTo>
                <a:cubicBezTo>
                  <a:pt x="9157926" y="1169061"/>
                  <a:pt x="9151069" y="1124493"/>
                  <a:pt x="9151069" y="1121065"/>
                </a:cubicBezTo>
                <a:cubicBezTo>
                  <a:pt x="9151069" y="1107351"/>
                  <a:pt x="9151069" y="1090210"/>
                  <a:pt x="9154498" y="1076496"/>
                </a:cubicBezTo>
                <a:lnTo>
                  <a:pt x="9154498" y="1007930"/>
                </a:lnTo>
                <a:lnTo>
                  <a:pt x="9178496" y="1007930"/>
                </a:lnTo>
                <a:lnTo>
                  <a:pt x="9178496" y="826228"/>
                </a:lnTo>
                <a:cubicBezTo>
                  <a:pt x="9178496" y="826228"/>
                  <a:pt x="9181924" y="822800"/>
                  <a:pt x="9185353" y="822800"/>
                </a:cubicBezTo>
                <a:lnTo>
                  <a:pt x="9185353" y="1007930"/>
                </a:lnTo>
                <a:cubicBezTo>
                  <a:pt x="9195638" y="1007930"/>
                  <a:pt x="9212779" y="1011358"/>
                  <a:pt x="9219636" y="1011358"/>
                </a:cubicBezTo>
                <a:cubicBezTo>
                  <a:pt x="9229921" y="1011358"/>
                  <a:pt x="9247063" y="1011358"/>
                  <a:pt x="9257348" y="1004501"/>
                </a:cubicBezTo>
                <a:lnTo>
                  <a:pt x="9260776" y="822800"/>
                </a:lnTo>
                <a:cubicBezTo>
                  <a:pt x="9264204" y="836513"/>
                  <a:pt x="9264204" y="853655"/>
                  <a:pt x="9264204" y="1004501"/>
                </a:cubicBezTo>
                <a:cubicBezTo>
                  <a:pt x="9271061" y="1011358"/>
                  <a:pt x="9277918" y="1011358"/>
                  <a:pt x="9288203" y="1011358"/>
                </a:cubicBezTo>
                <a:cubicBezTo>
                  <a:pt x="9288203" y="1025071"/>
                  <a:pt x="9284774" y="1038785"/>
                  <a:pt x="9284774" y="1145063"/>
                </a:cubicBezTo>
                <a:cubicBezTo>
                  <a:pt x="9284774" y="1155348"/>
                  <a:pt x="9298488" y="1165633"/>
                  <a:pt x="9308773" y="1175918"/>
                </a:cubicBezTo>
                <a:cubicBezTo>
                  <a:pt x="9315629" y="1169061"/>
                  <a:pt x="9312201" y="1158776"/>
                  <a:pt x="9315629" y="1151920"/>
                </a:cubicBezTo>
                <a:lnTo>
                  <a:pt x="9319058" y="922222"/>
                </a:lnTo>
                <a:cubicBezTo>
                  <a:pt x="9322486" y="918793"/>
                  <a:pt x="9329343" y="915365"/>
                  <a:pt x="9332771" y="911937"/>
                </a:cubicBezTo>
                <a:cubicBezTo>
                  <a:pt x="9332771" y="905080"/>
                  <a:pt x="9325914" y="901652"/>
                  <a:pt x="9319058" y="898223"/>
                </a:cubicBezTo>
                <a:cubicBezTo>
                  <a:pt x="9367054" y="867368"/>
                  <a:pt x="9435621" y="867368"/>
                  <a:pt x="9497331" y="857083"/>
                </a:cubicBezTo>
                <a:cubicBezTo>
                  <a:pt x="9524758" y="853655"/>
                  <a:pt x="9572754" y="843370"/>
                  <a:pt x="9583039" y="843370"/>
                </a:cubicBezTo>
                <a:cubicBezTo>
                  <a:pt x="9589896" y="843370"/>
                  <a:pt x="9607038" y="846798"/>
                  <a:pt x="9617323" y="850227"/>
                </a:cubicBezTo>
                <a:cubicBezTo>
                  <a:pt x="9600181" y="863940"/>
                  <a:pt x="9576183" y="857083"/>
                  <a:pt x="9576183" y="887938"/>
                </a:cubicBezTo>
                <a:cubicBezTo>
                  <a:pt x="9576183" y="894795"/>
                  <a:pt x="9583039" y="911937"/>
                  <a:pt x="9583039" y="918793"/>
                </a:cubicBezTo>
                <a:lnTo>
                  <a:pt x="9576183" y="1155348"/>
                </a:lnTo>
                <a:cubicBezTo>
                  <a:pt x="9576183" y="1162205"/>
                  <a:pt x="9579611" y="1169061"/>
                  <a:pt x="9583039" y="1172490"/>
                </a:cubicBezTo>
                <a:cubicBezTo>
                  <a:pt x="9583039" y="1172490"/>
                  <a:pt x="9589896" y="1172490"/>
                  <a:pt x="9589896" y="1169061"/>
                </a:cubicBezTo>
                <a:cubicBezTo>
                  <a:pt x="9593324" y="1162205"/>
                  <a:pt x="9589896" y="1155348"/>
                  <a:pt x="9593324" y="1148491"/>
                </a:cubicBezTo>
                <a:cubicBezTo>
                  <a:pt x="9641321" y="1124493"/>
                  <a:pt x="9644749" y="1121065"/>
                  <a:pt x="9682461" y="1121065"/>
                </a:cubicBezTo>
                <a:cubicBezTo>
                  <a:pt x="9727029" y="1121065"/>
                  <a:pt x="9740743" y="1127921"/>
                  <a:pt x="9788739" y="1155348"/>
                </a:cubicBezTo>
                <a:cubicBezTo>
                  <a:pt x="9795596" y="1148491"/>
                  <a:pt x="9795596" y="1141635"/>
                  <a:pt x="9795596" y="1134778"/>
                </a:cubicBezTo>
                <a:lnTo>
                  <a:pt x="9795596" y="747377"/>
                </a:lnTo>
                <a:cubicBezTo>
                  <a:pt x="9809309" y="737092"/>
                  <a:pt x="9826451" y="726807"/>
                  <a:pt x="9843593" y="723378"/>
                </a:cubicBezTo>
                <a:cubicBezTo>
                  <a:pt x="9847021" y="719950"/>
                  <a:pt x="9857306" y="726807"/>
                  <a:pt x="9860734" y="723378"/>
                </a:cubicBezTo>
                <a:cubicBezTo>
                  <a:pt x="9867591" y="716522"/>
                  <a:pt x="9871019" y="706237"/>
                  <a:pt x="9871019" y="695952"/>
                </a:cubicBezTo>
                <a:cubicBezTo>
                  <a:pt x="9877876" y="678810"/>
                  <a:pt x="9884732" y="658240"/>
                  <a:pt x="9891589" y="637670"/>
                </a:cubicBezTo>
                <a:cubicBezTo>
                  <a:pt x="9912159" y="630813"/>
                  <a:pt x="9949871" y="623957"/>
                  <a:pt x="9960156" y="623957"/>
                </a:cubicBezTo>
                <a:cubicBezTo>
                  <a:pt x="9967012" y="623957"/>
                  <a:pt x="9997867" y="630813"/>
                  <a:pt x="10018437" y="641098"/>
                </a:cubicBezTo>
                <a:lnTo>
                  <a:pt x="10018437" y="706237"/>
                </a:lnTo>
                <a:cubicBezTo>
                  <a:pt x="10021866" y="709665"/>
                  <a:pt x="10028722" y="716522"/>
                  <a:pt x="10035579" y="719950"/>
                </a:cubicBezTo>
                <a:cubicBezTo>
                  <a:pt x="10025294" y="740520"/>
                  <a:pt x="10018437" y="730235"/>
                  <a:pt x="10018437" y="750805"/>
                </a:cubicBezTo>
                <a:cubicBezTo>
                  <a:pt x="10018437" y="750805"/>
                  <a:pt x="10018437" y="761090"/>
                  <a:pt x="10028722" y="771375"/>
                </a:cubicBezTo>
                <a:lnTo>
                  <a:pt x="10028722" y="1443328"/>
                </a:lnTo>
                <a:cubicBezTo>
                  <a:pt x="10042436" y="1450185"/>
                  <a:pt x="10052721" y="1450185"/>
                  <a:pt x="10063006" y="1453613"/>
                </a:cubicBezTo>
                <a:lnTo>
                  <a:pt x="10076719" y="870797"/>
                </a:lnTo>
                <a:cubicBezTo>
                  <a:pt x="10073291" y="860512"/>
                  <a:pt x="10080147" y="850227"/>
                  <a:pt x="10066434" y="839942"/>
                </a:cubicBezTo>
                <a:lnTo>
                  <a:pt x="10066434" y="767947"/>
                </a:lnTo>
                <a:cubicBezTo>
                  <a:pt x="10066434" y="774803"/>
                  <a:pt x="10080147" y="771375"/>
                  <a:pt x="10087004" y="771375"/>
                </a:cubicBezTo>
                <a:cubicBezTo>
                  <a:pt x="10121287" y="767947"/>
                  <a:pt x="10182997" y="767947"/>
                  <a:pt x="10193282" y="767947"/>
                </a:cubicBezTo>
                <a:cubicBezTo>
                  <a:pt x="10241279" y="767947"/>
                  <a:pt x="10289276" y="764518"/>
                  <a:pt x="10337272" y="785088"/>
                </a:cubicBezTo>
                <a:lnTo>
                  <a:pt x="10323559" y="785088"/>
                </a:lnTo>
                <a:cubicBezTo>
                  <a:pt x="10313274" y="785088"/>
                  <a:pt x="10309846" y="798802"/>
                  <a:pt x="10313274" y="809087"/>
                </a:cubicBezTo>
                <a:cubicBezTo>
                  <a:pt x="10285847" y="805658"/>
                  <a:pt x="10302989" y="788517"/>
                  <a:pt x="10289276" y="788517"/>
                </a:cubicBezTo>
                <a:cubicBezTo>
                  <a:pt x="10220709" y="788517"/>
                  <a:pt x="10148714" y="788517"/>
                  <a:pt x="10076719" y="781660"/>
                </a:cubicBezTo>
                <a:cubicBezTo>
                  <a:pt x="10073291" y="785088"/>
                  <a:pt x="10069862" y="781660"/>
                  <a:pt x="10069862" y="788517"/>
                </a:cubicBezTo>
                <a:cubicBezTo>
                  <a:pt x="10069862" y="798802"/>
                  <a:pt x="10073291" y="809087"/>
                  <a:pt x="10083576" y="819372"/>
                </a:cubicBezTo>
                <a:cubicBezTo>
                  <a:pt x="10093861" y="812515"/>
                  <a:pt x="10090432" y="795373"/>
                  <a:pt x="10097289" y="795373"/>
                </a:cubicBezTo>
                <a:cubicBezTo>
                  <a:pt x="10107574" y="795373"/>
                  <a:pt x="10107574" y="798802"/>
                  <a:pt x="10107574" y="798802"/>
                </a:cubicBezTo>
                <a:cubicBezTo>
                  <a:pt x="10111002" y="802230"/>
                  <a:pt x="10111002" y="809087"/>
                  <a:pt x="10114431" y="809087"/>
                </a:cubicBezTo>
                <a:cubicBezTo>
                  <a:pt x="10138429" y="812515"/>
                  <a:pt x="10176141" y="812515"/>
                  <a:pt x="10186426" y="812515"/>
                </a:cubicBezTo>
                <a:lnTo>
                  <a:pt x="10268706" y="812515"/>
                </a:lnTo>
                <a:cubicBezTo>
                  <a:pt x="10285847" y="815943"/>
                  <a:pt x="10309846" y="815943"/>
                  <a:pt x="10326987" y="826228"/>
                </a:cubicBezTo>
                <a:lnTo>
                  <a:pt x="10326987" y="1470755"/>
                </a:lnTo>
                <a:lnTo>
                  <a:pt x="10333844" y="1477611"/>
                </a:lnTo>
                <a:lnTo>
                  <a:pt x="10347557" y="1467326"/>
                </a:lnTo>
                <a:cubicBezTo>
                  <a:pt x="10330416" y="1299338"/>
                  <a:pt x="10350986" y="1299338"/>
                  <a:pt x="10350986" y="1162205"/>
                </a:cubicBezTo>
                <a:cubicBezTo>
                  <a:pt x="10350986" y="1151920"/>
                  <a:pt x="10344129" y="1141635"/>
                  <a:pt x="10344129" y="1131350"/>
                </a:cubicBezTo>
                <a:cubicBezTo>
                  <a:pt x="10344129" y="1124493"/>
                  <a:pt x="10350986" y="1124493"/>
                  <a:pt x="10354414" y="1121065"/>
                </a:cubicBezTo>
                <a:lnTo>
                  <a:pt x="10361271" y="726807"/>
                </a:lnTo>
                <a:cubicBezTo>
                  <a:pt x="10364699" y="719950"/>
                  <a:pt x="10371556" y="713093"/>
                  <a:pt x="10368127" y="706237"/>
                </a:cubicBezTo>
                <a:cubicBezTo>
                  <a:pt x="10368127" y="702808"/>
                  <a:pt x="10371556" y="699380"/>
                  <a:pt x="10371556" y="689095"/>
                </a:cubicBezTo>
                <a:cubicBezTo>
                  <a:pt x="10371556" y="682238"/>
                  <a:pt x="10364699" y="661668"/>
                  <a:pt x="10364699" y="651383"/>
                </a:cubicBezTo>
                <a:cubicBezTo>
                  <a:pt x="10364699" y="644527"/>
                  <a:pt x="10374984" y="634242"/>
                  <a:pt x="10374984" y="627385"/>
                </a:cubicBezTo>
                <a:cubicBezTo>
                  <a:pt x="10374984" y="606815"/>
                  <a:pt x="10361271" y="593102"/>
                  <a:pt x="10378412" y="575960"/>
                </a:cubicBezTo>
                <a:lnTo>
                  <a:pt x="10378412" y="565675"/>
                </a:lnTo>
                <a:cubicBezTo>
                  <a:pt x="10374984" y="541677"/>
                  <a:pt x="10378412" y="500537"/>
                  <a:pt x="10378412" y="493680"/>
                </a:cubicBezTo>
                <a:cubicBezTo>
                  <a:pt x="10378412" y="483395"/>
                  <a:pt x="10385269" y="476538"/>
                  <a:pt x="10385269" y="466253"/>
                </a:cubicBezTo>
                <a:cubicBezTo>
                  <a:pt x="10385269" y="459397"/>
                  <a:pt x="10378412" y="459397"/>
                  <a:pt x="10378412" y="452540"/>
                </a:cubicBezTo>
                <a:cubicBezTo>
                  <a:pt x="10378412" y="442255"/>
                  <a:pt x="10385269" y="449112"/>
                  <a:pt x="10385269" y="438827"/>
                </a:cubicBezTo>
                <a:cubicBezTo>
                  <a:pt x="10385269" y="431970"/>
                  <a:pt x="10378412" y="435398"/>
                  <a:pt x="10378412" y="428542"/>
                </a:cubicBezTo>
                <a:cubicBezTo>
                  <a:pt x="10378412" y="418257"/>
                  <a:pt x="10385269" y="425113"/>
                  <a:pt x="10385269" y="418257"/>
                </a:cubicBezTo>
                <a:cubicBezTo>
                  <a:pt x="10385269" y="407972"/>
                  <a:pt x="10378412" y="414828"/>
                  <a:pt x="10378412" y="407972"/>
                </a:cubicBezTo>
                <a:cubicBezTo>
                  <a:pt x="10378412" y="397687"/>
                  <a:pt x="10381841" y="401115"/>
                  <a:pt x="10381841" y="397687"/>
                </a:cubicBezTo>
                <a:cubicBezTo>
                  <a:pt x="10385269" y="394258"/>
                  <a:pt x="10381841" y="394258"/>
                  <a:pt x="10381841" y="383973"/>
                </a:cubicBezTo>
                <a:cubicBezTo>
                  <a:pt x="10381841" y="377117"/>
                  <a:pt x="10392126" y="377117"/>
                  <a:pt x="10395554" y="370260"/>
                </a:cubicBezTo>
                <a:cubicBezTo>
                  <a:pt x="10398982" y="366832"/>
                  <a:pt x="10395554" y="359975"/>
                  <a:pt x="10395554" y="353118"/>
                </a:cubicBezTo>
                <a:cubicBezTo>
                  <a:pt x="10398982" y="353118"/>
                  <a:pt x="10405839" y="349690"/>
                  <a:pt x="10405839" y="342833"/>
                </a:cubicBezTo>
                <a:lnTo>
                  <a:pt x="10405839" y="332548"/>
                </a:lnTo>
                <a:cubicBezTo>
                  <a:pt x="10416124" y="329120"/>
                  <a:pt x="10426409" y="318835"/>
                  <a:pt x="10422981" y="311978"/>
                </a:cubicBezTo>
                <a:lnTo>
                  <a:pt x="10443551" y="311978"/>
                </a:lnTo>
                <a:lnTo>
                  <a:pt x="10443551" y="298265"/>
                </a:lnTo>
                <a:cubicBezTo>
                  <a:pt x="10446979" y="294837"/>
                  <a:pt x="10457264" y="294837"/>
                  <a:pt x="10460692" y="287980"/>
                </a:cubicBezTo>
                <a:cubicBezTo>
                  <a:pt x="10467549" y="277695"/>
                  <a:pt x="10474406" y="260553"/>
                  <a:pt x="10474406" y="250268"/>
                </a:cubicBezTo>
                <a:cubicBezTo>
                  <a:pt x="10474406" y="243412"/>
                  <a:pt x="10467549" y="226270"/>
                  <a:pt x="10467549" y="212557"/>
                </a:cubicBezTo>
                <a:cubicBezTo>
                  <a:pt x="10494976" y="209128"/>
                  <a:pt x="10484691" y="171417"/>
                  <a:pt x="10491547" y="167989"/>
                </a:cubicBezTo>
                <a:cubicBezTo>
                  <a:pt x="10494976" y="181702"/>
                  <a:pt x="10494976" y="195415"/>
                  <a:pt x="10494976" y="212557"/>
                </a:cubicBezTo>
                <a:cubicBezTo>
                  <a:pt x="10498404" y="212557"/>
                  <a:pt x="10505261" y="212557"/>
                  <a:pt x="10508689" y="209128"/>
                </a:cubicBezTo>
                <a:cubicBezTo>
                  <a:pt x="10508689" y="229698"/>
                  <a:pt x="10501832" y="253697"/>
                  <a:pt x="10508689" y="277695"/>
                </a:cubicBezTo>
                <a:cubicBezTo>
                  <a:pt x="10508689" y="287980"/>
                  <a:pt x="10529259" y="294837"/>
                  <a:pt x="10536116" y="308550"/>
                </a:cubicBezTo>
                <a:cubicBezTo>
                  <a:pt x="10546401" y="318835"/>
                  <a:pt x="10580684" y="373688"/>
                  <a:pt x="10580684" y="394258"/>
                </a:cubicBezTo>
                <a:cubicBezTo>
                  <a:pt x="10580684" y="401115"/>
                  <a:pt x="10590969" y="401115"/>
                  <a:pt x="10594397" y="407972"/>
                </a:cubicBezTo>
                <a:cubicBezTo>
                  <a:pt x="10597826" y="431970"/>
                  <a:pt x="10597826" y="459397"/>
                  <a:pt x="10597826" y="486823"/>
                </a:cubicBezTo>
                <a:lnTo>
                  <a:pt x="10597826" y="517678"/>
                </a:lnTo>
                <a:cubicBezTo>
                  <a:pt x="10601254" y="521107"/>
                  <a:pt x="10604682" y="521107"/>
                  <a:pt x="10604682" y="527963"/>
                </a:cubicBezTo>
                <a:cubicBezTo>
                  <a:pt x="10604682" y="538248"/>
                  <a:pt x="10597826" y="558818"/>
                  <a:pt x="10597826" y="569103"/>
                </a:cubicBezTo>
                <a:cubicBezTo>
                  <a:pt x="10597826" y="575960"/>
                  <a:pt x="10604682" y="575960"/>
                  <a:pt x="10604682" y="579388"/>
                </a:cubicBezTo>
                <a:cubicBezTo>
                  <a:pt x="10604682" y="630813"/>
                  <a:pt x="10611539" y="719950"/>
                  <a:pt x="10611539" y="730235"/>
                </a:cubicBezTo>
                <a:lnTo>
                  <a:pt x="10611539" y="815943"/>
                </a:lnTo>
                <a:cubicBezTo>
                  <a:pt x="10614967" y="822800"/>
                  <a:pt x="10621824" y="819372"/>
                  <a:pt x="10621824" y="829657"/>
                </a:cubicBezTo>
                <a:cubicBezTo>
                  <a:pt x="10621824" y="836513"/>
                  <a:pt x="10614967" y="836513"/>
                  <a:pt x="10614967" y="846798"/>
                </a:cubicBezTo>
                <a:cubicBezTo>
                  <a:pt x="10614967" y="853655"/>
                  <a:pt x="10618396" y="853655"/>
                  <a:pt x="10621824" y="857083"/>
                </a:cubicBezTo>
                <a:lnTo>
                  <a:pt x="10741816" y="857083"/>
                </a:lnTo>
                <a:lnTo>
                  <a:pt x="10755529" y="68567"/>
                </a:lnTo>
                <a:lnTo>
                  <a:pt x="11043509" y="68567"/>
                </a:lnTo>
                <a:lnTo>
                  <a:pt x="11043509" y="860512"/>
                </a:lnTo>
                <a:lnTo>
                  <a:pt x="11180642" y="860512"/>
                </a:lnTo>
                <a:lnTo>
                  <a:pt x="11180642" y="709665"/>
                </a:lnTo>
                <a:cubicBezTo>
                  <a:pt x="11184070" y="695952"/>
                  <a:pt x="11184070" y="682238"/>
                  <a:pt x="11184070" y="668525"/>
                </a:cubicBezTo>
                <a:lnTo>
                  <a:pt x="11184070" y="634242"/>
                </a:lnTo>
                <a:lnTo>
                  <a:pt x="11184070" y="620528"/>
                </a:lnTo>
                <a:cubicBezTo>
                  <a:pt x="11201212" y="613672"/>
                  <a:pt x="11214925" y="610243"/>
                  <a:pt x="11218354" y="589673"/>
                </a:cubicBezTo>
                <a:lnTo>
                  <a:pt x="11218354" y="493680"/>
                </a:lnTo>
                <a:cubicBezTo>
                  <a:pt x="11252637" y="483395"/>
                  <a:pt x="11317775" y="469682"/>
                  <a:pt x="11328060" y="469682"/>
                </a:cubicBezTo>
                <a:cubicBezTo>
                  <a:pt x="11376057" y="469682"/>
                  <a:pt x="11406912" y="479967"/>
                  <a:pt x="11461765" y="500537"/>
                </a:cubicBezTo>
                <a:lnTo>
                  <a:pt x="11461765" y="589673"/>
                </a:lnTo>
                <a:cubicBezTo>
                  <a:pt x="11468622" y="603387"/>
                  <a:pt x="11451480" y="623957"/>
                  <a:pt x="11478907" y="627385"/>
                </a:cubicBezTo>
                <a:lnTo>
                  <a:pt x="11478907" y="1289053"/>
                </a:lnTo>
                <a:lnTo>
                  <a:pt x="11492620" y="1289053"/>
                </a:lnTo>
                <a:cubicBezTo>
                  <a:pt x="11496049" y="1275340"/>
                  <a:pt x="11496049" y="1261626"/>
                  <a:pt x="11496049" y="1247913"/>
                </a:cubicBezTo>
                <a:cubicBezTo>
                  <a:pt x="11485764" y="1223915"/>
                  <a:pt x="11520047" y="1227343"/>
                  <a:pt x="11513190" y="1203345"/>
                </a:cubicBezTo>
                <a:lnTo>
                  <a:pt x="11537189" y="1203345"/>
                </a:lnTo>
                <a:cubicBezTo>
                  <a:pt x="11537189" y="1196488"/>
                  <a:pt x="11526904" y="1145063"/>
                  <a:pt x="11547474" y="1145063"/>
                </a:cubicBezTo>
                <a:cubicBezTo>
                  <a:pt x="11557759" y="1145063"/>
                  <a:pt x="11592042" y="1158776"/>
                  <a:pt x="11602327" y="1158776"/>
                </a:cubicBezTo>
                <a:cubicBezTo>
                  <a:pt x="11609184" y="1158776"/>
                  <a:pt x="11657180" y="1151920"/>
                  <a:pt x="11684607" y="1151920"/>
                </a:cubicBezTo>
                <a:cubicBezTo>
                  <a:pt x="11691464" y="1148491"/>
                  <a:pt x="11691464" y="1141635"/>
                  <a:pt x="11691464" y="1134778"/>
                </a:cubicBezTo>
                <a:lnTo>
                  <a:pt x="11691464" y="1103923"/>
                </a:lnTo>
                <a:lnTo>
                  <a:pt x="11801170" y="1103923"/>
                </a:lnTo>
                <a:cubicBezTo>
                  <a:pt x="11818312" y="1110780"/>
                  <a:pt x="11808027" y="1134778"/>
                  <a:pt x="11808027" y="1148491"/>
                </a:cubicBezTo>
                <a:cubicBezTo>
                  <a:pt x="11821740" y="1162205"/>
                  <a:pt x="11849167" y="1158776"/>
                  <a:pt x="11876593" y="1158776"/>
                </a:cubicBezTo>
                <a:cubicBezTo>
                  <a:pt x="11883450" y="1158776"/>
                  <a:pt x="11890307" y="1162205"/>
                  <a:pt x="11897163" y="1162205"/>
                </a:cubicBezTo>
                <a:cubicBezTo>
                  <a:pt x="11910877" y="1162205"/>
                  <a:pt x="11921162" y="1162205"/>
                  <a:pt x="11928018" y="1151920"/>
                </a:cubicBezTo>
                <a:lnTo>
                  <a:pt x="11962302" y="1151920"/>
                </a:lnTo>
                <a:cubicBezTo>
                  <a:pt x="11965730" y="1165633"/>
                  <a:pt x="11962302" y="1186203"/>
                  <a:pt x="11962302" y="1196488"/>
                </a:cubicBezTo>
                <a:cubicBezTo>
                  <a:pt x="11962302" y="1203345"/>
                  <a:pt x="11972587" y="1206773"/>
                  <a:pt x="11979443" y="1206773"/>
                </a:cubicBezTo>
                <a:cubicBezTo>
                  <a:pt x="11982872" y="1213630"/>
                  <a:pt x="11982872" y="1220486"/>
                  <a:pt x="11982872" y="1227343"/>
                </a:cubicBezTo>
                <a:cubicBezTo>
                  <a:pt x="11986300" y="1230771"/>
                  <a:pt x="11993157" y="1234200"/>
                  <a:pt x="11996585" y="1234200"/>
                </a:cubicBezTo>
                <a:cubicBezTo>
                  <a:pt x="12003442" y="1251341"/>
                  <a:pt x="11989728" y="1275340"/>
                  <a:pt x="12006870" y="1295910"/>
                </a:cubicBezTo>
                <a:lnTo>
                  <a:pt x="12006870" y="839942"/>
                </a:lnTo>
                <a:cubicBezTo>
                  <a:pt x="12024012" y="761090"/>
                  <a:pt x="12020583" y="685667"/>
                  <a:pt x="12027440" y="603387"/>
                </a:cubicBezTo>
                <a:lnTo>
                  <a:pt x="12037725" y="603387"/>
                </a:lnTo>
                <a:cubicBezTo>
                  <a:pt x="12058295" y="610243"/>
                  <a:pt x="12092578" y="599958"/>
                  <a:pt x="12099435" y="630813"/>
                </a:cubicBezTo>
                <a:lnTo>
                  <a:pt x="12113148" y="630813"/>
                </a:lnTo>
                <a:cubicBezTo>
                  <a:pt x="12116577" y="627385"/>
                  <a:pt x="12116577" y="620528"/>
                  <a:pt x="12120005" y="617100"/>
                </a:cubicBezTo>
                <a:cubicBezTo>
                  <a:pt x="12137147" y="613672"/>
                  <a:pt x="12168002" y="603387"/>
                  <a:pt x="12178287" y="603387"/>
                </a:cubicBezTo>
                <a:lnTo>
                  <a:pt x="12192000" y="603387"/>
                </a:lnTo>
                <a:lnTo>
                  <a:pt x="12192000" y="1683311"/>
                </a:lnTo>
                <a:lnTo>
                  <a:pt x="0" y="1683311"/>
                </a:lnTo>
                <a:lnTo>
                  <a:pt x="0" y="1291699"/>
                </a:lnTo>
                <a:lnTo>
                  <a:pt x="8565" y="1292053"/>
                </a:lnTo>
                <a:cubicBezTo>
                  <a:pt x="27421" y="1292481"/>
                  <a:pt x="52276" y="1292481"/>
                  <a:pt x="89988" y="1292481"/>
                </a:cubicBezTo>
                <a:cubicBezTo>
                  <a:pt x="93416" y="1292481"/>
                  <a:pt x="100273" y="1295910"/>
                  <a:pt x="107129" y="1302766"/>
                </a:cubicBezTo>
                <a:lnTo>
                  <a:pt x="120843" y="1302766"/>
                </a:lnTo>
                <a:cubicBezTo>
                  <a:pt x="107129" y="1282196"/>
                  <a:pt x="120843" y="1244485"/>
                  <a:pt x="124271" y="1227343"/>
                </a:cubicBezTo>
                <a:cubicBezTo>
                  <a:pt x="127699" y="1227343"/>
                  <a:pt x="131128" y="1230771"/>
                  <a:pt x="137984" y="1230771"/>
                </a:cubicBezTo>
                <a:cubicBezTo>
                  <a:pt x="148269" y="1230771"/>
                  <a:pt x="151698" y="1206773"/>
                  <a:pt x="161983" y="1206773"/>
                </a:cubicBezTo>
                <a:cubicBezTo>
                  <a:pt x="168839" y="1206773"/>
                  <a:pt x="172268" y="1210201"/>
                  <a:pt x="237406" y="1210201"/>
                </a:cubicBezTo>
                <a:cubicBezTo>
                  <a:pt x="240834" y="1217058"/>
                  <a:pt x="244263" y="1223915"/>
                  <a:pt x="251119" y="1227343"/>
                </a:cubicBezTo>
                <a:cubicBezTo>
                  <a:pt x="271689" y="1227343"/>
                  <a:pt x="302544" y="1217058"/>
                  <a:pt x="326543" y="1237628"/>
                </a:cubicBezTo>
                <a:cubicBezTo>
                  <a:pt x="329971" y="1241056"/>
                  <a:pt x="326543" y="1241056"/>
                  <a:pt x="326543" y="1251341"/>
                </a:cubicBezTo>
                <a:lnTo>
                  <a:pt x="326543" y="1477611"/>
                </a:lnTo>
                <a:cubicBezTo>
                  <a:pt x="329971" y="1494753"/>
                  <a:pt x="329971" y="1511895"/>
                  <a:pt x="333399" y="1525608"/>
                </a:cubicBezTo>
                <a:lnTo>
                  <a:pt x="384824" y="1525608"/>
                </a:lnTo>
                <a:cubicBezTo>
                  <a:pt x="391681" y="1508466"/>
                  <a:pt x="395109" y="1487896"/>
                  <a:pt x="395109" y="1470755"/>
                </a:cubicBezTo>
                <a:cubicBezTo>
                  <a:pt x="398538" y="1436471"/>
                  <a:pt x="405394" y="1374761"/>
                  <a:pt x="405394" y="1364476"/>
                </a:cubicBezTo>
                <a:cubicBezTo>
                  <a:pt x="405394" y="1330193"/>
                  <a:pt x="391681" y="1261626"/>
                  <a:pt x="388253" y="1227343"/>
                </a:cubicBezTo>
                <a:lnTo>
                  <a:pt x="456819" y="1227343"/>
                </a:lnTo>
                <a:lnTo>
                  <a:pt x="456819" y="1206773"/>
                </a:lnTo>
                <a:lnTo>
                  <a:pt x="535671" y="1206773"/>
                </a:lnTo>
                <a:cubicBezTo>
                  <a:pt x="542528" y="1241056"/>
                  <a:pt x="569954" y="1223915"/>
                  <a:pt x="590524" y="1223915"/>
                </a:cubicBezTo>
                <a:lnTo>
                  <a:pt x="683089" y="1223915"/>
                </a:lnTo>
                <a:cubicBezTo>
                  <a:pt x="672804" y="1282196"/>
                  <a:pt x="665948" y="1326765"/>
                  <a:pt x="659091" y="1367905"/>
                </a:cubicBezTo>
                <a:lnTo>
                  <a:pt x="669376" y="1549606"/>
                </a:lnTo>
                <a:cubicBezTo>
                  <a:pt x="679661" y="1542750"/>
                  <a:pt x="686518" y="1501610"/>
                  <a:pt x="700231" y="1491325"/>
                </a:cubicBezTo>
                <a:cubicBezTo>
                  <a:pt x="717373" y="1491325"/>
                  <a:pt x="737943" y="1494753"/>
                  <a:pt x="755084" y="1491325"/>
                </a:cubicBezTo>
                <a:cubicBezTo>
                  <a:pt x="768797" y="1484468"/>
                  <a:pt x="765369" y="1457041"/>
                  <a:pt x="768797" y="1450185"/>
                </a:cubicBezTo>
                <a:cubicBezTo>
                  <a:pt x="772226" y="1439900"/>
                  <a:pt x="775654" y="1426186"/>
                  <a:pt x="775654" y="1412473"/>
                </a:cubicBezTo>
                <a:cubicBezTo>
                  <a:pt x="779082" y="1398760"/>
                  <a:pt x="782511" y="1385046"/>
                  <a:pt x="782511" y="1371333"/>
                </a:cubicBezTo>
                <a:cubicBezTo>
                  <a:pt x="792796" y="1306195"/>
                  <a:pt x="803081" y="1237628"/>
                  <a:pt x="809937" y="1169061"/>
                </a:cubicBezTo>
                <a:cubicBezTo>
                  <a:pt x="813366" y="1138206"/>
                  <a:pt x="816794" y="1103923"/>
                  <a:pt x="820222" y="1069640"/>
                </a:cubicBezTo>
                <a:lnTo>
                  <a:pt x="820222" y="870797"/>
                </a:lnTo>
                <a:cubicBezTo>
                  <a:pt x="813366" y="819372"/>
                  <a:pt x="809937" y="757662"/>
                  <a:pt x="799652" y="706237"/>
                </a:cubicBezTo>
                <a:cubicBezTo>
                  <a:pt x="796224" y="671953"/>
                  <a:pt x="782511" y="606815"/>
                  <a:pt x="782511" y="596530"/>
                </a:cubicBezTo>
                <a:cubicBezTo>
                  <a:pt x="782511" y="575960"/>
                  <a:pt x="840792" y="575960"/>
                  <a:pt x="847649" y="562247"/>
                </a:cubicBezTo>
                <a:cubicBezTo>
                  <a:pt x="851077" y="551962"/>
                  <a:pt x="854506" y="538248"/>
                  <a:pt x="854506" y="527963"/>
                </a:cubicBezTo>
                <a:lnTo>
                  <a:pt x="854506" y="503965"/>
                </a:lnTo>
                <a:cubicBezTo>
                  <a:pt x="857934" y="476538"/>
                  <a:pt x="857934" y="445683"/>
                  <a:pt x="861362" y="418257"/>
                </a:cubicBezTo>
                <a:cubicBezTo>
                  <a:pt x="868219" y="466253"/>
                  <a:pt x="861362" y="517678"/>
                  <a:pt x="875076" y="565675"/>
                </a:cubicBezTo>
                <a:cubicBezTo>
                  <a:pt x="878504" y="582817"/>
                  <a:pt x="926501" y="606815"/>
                  <a:pt x="926501" y="617100"/>
                </a:cubicBezTo>
                <a:lnTo>
                  <a:pt x="895646" y="925650"/>
                </a:lnTo>
                <a:lnTo>
                  <a:pt x="895646" y="1114208"/>
                </a:lnTo>
                <a:lnTo>
                  <a:pt x="919644" y="1494753"/>
                </a:lnTo>
                <a:lnTo>
                  <a:pt x="1039636" y="1494753"/>
                </a:lnTo>
                <a:lnTo>
                  <a:pt x="1056777" y="977075"/>
                </a:lnTo>
                <a:cubicBezTo>
                  <a:pt x="1049921" y="970218"/>
                  <a:pt x="1039636" y="963362"/>
                  <a:pt x="1032779" y="959933"/>
                </a:cubicBezTo>
                <a:cubicBezTo>
                  <a:pt x="1032779" y="959933"/>
                  <a:pt x="1032779" y="956505"/>
                  <a:pt x="1036207" y="953077"/>
                </a:cubicBezTo>
                <a:cubicBezTo>
                  <a:pt x="1043064" y="949648"/>
                  <a:pt x="1073919" y="959933"/>
                  <a:pt x="1073919" y="935935"/>
                </a:cubicBezTo>
                <a:lnTo>
                  <a:pt x="1231622" y="935935"/>
                </a:lnTo>
                <a:cubicBezTo>
                  <a:pt x="1238479" y="939363"/>
                  <a:pt x="1248764" y="963362"/>
                  <a:pt x="1269334" y="956505"/>
                </a:cubicBezTo>
                <a:cubicBezTo>
                  <a:pt x="1265906" y="966790"/>
                  <a:pt x="1252192" y="973646"/>
                  <a:pt x="1252192" y="983931"/>
                </a:cubicBezTo>
                <a:cubicBezTo>
                  <a:pt x="1252192" y="990788"/>
                  <a:pt x="1259049" y="987360"/>
                  <a:pt x="1259049" y="994216"/>
                </a:cubicBezTo>
                <a:cubicBezTo>
                  <a:pt x="1259049" y="1004501"/>
                  <a:pt x="1248764" y="1014786"/>
                  <a:pt x="1248764" y="1021643"/>
                </a:cubicBezTo>
                <a:cubicBezTo>
                  <a:pt x="1248764" y="1031928"/>
                  <a:pt x="1252192" y="1038785"/>
                  <a:pt x="1259049" y="1045641"/>
                </a:cubicBezTo>
                <a:cubicBezTo>
                  <a:pt x="1255621" y="1151920"/>
                  <a:pt x="1255621" y="1155348"/>
                  <a:pt x="1259049" y="1158776"/>
                </a:cubicBezTo>
                <a:cubicBezTo>
                  <a:pt x="1255621" y="1169061"/>
                  <a:pt x="1252192" y="1186203"/>
                  <a:pt x="1252192" y="1196488"/>
                </a:cubicBezTo>
                <a:cubicBezTo>
                  <a:pt x="1252192" y="1203345"/>
                  <a:pt x="1259049" y="1203345"/>
                  <a:pt x="1259049" y="1213630"/>
                </a:cubicBezTo>
                <a:cubicBezTo>
                  <a:pt x="1259049" y="1220486"/>
                  <a:pt x="1252192" y="1213630"/>
                  <a:pt x="1252192" y="1223915"/>
                </a:cubicBezTo>
                <a:lnTo>
                  <a:pt x="1252192" y="1494753"/>
                </a:lnTo>
                <a:lnTo>
                  <a:pt x="1313902" y="1494753"/>
                </a:lnTo>
                <a:lnTo>
                  <a:pt x="1324187" y="1073068"/>
                </a:lnTo>
                <a:cubicBezTo>
                  <a:pt x="1320759" y="1069640"/>
                  <a:pt x="1317331" y="1069640"/>
                  <a:pt x="1317331" y="1059355"/>
                </a:cubicBezTo>
                <a:cubicBezTo>
                  <a:pt x="1317331" y="1059355"/>
                  <a:pt x="1327616" y="1055926"/>
                  <a:pt x="1327616" y="1038785"/>
                </a:cubicBezTo>
                <a:lnTo>
                  <a:pt x="1327616" y="1014786"/>
                </a:lnTo>
                <a:lnTo>
                  <a:pt x="1327616" y="997645"/>
                </a:lnTo>
                <a:lnTo>
                  <a:pt x="1475034" y="997645"/>
                </a:lnTo>
                <a:cubicBezTo>
                  <a:pt x="1478462" y="1014786"/>
                  <a:pt x="1478462" y="1031928"/>
                  <a:pt x="1475034" y="1049070"/>
                </a:cubicBezTo>
                <a:cubicBezTo>
                  <a:pt x="1485319" y="1059355"/>
                  <a:pt x="1495604" y="1073068"/>
                  <a:pt x="1495604" y="1083353"/>
                </a:cubicBezTo>
                <a:lnTo>
                  <a:pt x="1495604" y="1494753"/>
                </a:lnTo>
                <a:cubicBezTo>
                  <a:pt x="1499032" y="1494753"/>
                  <a:pt x="1499032" y="1498181"/>
                  <a:pt x="1505889" y="1498181"/>
                </a:cubicBezTo>
                <a:cubicBezTo>
                  <a:pt x="1529887" y="1498181"/>
                  <a:pt x="1509317" y="1460470"/>
                  <a:pt x="1523031" y="1412473"/>
                </a:cubicBezTo>
                <a:lnTo>
                  <a:pt x="1523031" y="815943"/>
                </a:lnTo>
                <a:lnTo>
                  <a:pt x="1670449" y="815943"/>
                </a:lnTo>
                <a:cubicBezTo>
                  <a:pt x="1677306" y="829657"/>
                  <a:pt x="1684162" y="846798"/>
                  <a:pt x="1687591" y="860512"/>
                </a:cubicBezTo>
                <a:lnTo>
                  <a:pt x="1684162" y="1429615"/>
                </a:lnTo>
                <a:cubicBezTo>
                  <a:pt x="1691019" y="1426186"/>
                  <a:pt x="1708161" y="1426186"/>
                  <a:pt x="1711589" y="1443328"/>
                </a:cubicBezTo>
                <a:lnTo>
                  <a:pt x="1732159" y="1439900"/>
                </a:lnTo>
                <a:lnTo>
                  <a:pt x="1732159" y="623957"/>
                </a:lnTo>
                <a:cubicBezTo>
                  <a:pt x="1745872" y="617100"/>
                  <a:pt x="1814439" y="617100"/>
                  <a:pt x="1848722" y="623957"/>
                </a:cubicBezTo>
                <a:lnTo>
                  <a:pt x="1848722" y="1439900"/>
                </a:lnTo>
                <a:cubicBezTo>
                  <a:pt x="1852151" y="1443328"/>
                  <a:pt x="1848722" y="1443328"/>
                  <a:pt x="1859007" y="1443328"/>
                </a:cubicBezTo>
                <a:cubicBezTo>
                  <a:pt x="1869292" y="1443328"/>
                  <a:pt x="1876149" y="1429615"/>
                  <a:pt x="1893290" y="1433043"/>
                </a:cubicBezTo>
                <a:lnTo>
                  <a:pt x="1896719" y="905080"/>
                </a:lnTo>
                <a:cubicBezTo>
                  <a:pt x="1896719" y="898223"/>
                  <a:pt x="1893290" y="887938"/>
                  <a:pt x="1893290" y="877653"/>
                </a:cubicBezTo>
                <a:cubicBezTo>
                  <a:pt x="1896719" y="867368"/>
                  <a:pt x="1889862" y="857083"/>
                  <a:pt x="1893290" y="846798"/>
                </a:cubicBezTo>
                <a:cubicBezTo>
                  <a:pt x="1893290" y="829657"/>
                  <a:pt x="1903575" y="819372"/>
                  <a:pt x="1907004" y="805658"/>
                </a:cubicBezTo>
                <a:cubicBezTo>
                  <a:pt x="1927574" y="805658"/>
                  <a:pt x="1958429" y="802230"/>
                  <a:pt x="1968714" y="802230"/>
                </a:cubicBezTo>
                <a:lnTo>
                  <a:pt x="2057850" y="802230"/>
                </a:lnTo>
                <a:lnTo>
                  <a:pt x="2057850" y="1220486"/>
                </a:lnTo>
                <a:cubicBezTo>
                  <a:pt x="2068135" y="1343906"/>
                  <a:pt x="2040709" y="1463898"/>
                  <a:pt x="2068135" y="1463898"/>
                </a:cubicBezTo>
                <a:cubicBezTo>
                  <a:pt x="2081849" y="1463898"/>
                  <a:pt x="2081849" y="1450185"/>
                  <a:pt x="2081849" y="1443328"/>
                </a:cubicBezTo>
                <a:lnTo>
                  <a:pt x="2109275" y="1443328"/>
                </a:lnTo>
                <a:lnTo>
                  <a:pt x="2109275" y="1090210"/>
                </a:lnTo>
                <a:cubicBezTo>
                  <a:pt x="2126417" y="1083353"/>
                  <a:pt x="2122989" y="1069640"/>
                  <a:pt x="2126417" y="1062783"/>
                </a:cubicBezTo>
                <a:cubicBezTo>
                  <a:pt x="2143559" y="1028500"/>
                  <a:pt x="2133274" y="1049070"/>
                  <a:pt x="2150415" y="1042213"/>
                </a:cubicBezTo>
                <a:cubicBezTo>
                  <a:pt x="2157272" y="1038785"/>
                  <a:pt x="2160700" y="1031928"/>
                  <a:pt x="2164129" y="1025071"/>
                </a:cubicBezTo>
                <a:cubicBezTo>
                  <a:pt x="2191555" y="1035356"/>
                  <a:pt x="2212125" y="994216"/>
                  <a:pt x="2201840" y="977075"/>
                </a:cubicBezTo>
                <a:cubicBezTo>
                  <a:pt x="2253265" y="994216"/>
                  <a:pt x="2232695" y="925650"/>
                  <a:pt x="2239552" y="905080"/>
                </a:cubicBezTo>
                <a:cubicBezTo>
                  <a:pt x="2242980" y="833085"/>
                  <a:pt x="2242980" y="819372"/>
                  <a:pt x="2239552" y="809087"/>
                </a:cubicBezTo>
                <a:lnTo>
                  <a:pt x="2253265" y="809087"/>
                </a:lnTo>
                <a:lnTo>
                  <a:pt x="2256694" y="959933"/>
                </a:lnTo>
                <a:cubicBezTo>
                  <a:pt x="2260122" y="983931"/>
                  <a:pt x="2260122" y="977075"/>
                  <a:pt x="2287549" y="977075"/>
                </a:cubicBezTo>
                <a:cubicBezTo>
                  <a:pt x="2287549" y="987360"/>
                  <a:pt x="2290977" y="1001073"/>
                  <a:pt x="2287549" y="1011358"/>
                </a:cubicBezTo>
                <a:cubicBezTo>
                  <a:pt x="2290977" y="1025071"/>
                  <a:pt x="2314975" y="1021643"/>
                  <a:pt x="2321832" y="1025071"/>
                </a:cubicBezTo>
                <a:cubicBezTo>
                  <a:pt x="2325260" y="1035356"/>
                  <a:pt x="2332117" y="1045641"/>
                  <a:pt x="2345830" y="1042213"/>
                </a:cubicBezTo>
                <a:cubicBezTo>
                  <a:pt x="2349259" y="1049070"/>
                  <a:pt x="2352687" y="1073068"/>
                  <a:pt x="2356115" y="1090210"/>
                </a:cubicBezTo>
                <a:cubicBezTo>
                  <a:pt x="2359544" y="1093638"/>
                  <a:pt x="2366400" y="1093638"/>
                  <a:pt x="2366400" y="1097066"/>
                </a:cubicBezTo>
                <a:cubicBezTo>
                  <a:pt x="2369829" y="1124493"/>
                  <a:pt x="2373257" y="1169061"/>
                  <a:pt x="2373257" y="1179346"/>
                </a:cubicBezTo>
                <a:lnTo>
                  <a:pt x="2373257" y="1289053"/>
                </a:lnTo>
                <a:cubicBezTo>
                  <a:pt x="2373257" y="1289053"/>
                  <a:pt x="2369829" y="1292481"/>
                  <a:pt x="2380114" y="1292481"/>
                </a:cubicBezTo>
                <a:cubicBezTo>
                  <a:pt x="2386970" y="1292481"/>
                  <a:pt x="2383542" y="1278768"/>
                  <a:pt x="2407540" y="1278768"/>
                </a:cubicBezTo>
                <a:lnTo>
                  <a:pt x="2407540" y="1254770"/>
                </a:lnTo>
                <a:lnTo>
                  <a:pt x="2414397" y="1254770"/>
                </a:lnTo>
                <a:lnTo>
                  <a:pt x="2414397" y="1278768"/>
                </a:lnTo>
                <a:cubicBezTo>
                  <a:pt x="2417825" y="1278768"/>
                  <a:pt x="2421254" y="1282196"/>
                  <a:pt x="2424682" y="1285625"/>
                </a:cubicBezTo>
                <a:cubicBezTo>
                  <a:pt x="2428110" y="1278768"/>
                  <a:pt x="2428110" y="1271911"/>
                  <a:pt x="2428110" y="1265055"/>
                </a:cubicBezTo>
                <a:lnTo>
                  <a:pt x="2428110" y="1206773"/>
                </a:lnTo>
                <a:cubicBezTo>
                  <a:pt x="2434967" y="1199916"/>
                  <a:pt x="2448680" y="1193060"/>
                  <a:pt x="2455537" y="1182775"/>
                </a:cubicBezTo>
                <a:lnTo>
                  <a:pt x="2517247" y="1182775"/>
                </a:lnTo>
                <a:cubicBezTo>
                  <a:pt x="2517247" y="1186203"/>
                  <a:pt x="2520675" y="1193060"/>
                  <a:pt x="2524104" y="1196488"/>
                </a:cubicBezTo>
                <a:cubicBezTo>
                  <a:pt x="2527532" y="1196488"/>
                  <a:pt x="2534389" y="1193060"/>
                  <a:pt x="2534389" y="1189631"/>
                </a:cubicBezTo>
                <a:cubicBezTo>
                  <a:pt x="2537817" y="1172490"/>
                  <a:pt x="2558387" y="1151920"/>
                  <a:pt x="2565244" y="1145063"/>
                </a:cubicBezTo>
                <a:cubicBezTo>
                  <a:pt x="2568672" y="1141635"/>
                  <a:pt x="2568672" y="1134778"/>
                  <a:pt x="2568672" y="1131350"/>
                </a:cubicBezTo>
                <a:lnTo>
                  <a:pt x="2568672" y="1107351"/>
                </a:lnTo>
                <a:cubicBezTo>
                  <a:pt x="2568672" y="1100495"/>
                  <a:pt x="2568672" y="1093638"/>
                  <a:pt x="2572100" y="1090210"/>
                </a:cubicBezTo>
                <a:cubicBezTo>
                  <a:pt x="2575529" y="1107351"/>
                  <a:pt x="2572100" y="1127921"/>
                  <a:pt x="2578957" y="1145063"/>
                </a:cubicBezTo>
                <a:cubicBezTo>
                  <a:pt x="2589242" y="1169061"/>
                  <a:pt x="2616669" y="1151920"/>
                  <a:pt x="2637239" y="1158776"/>
                </a:cubicBezTo>
                <a:cubicBezTo>
                  <a:pt x="2637239" y="1162205"/>
                  <a:pt x="2633810" y="1169061"/>
                  <a:pt x="2633810" y="1172490"/>
                </a:cubicBezTo>
                <a:cubicBezTo>
                  <a:pt x="2637239" y="1175918"/>
                  <a:pt x="2647524" y="1175918"/>
                  <a:pt x="2647524" y="1186203"/>
                </a:cubicBezTo>
                <a:cubicBezTo>
                  <a:pt x="2661237" y="1234200"/>
                  <a:pt x="2661237" y="1289053"/>
                  <a:pt x="2674950" y="1337050"/>
                </a:cubicBezTo>
                <a:cubicBezTo>
                  <a:pt x="2678379" y="1347335"/>
                  <a:pt x="2674950" y="1367905"/>
                  <a:pt x="2678379" y="1385046"/>
                </a:cubicBezTo>
                <a:cubicBezTo>
                  <a:pt x="2678379" y="1391903"/>
                  <a:pt x="2685235" y="1402188"/>
                  <a:pt x="2695520" y="1402188"/>
                </a:cubicBezTo>
                <a:cubicBezTo>
                  <a:pt x="2702377" y="1402188"/>
                  <a:pt x="2705805" y="1395331"/>
                  <a:pt x="2712662" y="1388475"/>
                </a:cubicBezTo>
                <a:lnTo>
                  <a:pt x="2712662" y="1323336"/>
                </a:lnTo>
                <a:cubicBezTo>
                  <a:pt x="2712662" y="1306195"/>
                  <a:pt x="2719519" y="1306195"/>
                  <a:pt x="2733232" y="1306195"/>
                </a:cubicBezTo>
                <a:cubicBezTo>
                  <a:pt x="2740089" y="1306195"/>
                  <a:pt x="2825797" y="1309623"/>
                  <a:pt x="2832653" y="1309623"/>
                </a:cubicBezTo>
                <a:cubicBezTo>
                  <a:pt x="2832653" y="1309623"/>
                  <a:pt x="2836082" y="1313051"/>
                  <a:pt x="2846367" y="1306195"/>
                </a:cubicBezTo>
                <a:lnTo>
                  <a:pt x="2846367" y="1018215"/>
                </a:lnTo>
                <a:cubicBezTo>
                  <a:pt x="2860080" y="997645"/>
                  <a:pt x="2884078" y="980503"/>
                  <a:pt x="2901220" y="959933"/>
                </a:cubicBezTo>
                <a:lnTo>
                  <a:pt x="2901220" y="946220"/>
                </a:lnTo>
                <a:cubicBezTo>
                  <a:pt x="2901220" y="932507"/>
                  <a:pt x="2904648" y="915365"/>
                  <a:pt x="2908077" y="901652"/>
                </a:cubicBezTo>
                <a:cubicBezTo>
                  <a:pt x="2901220" y="946220"/>
                  <a:pt x="2921790" y="959933"/>
                  <a:pt x="2956073" y="959933"/>
                </a:cubicBezTo>
                <a:lnTo>
                  <a:pt x="2980072" y="959933"/>
                </a:lnTo>
                <a:cubicBezTo>
                  <a:pt x="2980072" y="949648"/>
                  <a:pt x="2980072" y="935935"/>
                  <a:pt x="2983500" y="925650"/>
                </a:cubicBezTo>
                <a:cubicBezTo>
                  <a:pt x="2969787" y="994216"/>
                  <a:pt x="3052067" y="942792"/>
                  <a:pt x="3052067" y="994216"/>
                </a:cubicBezTo>
                <a:cubicBezTo>
                  <a:pt x="3052067" y="1031928"/>
                  <a:pt x="3034925" y="970218"/>
                  <a:pt x="3045210" y="1110780"/>
                </a:cubicBezTo>
                <a:lnTo>
                  <a:pt x="3048638" y="1247913"/>
                </a:lnTo>
                <a:cubicBezTo>
                  <a:pt x="3052067" y="1251341"/>
                  <a:pt x="3055495" y="1258198"/>
                  <a:pt x="3065780" y="1258198"/>
                </a:cubicBezTo>
                <a:cubicBezTo>
                  <a:pt x="3072637" y="1258198"/>
                  <a:pt x="3076065" y="1251341"/>
                  <a:pt x="3082922" y="1244485"/>
                </a:cubicBezTo>
                <a:cubicBezTo>
                  <a:pt x="3089778" y="1241056"/>
                  <a:pt x="3100063" y="1247913"/>
                  <a:pt x="3117205" y="1241056"/>
                </a:cubicBezTo>
                <a:lnTo>
                  <a:pt x="3117205" y="1124493"/>
                </a:lnTo>
                <a:cubicBezTo>
                  <a:pt x="3137775" y="1114208"/>
                  <a:pt x="3168630" y="1093638"/>
                  <a:pt x="3178915" y="1093638"/>
                </a:cubicBezTo>
                <a:lnTo>
                  <a:pt x="3271480" y="1093638"/>
                </a:lnTo>
                <a:cubicBezTo>
                  <a:pt x="3274908" y="1097066"/>
                  <a:pt x="3274908" y="1103923"/>
                  <a:pt x="3281765" y="1110780"/>
                </a:cubicBezTo>
                <a:lnTo>
                  <a:pt x="3295478" y="1110780"/>
                </a:lnTo>
                <a:lnTo>
                  <a:pt x="3305763" y="891367"/>
                </a:lnTo>
                <a:cubicBezTo>
                  <a:pt x="3309192" y="884510"/>
                  <a:pt x="3309192" y="877653"/>
                  <a:pt x="3309192" y="870797"/>
                </a:cubicBezTo>
                <a:cubicBezTo>
                  <a:pt x="3309192" y="863940"/>
                  <a:pt x="3312620" y="853655"/>
                  <a:pt x="3312620" y="843370"/>
                </a:cubicBezTo>
                <a:cubicBezTo>
                  <a:pt x="3326333" y="833085"/>
                  <a:pt x="3374330" y="822800"/>
                  <a:pt x="3391472" y="822800"/>
                </a:cubicBezTo>
                <a:cubicBezTo>
                  <a:pt x="3412042" y="822800"/>
                  <a:pt x="3442897" y="826228"/>
                  <a:pt x="3442897" y="853655"/>
                </a:cubicBezTo>
                <a:lnTo>
                  <a:pt x="3442897" y="1049070"/>
                </a:lnTo>
                <a:cubicBezTo>
                  <a:pt x="3456610" y="1073068"/>
                  <a:pt x="3456610" y="1059355"/>
                  <a:pt x="3456610" y="1076496"/>
                </a:cubicBezTo>
                <a:lnTo>
                  <a:pt x="3456610" y="1265055"/>
                </a:lnTo>
                <a:cubicBezTo>
                  <a:pt x="3460038" y="1285625"/>
                  <a:pt x="3453182" y="1402188"/>
                  <a:pt x="3497750" y="1402188"/>
                </a:cubicBezTo>
                <a:lnTo>
                  <a:pt x="3508035" y="1402188"/>
                </a:lnTo>
                <a:cubicBezTo>
                  <a:pt x="3511463" y="1395331"/>
                  <a:pt x="3511463" y="1385046"/>
                  <a:pt x="3511463" y="1371333"/>
                </a:cubicBezTo>
                <a:cubicBezTo>
                  <a:pt x="3511463" y="1299338"/>
                  <a:pt x="3497750" y="1271911"/>
                  <a:pt x="3576602" y="1271911"/>
                </a:cubicBezTo>
                <a:cubicBezTo>
                  <a:pt x="3586887" y="1271911"/>
                  <a:pt x="3604028" y="1275340"/>
                  <a:pt x="3621170" y="1275340"/>
                </a:cubicBezTo>
                <a:cubicBezTo>
                  <a:pt x="3621170" y="1330193"/>
                  <a:pt x="3628027" y="1385046"/>
                  <a:pt x="3631455" y="1439900"/>
                </a:cubicBezTo>
                <a:cubicBezTo>
                  <a:pt x="3634883" y="1443328"/>
                  <a:pt x="3638312" y="1446756"/>
                  <a:pt x="3648597" y="1446756"/>
                </a:cubicBezTo>
                <a:cubicBezTo>
                  <a:pt x="3655453" y="1446756"/>
                  <a:pt x="3682880" y="1433043"/>
                  <a:pt x="3700022" y="1429615"/>
                </a:cubicBezTo>
                <a:cubicBezTo>
                  <a:pt x="3706878" y="1426186"/>
                  <a:pt x="3706878" y="1415901"/>
                  <a:pt x="3706878" y="1405616"/>
                </a:cubicBezTo>
                <a:lnTo>
                  <a:pt x="3706878" y="1131350"/>
                </a:lnTo>
                <a:lnTo>
                  <a:pt x="3964003" y="1052498"/>
                </a:lnTo>
                <a:cubicBezTo>
                  <a:pt x="3991430" y="1062783"/>
                  <a:pt x="4029142" y="1059355"/>
                  <a:pt x="4059997" y="1086781"/>
                </a:cubicBezTo>
                <a:lnTo>
                  <a:pt x="4059997" y="1388475"/>
                </a:lnTo>
                <a:lnTo>
                  <a:pt x="4070281" y="1398760"/>
                </a:lnTo>
                <a:cubicBezTo>
                  <a:pt x="4077138" y="1367905"/>
                  <a:pt x="4118278" y="1385046"/>
                  <a:pt x="4142276" y="1381618"/>
                </a:cubicBezTo>
                <a:cubicBezTo>
                  <a:pt x="4149133" y="1378190"/>
                  <a:pt x="4149133" y="1367905"/>
                  <a:pt x="4155990" y="1361048"/>
                </a:cubicBezTo>
                <a:lnTo>
                  <a:pt x="4155990" y="1378190"/>
                </a:lnTo>
                <a:lnTo>
                  <a:pt x="4162846" y="1385046"/>
                </a:lnTo>
                <a:cubicBezTo>
                  <a:pt x="4173131" y="1367905"/>
                  <a:pt x="4183416" y="1350763"/>
                  <a:pt x="4197130" y="1333621"/>
                </a:cubicBezTo>
                <a:lnTo>
                  <a:pt x="4197130" y="1213630"/>
                </a:lnTo>
                <a:cubicBezTo>
                  <a:pt x="4203986" y="1203345"/>
                  <a:pt x="4227985" y="1189631"/>
                  <a:pt x="4227985" y="1172490"/>
                </a:cubicBezTo>
                <a:lnTo>
                  <a:pt x="4392545" y="1172490"/>
                </a:lnTo>
                <a:cubicBezTo>
                  <a:pt x="4378831" y="1199916"/>
                  <a:pt x="4423400" y="1193060"/>
                  <a:pt x="4433685" y="1217058"/>
                </a:cubicBezTo>
                <a:cubicBezTo>
                  <a:pt x="4443970" y="1237628"/>
                  <a:pt x="4437113" y="1268483"/>
                  <a:pt x="4433685" y="1292481"/>
                </a:cubicBezTo>
                <a:cubicBezTo>
                  <a:pt x="4447398" y="1299338"/>
                  <a:pt x="4464540" y="1302766"/>
                  <a:pt x="4474825" y="1302766"/>
                </a:cubicBezTo>
                <a:cubicBezTo>
                  <a:pt x="4491966" y="1302766"/>
                  <a:pt x="4491966" y="1275340"/>
                  <a:pt x="4498823" y="1268483"/>
                </a:cubicBezTo>
                <a:lnTo>
                  <a:pt x="4615386" y="1268483"/>
                </a:lnTo>
                <a:cubicBezTo>
                  <a:pt x="4618815" y="1278768"/>
                  <a:pt x="4629100" y="1282196"/>
                  <a:pt x="4632528" y="1295910"/>
                </a:cubicBezTo>
                <a:cubicBezTo>
                  <a:pt x="4635956" y="1299338"/>
                  <a:pt x="4635956" y="1313051"/>
                  <a:pt x="4635956" y="1319908"/>
                </a:cubicBezTo>
                <a:cubicBezTo>
                  <a:pt x="4639385" y="1323336"/>
                  <a:pt x="4642813" y="1326765"/>
                  <a:pt x="4649670" y="1326765"/>
                </a:cubicBezTo>
                <a:cubicBezTo>
                  <a:pt x="4673668" y="1326765"/>
                  <a:pt x="4670240" y="1261626"/>
                  <a:pt x="4670240" y="1254770"/>
                </a:cubicBezTo>
                <a:cubicBezTo>
                  <a:pt x="4673668" y="1234200"/>
                  <a:pt x="4673668" y="1210201"/>
                  <a:pt x="4677096" y="1186203"/>
                </a:cubicBezTo>
                <a:cubicBezTo>
                  <a:pt x="4680525" y="1169061"/>
                  <a:pt x="4683953" y="1148491"/>
                  <a:pt x="4687381" y="1127921"/>
                </a:cubicBezTo>
                <a:cubicBezTo>
                  <a:pt x="4694238" y="1107351"/>
                  <a:pt x="4694238" y="1079925"/>
                  <a:pt x="4707951" y="1059355"/>
                </a:cubicBezTo>
                <a:cubicBezTo>
                  <a:pt x="4725093" y="1028500"/>
                  <a:pt x="4762805" y="1001073"/>
                  <a:pt x="4786803" y="980503"/>
                </a:cubicBezTo>
                <a:cubicBezTo>
                  <a:pt x="4790231" y="977075"/>
                  <a:pt x="4807373" y="932507"/>
                  <a:pt x="4827943" y="932507"/>
                </a:cubicBezTo>
                <a:cubicBezTo>
                  <a:pt x="4838228" y="932507"/>
                  <a:pt x="4848513" y="966790"/>
                  <a:pt x="4848513" y="977075"/>
                </a:cubicBezTo>
                <a:cubicBezTo>
                  <a:pt x="4858798" y="1035356"/>
                  <a:pt x="4865655" y="1093638"/>
                  <a:pt x="4872511" y="1151920"/>
                </a:cubicBezTo>
                <a:lnTo>
                  <a:pt x="4879368" y="1429615"/>
                </a:lnTo>
                <a:cubicBezTo>
                  <a:pt x="4882796" y="1429615"/>
                  <a:pt x="4882796" y="1433043"/>
                  <a:pt x="4889653" y="1433043"/>
                </a:cubicBezTo>
                <a:cubicBezTo>
                  <a:pt x="4910223" y="1433043"/>
                  <a:pt x="4899938" y="1391903"/>
                  <a:pt x="4975361" y="1415901"/>
                </a:cubicBezTo>
                <a:cubicBezTo>
                  <a:pt x="4978790" y="1405616"/>
                  <a:pt x="4978790" y="1378190"/>
                  <a:pt x="4978790" y="1371333"/>
                </a:cubicBezTo>
                <a:cubicBezTo>
                  <a:pt x="4968505" y="1316480"/>
                  <a:pt x="5033643" y="1357620"/>
                  <a:pt x="5030214" y="1323336"/>
                </a:cubicBezTo>
                <a:cubicBezTo>
                  <a:pt x="5040499" y="1316480"/>
                  <a:pt x="5098781" y="1330193"/>
                  <a:pt x="5085068" y="1278768"/>
                </a:cubicBezTo>
                <a:cubicBezTo>
                  <a:pt x="5085068" y="1271911"/>
                  <a:pt x="5085068" y="1265055"/>
                  <a:pt x="5088496" y="1258198"/>
                </a:cubicBezTo>
                <a:cubicBezTo>
                  <a:pt x="5091924" y="1275340"/>
                  <a:pt x="5091924" y="1295910"/>
                  <a:pt x="5088496" y="1319908"/>
                </a:cubicBezTo>
                <a:lnTo>
                  <a:pt x="5136493" y="1319908"/>
                </a:lnTo>
                <a:cubicBezTo>
                  <a:pt x="5136493" y="1326765"/>
                  <a:pt x="5136493" y="1333621"/>
                  <a:pt x="5143349" y="1340478"/>
                </a:cubicBezTo>
                <a:lnTo>
                  <a:pt x="5177633" y="1340478"/>
                </a:lnTo>
                <a:lnTo>
                  <a:pt x="5177633" y="1141635"/>
                </a:lnTo>
                <a:cubicBezTo>
                  <a:pt x="5198203" y="1127921"/>
                  <a:pt x="5229058" y="1121065"/>
                  <a:pt x="5222201" y="1097066"/>
                </a:cubicBezTo>
                <a:cubicBezTo>
                  <a:pt x="5218773" y="1076496"/>
                  <a:pt x="5249628" y="1062783"/>
                  <a:pt x="5263341" y="1062783"/>
                </a:cubicBezTo>
                <a:cubicBezTo>
                  <a:pt x="5270198" y="1062783"/>
                  <a:pt x="5335336" y="1079925"/>
                  <a:pt x="5369619" y="1093638"/>
                </a:cubicBezTo>
                <a:cubicBezTo>
                  <a:pt x="5376476" y="1097066"/>
                  <a:pt x="5376476" y="1114208"/>
                  <a:pt x="5376476" y="1117636"/>
                </a:cubicBezTo>
                <a:lnTo>
                  <a:pt x="5379904" y="1333621"/>
                </a:lnTo>
                <a:cubicBezTo>
                  <a:pt x="5373048" y="1354191"/>
                  <a:pt x="5390189" y="1371333"/>
                  <a:pt x="5390189" y="1391903"/>
                </a:cubicBezTo>
                <a:cubicBezTo>
                  <a:pt x="5390189" y="1398760"/>
                  <a:pt x="5383333" y="1436471"/>
                  <a:pt x="5383333" y="1446756"/>
                </a:cubicBezTo>
                <a:cubicBezTo>
                  <a:pt x="5383333" y="1477611"/>
                  <a:pt x="5379904" y="1491325"/>
                  <a:pt x="5410759" y="1491325"/>
                </a:cubicBezTo>
                <a:cubicBezTo>
                  <a:pt x="5421044" y="1491325"/>
                  <a:pt x="5434758" y="1487896"/>
                  <a:pt x="5445043" y="1484468"/>
                </a:cubicBezTo>
                <a:lnTo>
                  <a:pt x="5606174" y="1487896"/>
                </a:lnTo>
                <a:cubicBezTo>
                  <a:pt x="5619888" y="1484468"/>
                  <a:pt x="5637029" y="1477611"/>
                  <a:pt x="5654171" y="1477611"/>
                </a:cubicBezTo>
                <a:cubicBezTo>
                  <a:pt x="5664456" y="1474183"/>
                  <a:pt x="5678169" y="1481040"/>
                  <a:pt x="5688454" y="1477611"/>
                </a:cubicBezTo>
                <a:cubicBezTo>
                  <a:pt x="5688454" y="1474183"/>
                  <a:pt x="5695311" y="1470755"/>
                  <a:pt x="5702168" y="1463898"/>
                </a:cubicBezTo>
                <a:lnTo>
                  <a:pt x="5787876" y="1463898"/>
                </a:lnTo>
                <a:cubicBezTo>
                  <a:pt x="5801589" y="1436471"/>
                  <a:pt x="5811874" y="1409045"/>
                  <a:pt x="5818731" y="1381618"/>
                </a:cubicBezTo>
                <a:cubicBezTo>
                  <a:pt x="5822159" y="1371333"/>
                  <a:pt x="5829016" y="1361048"/>
                  <a:pt x="5832444" y="1350763"/>
                </a:cubicBezTo>
                <a:cubicBezTo>
                  <a:pt x="5835873" y="1343906"/>
                  <a:pt x="5835873" y="1337050"/>
                  <a:pt x="5835873" y="1326765"/>
                </a:cubicBezTo>
                <a:cubicBezTo>
                  <a:pt x="5835873" y="1275340"/>
                  <a:pt x="5784448" y="1289053"/>
                  <a:pt x="5784448" y="1223915"/>
                </a:cubicBezTo>
                <a:cubicBezTo>
                  <a:pt x="5784448" y="1196488"/>
                  <a:pt x="5794733" y="1165633"/>
                  <a:pt x="5835873" y="1145063"/>
                </a:cubicBezTo>
                <a:lnTo>
                  <a:pt x="5842729" y="678810"/>
                </a:lnTo>
                <a:cubicBezTo>
                  <a:pt x="5839301" y="671953"/>
                  <a:pt x="5825588" y="661668"/>
                  <a:pt x="5818731" y="654812"/>
                </a:cubicBezTo>
                <a:cubicBezTo>
                  <a:pt x="5805018" y="637670"/>
                  <a:pt x="5798161" y="620528"/>
                  <a:pt x="5798161" y="603387"/>
                </a:cubicBezTo>
                <a:cubicBezTo>
                  <a:pt x="5798161" y="524535"/>
                  <a:pt x="5887298" y="545105"/>
                  <a:pt x="5887298" y="493680"/>
                </a:cubicBezTo>
                <a:cubicBezTo>
                  <a:pt x="5887298" y="483395"/>
                  <a:pt x="5883869" y="483395"/>
                  <a:pt x="5877013" y="479967"/>
                </a:cubicBezTo>
                <a:lnTo>
                  <a:pt x="5890726" y="466253"/>
                </a:lnTo>
                <a:lnTo>
                  <a:pt x="5890726" y="397687"/>
                </a:lnTo>
                <a:cubicBezTo>
                  <a:pt x="5883869" y="390830"/>
                  <a:pt x="5877013" y="380545"/>
                  <a:pt x="5877013" y="373688"/>
                </a:cubicBezTo>
                <a:cubicBezTo>
                  <a:pt x="5877013" y="363403"/>
                  <a:pt x="5883869" y="353118"/>
                  <a:pt x="5880441" y="342833"/>
                </a:cubicBezTo>
                <a:cubicBezTo>
                  <a:pt x="5897583" y="342833"/>
                  <a:pt x="5897583" y="318835"/>
                  <a:pt x="5897583" y="308550"/>
                </a:cubicBezTo>
                <a:cubicBezTo>
                  <a:pt x="5897583" y="298265"/>
                  <a:pt x="5901011" y="284552"/>
                  <a:pt x="5901011" y="277695"/>
                </a:cubicBezTo>
                <a:cubicBezTo>
                  <a:pt x="5901011" y="267410"/>
                  <a:pt x="5897583" y="260553"/>
                  <a:pt x="5890726" y="253697"/>
                </a:cubicBezTo>
                <a:cubicBezTo>
                  <a:pt x="5894154" y="253697"/>
                  <a:pt x="5901011" y="250268"/>
                  <a:pt x="5907868" y="246840"/>
                </a:cubicBezTo>
                <a:lnTo>
                  <a:pt x="5907868" y="167989"/>
                </a:lnTo>
                <a:cubicBezTo>
                  <a:pt x="5904439" y="167989"/>
                  <a:pt x="5901011" y="174845"/>
                  <a:pt x="5901011" y="164560"/>
                </a:cubicBezTo>
                <a:cubicBezTo>
                  <a:pt x="5901011" y="157704"/>
                  <a:pt x="5907868" y="154275"/>
                  <a:pt x="5907868" y="147419"/>
                </a:cubicBezTo>
                <a:lnTo>
                  <a:pt x="5907868" y="130277"/>
                </a:lnTo>
                <a:cubicBezTo>
                  <a:pt x="5907868" y="123420"/>
                  <a:pt x="5907868" y="116564"/>
                  <a:pt x="5911296" y="109707"/>
                </a:cubicBezTo>
                <a:lnTo>
                  <a:pt x="5914724" y="0"/>
                </a:lnTo>
                <a:close/>
                <a:moveTo>
                  <a:pt x="5887298" y="692523"/>
                </a:moveTo>
                <a:lnTo>
                  <a:pt x="5887298" y="737092"/>
                </a:lnTo>
                <a:cubicBezTo>
                  <a:pt x="5904439" y="716522"/>
                  <a:pt x="5907868" y="723378"/>
                  <a:pt x="5907868" y="709665"/>
                </a:cubicBezTo>
                <a:cubicBezTo>
                  <a:pt x="5907868" y="699380"/>
                  <a:pt x="5907868" y="695952"/>
                  <a:pt x="5904439" y="692523"/>
                </a:cubicBezTo>
                <a:lnTo>
                  <a:pt x="5887298" y="692523"/>
                </a:lnTo>
                <a:close/>
                <a:moveTo>
                  <a:pt x="5887298" y="764518"/>
                </a:moveTo>
                <a:lnTo>
                  <a:pt x="5883869" y="805658"/>
                </a:lnTo>
                <a:cubicBezTo>
                  <a:pt x="5907868" y="798802"/>
                  <a:pt x="5904439" y="791945"/>
                  <a:pt x="5904439" y="785088"/>
                </a:cubicBezTo>
                <a:cubicBezTo>
                  <a:pt x="5904439" y="771375"/>
                  <a:pt x="5901011" y="764518"/>
                  <a:pt x="5887298" y="764518"/>
                </a:cubicBezTo>
                <a:close/>
                <a:moveTo>
                  <a:pt x="5883869" y="833085"/>
                </a:moveTo>
                <a:lnTo>
                  <a:pt x="5883869" y="881082"/>
                </a:lnTo>
                <a:cubicBezTo>
                  <a:pt x="5901011" y="877653"/>
                  <a:pt x="5904439" y="870797"/>
                  <a:pt x="5904439" y="857083"/>
                </a:cubicBezTo>
                <a:cubicBezTo>
                  <a:pt x="5904439" y="850227"/>
                  <a:pt x="5907868" y="836513"/>
                  <a:pt x="5883869" y="833085"/>
                </a:cubicBezTo>
                <a:close/>
                <a:moveTo>
                  <a:pt x="5883869" y="911937"/>
                </a:moveTo>
                <a:lnTo>
                  <a:pt x="5883869" y="959933"/>
                </a:lnTo>
                <a:cubicBezTo>
                  <a:pt x="5897583" y="942792"/>
                  <a:pt x="5904439" y="949648"/>
                  <a:pt x="5904439" y="932507"/>
                </a:cubicBezTo>
                <a:cubicBezTo>
                  <a:pt x="5904439" y="922222"/>
                  <a:pt x="5907868" y="918793"/>
                  <a:pt x="5883869" y="911937"/>
                </a:cubicBezTo>
                <a:close/>
                <a:moveTo>
                  <a:pt x="5883869" y="987360"/>
                </a:moveTo>
                <a:lnTo>
                  <a:pt x="5883869" y="1042213"/>
                </a:lnTo>
                <a:cubicBezTo>
                  <a:pt x="5907868" y="1035356"/>
                  <a:pt x="5904439" y="1021643"/>
                  <a:pt x="5904439" y="1014786"/>
                </a:cubicBezTo>
                <a:cubicBezTo>
                  <a:pt x="5904439" y="994216"/>
                  <a:pt x="5907868" y="994216"/>
                  <a:pt x="5883869" y="987360"/>
                </a:cubicBezTo>
                <a:close/>
                <a:moveTo>
                  <a:pt x="5883869" y="1073068"/>
                </a:moveTo>
                <a:lnTo>
                  <a:pt x="5883869" y="1110780"/>
                </a:lnTo>
                <a:lnTo>
                  <a:pt x="5901011" y="1110780"/>
                </a:lnTo>
                <a:cubicBezTo>
                  <a:pt x="5904439" y="1103923"/>
                  <a:pt x="5904439" y="1103923"/>
                  <a:pt x="5904439" y="1093638"/>
                </a:cubicBezTo>
                <a:cubicBezTo>
                  <a:pt x="5904439" y="1083353"/>
                  <a:pt x="5901011" y="1079925"/>
                  <a:pt x="5883869" y="1073068"/>
                </a:cubicBezTo>
                <a:close/>
                <a:moveTo>
                  <a:pt x="5959292" y="1313051"/>
                </a:moveTo>
                <a:lnTo>
                  <a:pt x="5955864" y="1439900"/>
                </a:lnTo>
                <a:cubicBezTo>
                  <a:pt x="5973006" y="1422758"/>
                  <a:pt x="6007289" y="1388475"/>
                  <a:pt x="6007289" y="1381618"/>
                </a:cubicBezTo>
                <a:cubicBezTo>
                  <a:pt x="6007289" y="1371333"/>
                  <a:pt x="5973006" y="1333621"/>
                  <a:pt x="5959292" y="1313051"/>
                </a:cubicBezTo>
                <a:close/>
                <a:moveTo>
                  <a:pt x="6021002" y="1405616"/>
                </a:moveTo>
                <a:cubicBezTo>
                  <a:pt x="5997004" y="1433043"/>
                  <a:pt x="5976434" y="1460470"/>
                  <a:pt x="5959292" y="1484468"/>
                </a:cubicBezTo>
                <a:cubicBezTo>
                  <a:pt x="5979862" y="1484468"/>
                  <a:pt x="6014146" y="1487896"/>
                  <a:pt x="6024431" y="1487896"/>
                </a:cubicBezTo>
                <a:cubicBezTo>
                  <a:pt x="6031287" y="1487896"/>
                  <a:pt x="6034716" y="1481040"/>
                  <a:pt x="6038144" y="1474183"/>
                </a:cubicBezTo>
                <a:cubicBezTo>
                  <a:pt x="6051857" y="1474183"/>
                  <a:pt x="6065571" y="1474183"/>
                  <a:pt x="6079284" y="1477611"/>
                </a:cubicBezTo>
                <a:cubicBezTo>
                  <a:pt x="6055286" y="1453613"/>
                  <a:pt x="6034716" y="1412473"/>
                  <a:pt x="6021002" y="1405616"/>
                </a:cubicBezTo>
                <a:close/>
                <a:moveTo>
                  <a:pt x="5890726" y="1319908"/>
                </a:moveTo>
                <a:cubicBezTo>
                  <a:pt x="5870156" y="1330193"/>
                  <a:pt x="5883869" y="1361048"/>
                  <a:pt x="5877013" y="1374761"/>
                </a:cubicBezTo>
                <a:lnTo>
                  <a:pt x="5883869" y="1381618"/>
                </a:lnTo>
                <a:lnTo>
                  <a:pt x="5897583" y="1381618"/>
                </a:lnTo>
                <a:lnTo>
                  <a:pt x="5901011" y="1323336"/>
                </a:lnTo>
                <a:cubicBezTo>
                  <a:pt x="5897583" y="1323336"/>
                  <a:pt x="5894154" y="1319908"/>
                  <a:pt x="5890726" y="1319908"/>
                </a:cubicBezTo>
                <a:close/>
                <a:moveTo>
                  <a:pt x="5880441" y="1405616"/>
                </a:moveTo>
                <a:lnTo>
                  <a:pt x="5877013" y="1412473"/>
                </a:lnTo>
                <a:cubicBezTo>
                  <a:pt x="5877013" y="1419330"/>
                  <a:pt x="5890726" y="1457041"/>
                  <a:pt x="5901011" y="1474183"/>
                </a:cubicBezTo>
                <a:lnTo>
                  <a:pt x="5901011" y="1409045"/>
                </a:lnTo>
                <a:cubicBezTo>
                  <a:pt x="5894154" y="1405616"/>
                  <a:pt x="5887298" y="1405616"/>
                  <a:pt x="5880441" y="1405616"/>
                </a:cubicBezTo>
                <a:close/>
                <a:moveTo>
                  <a:pt x="5736451" y="1474611"/>
                </a:moveTo>
                <a:cubicBezTo>
                  <a:pt x="5722738" y="1475040"/>
                  <a:pt x="5709025" y="1477611"/>
                  <a:pt x="5695311" y="1477611"/>
                </a:cubicBezTo>
                <a:cubicBezTo>
                  <a:pt x="5709024" y="1481040"/>
                  <a:pt x="5722738" y="1481040"/>
                  <a:pt x="5733023" y="1484468"/>
                </a:cubicBezTo>
                <a:lnTo>
                  <a:pt x="5777591" y="1484468"/>
                </a:lnTo>
                <a:cubicBezTo>
                  <a:pt x="5763878" y="1475897"/>
                  <a:pt x="5750164" y="1474183"/>
                  <a:pt x="5736451" y="1474611"/>
                </a:cubicBezTo>
                <a:close/>
                <a:moveTo>
                  <a:pt x="10803525" y="106279"/>
                </a:moveTo>
                <a:cubicBezTo>
                  <a:pt x="10806954" y="143990"/>
                  <a:pt x="10817239" y="178274"/>
                  <a:pt x="10820667" y="209128"/>
                </a:cubicBezTo>
                <a:cubicBezTo>
                  <a:pt x="10937230" y="209128"/>
                  <a:pt x="10947515" y="212557"/>
                  <a:pt x="10957800" y="212557"/>
                </a:cubicBezTo>
                <a:cubicBezTo>
                  <a:pt x="10964657" y="212557"/>
                  <a:pt x="10971514" y="212557"/>
                  <a:pt x="10974942" y="209128"/>
                </a:cubicBezTo>
                <a:cubicBezTo>
                  <a:pt x="10985227" y="178274"/>
                  <a:pt x="11002369" y="123420"/>
                  <a:pt x="11002369" y="113135"/>
                </a:cubicBezTo>
                <a:cubicBezTo>
                  <a:pt x="11002369" y="106279"/>
                  <a:pt x="10998940" y="106279"/>
                  <a:pt x="10998940" y="106279"/>
                </a:cubicBezTo>
                <a:lnTo>
                  <a:pt x="10803525" y="106279"/>
                </a:lnTo>
                <a:close/>
              </a:path>
            </a:pathLst>
          </a:custGeom>
          <a:solidFill>
            <a:schemeClr val="bg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平行四边形 4">
            <a:extLst>
              <a:ext uri="{FF2B5EF4-FFF2-40B4-BE49-F238E27FC236}">
                <a16:creationId xmlns:a16="http://schemas.microsoft.com/office/drawing/2014/main" id="{6F0123A0-3D67-4F9E-8BA7-964D53D1CE65}"/>
              </a:ext>
            </a:extLst>
          </p:cNvPr>
          <p:cNvSpPr/>
          <p:nvPr/>
        </p:nvSpPr>
        <p:spPr>
          <a:xfrm>
            <a:off x="-203201" y="294659"/>
            <a:ext cx="1613286" cy="532656"/>
          </a:xfrm>
          <a:prstGeom prst="parallelogram">
            <a:avLst>
              <a:gd name="adj" fmla="val 15877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706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E0E3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722"/>
          <a:stretch/>
        </p:blipFill>
        <p:spPr>
          <a:xfrm>
            <a:off x="0" y="2381250"/>
            <a:ext cx="12192000" cy="4476750"/>
          </a:xfrm>
          <a:prstGeom prst="rect">
            <a:avLst/>
          </a:prstGeom>
        </p:spPr>
      </p:pic>
      <p:pic>
        <p:nvPicPr>
          <p:cNvPr id="9012" name="图片 9011">
            <a:extLst>
              <a:ext uri="{FF2B5EF4-FFF2-40B4-BE49-F238E27FC236}">
                <a16:creationId xmlns:a16="http://schemas.microsoft.com/office/drawing/2014/main" id="{F439C273-16DC-4A86-898E-56E15E668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378" b="34721"/>
          <a:stretch/>
        </p:blipFill>
        <p:spPr>
          <a:xfrm>
            <a:off x="0" y="0"/>
            <a:ext cx="12192000" cy="2736354"/>
          </a:xfrm>
          <a:prstGeom prst="rect">
            <a:avLst/>
          </a:prstGeom>
        </p:spPr>
      </p:pic>
      <p:sp>
        <p:nvSpPr>
          <p:cNvPr id="9008" name="平行四边形 9007">
            <a:extLst>
              <a:ext uri="{FF2B5EF4-FFF2-40B4-BE49-F238E27FC236}">
                <a16:creationId xmlns:a16="http://schemas.microsoft.com/office/drawing/2014/main" id="{D9A093FE-5DC4-49BE-9F9F-C4E87C9992AF}"/>
              </a:ext>
            </a:extLst>
          </p:cNvPr>
          <p:cNvSpPr/>
          <p:nvPr/>
        </p:nvSpPr>
        <p:spPr>
          <a:xfrm>
            <a:off x="-914400" y="1655545"/>
            <a:ext cx="9530814" cy="3546910"/>
          </a:xfrm>
          <a:prstGeom prst="parallelogram">
            <a:avLst>
              <a:gd name="adj" fmla="val 15222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10" name="组合 9009">
            <a:extLst>
              <a:ext uri="{FF2B5EF4-FFF2-40B4-BE49-F238E27FC236}">
                <a16:creationId xmlns:a16="http://schemas.microsoft.com/office/drawing/2014/main" id="{5D5B18B4-09CE-4109-9F94-B2DBC82ACA2E}"/>
              </a:ext>
            </a:extLst>
          </p:cNvPr>
          <p:cNvGrpSpPr/>
          <p:nvPr/>
        </p:nvGrpSpPr>
        <p:grpSpPr>
          <a:xfrm>
            <a:off x="1132129" y="2070230"/>
            <a:ext cx="6878807" cy="2744547"/>
            <a:chOff x="1132129" y="1590001"/>
            <a:chExt cx="6878807" cy="274454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1EF285A-FB65-4CCA-967A-6AD8A2DEE1C4}"/>
                </a:ext>
              </a:extLst>
            </p:cNvPr>
            <p:cNvSpPr txBox="1"/>
            <p:nvPr/>
          </p:nvSpPr>
          <p:spPr>
            <a:xfrm>
              <a:off x="1132129" y="1590001"/>
              <a:ext cx="29205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600" dirty="0">
                  <a:solidFill>
                    <a:schemeClr val="bg1"/>
                  </a:solidFill>
                  <a:cs typeface="+mn-ea"/>
                  <a:sym typeface="+mn-lt"/>
                </a:rPr>
                <a:t>COMPANY PLAN</a:t>
              </a:r>
              <a:endParaRPr lang="zh-CN" altLang="en-US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EED28CE-7816-4EB2-9661-3502E3D1D8EB}"/>
                </a:ext>
              </a:extLst>
            </p:cNvPr>
            <p:cNvSpPr txBox="1"/>
            <p:nvPr/>
          </p:nvSpPr>
          <p:spPr>
            <a:xfrm>
              <a:off x="1132130" y="3052401"/>
              <a:ext cx="5796321" cy="6044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D3C9309-0BAC-4D51-B6CC-95467D40D22D}"/>
                </a:ext>
              </a:extLst>
            </p:cNvPr>
            <p:cNvSpPr txBox="1"/>
            <p:nvPr/>
          </p:nvSpPr>
          <p:spPr>
            <a:xfrm>
              <a:off x="1132129" y="3918665"/>
              <a:ext cx="3570500" cy="4158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spc="3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en-US" altLang="zh-CN" b="1" spc="300" dirty="0">
                  <a:solidFill>
                    <a:schemeClr val="bg1"/>
                  </a:solidFill>
                  <a:cs typeface="+mn-ea"/>
                  <a:sym typeface="+mn-lt"/>
                </a:rPr>
                <a:t>:51PPT</a:t>
              </a:r>
              <a:r>
                <a:rPr lang="zh-CN" altLang="en-US" b="1" spc="3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en-US" altLang="zh-CN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88BCC35-0D35-4819-A4BE-E73AA473FC53}"/>
                </a:ext>
              </a:extLst>
            </p:cNvPr>
            <p:cNvSpPr txBox="1"/>
            <p:nvPr/>
          </p:nvSpPr>
          <p:spPr>
            <a:xfrm>
              <a:off x="1132130" y="1864539"/>
              <a:ext cx="6878806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8800" spc="6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部门工作总结</a:t>
              </a:r>
            </a:p>
          </p:txBody>
        </p:sp>
      </p:grpSp>
      <p:sp>
        <p:nvSpPr>
          <p:cNvPr id="8999" name="平行四边形 8998">
            <a:extLst>
              <a:ext uri="{FF2B5EF4-FFF2-40B4-BE49-F238E27FC236}">
                <a16:creationId xmlns:a16="http://schemas.microsoft.com/office/drawing/2014/main" id="{04E733A1-70DC-494D-AB62-7840075BC42C}"/>
              </a:ext>
            </a:extLst>
          </p:cNvPr>
          <p:cNvSpPr/>
          <p:nvPr/>
        </p:nvSpPr>
        <p:spPr>
          <a:xfrm>
            <a:off x="8374744" y="1655545"/>
            <a:ext cx="4949385" cy="3546910"/>
          </a:xfrm>
          <a:prstGeom prst="parallelogram">
            <a:avLst>
              <a:gd name="adj" fmla="val 15222"/>
            </a:avLst>
          </a:prstGeom>
          <a:blipFill dpi="0" rotWithShape="1">
            <a:blip r:embed="rId4"/>
            <a:srcRect/>
            <a:tile tx="-2159000" ty="-94615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7103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D10092-79C1-475C-B06E-1DD4AFF7264D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完成情况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866FEA-7CE7-4A0B-9FBD-4FDD79410A25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6" name="Group 8">
            <a:extLst>
              <a:ext uri="{FF2B5EF4-FFF2-40B4-BE49-F238E27FC236}">
                <a16:creationId xmlns:a16="http://schemas.microsoft.com/office/drawing/2014/main" id="{86B52777-5B6A-4E3F-A9BE-E4F8F2D03B4A}"/>
              </a:ext>
            </a:extLst>
          </p:cNvPr>
          <p:cNvGrpSpPr/>
          <p:nvPr/>
        </p:nvGrpSpPr>
        <p:grpSpPr>
          <a:xfrm rot="2700000">
            <a:off x="2088367" y="2993850"/>
            <a:ext cx="1271566" cy="1271566"/>
            <a:chOff x="1543050" y="3022600"/>
            <a:chExt cx="1765300" cy="17653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0BFE139-0B52-481A-A461-4B205FC689BD}"/>
                </a:ext>
              </a:extLst>
            </p:cNvPr>
            <p:cNvSpPr/>
            <p:nvPr/>
          </p:nvSpPr>
          <p:spPr>
            <a:xfrm>
              <a:off x="1670844" y="3150394"/>
              <a:ext cx="1509712" cy="150971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6BD9EDDB-31B0-4757-AD54-DF6B4F4BA0F2}"/>
                </a:ext>
              </a:extLst>
            </p:cNvPr>
            <p:cNvSpPr/>
            <p:nvPr/>
          </p:nvSpPr>
          <p:spPr>
            <a:xfrm rot="18900000">
              <a:off x="1987383" y="3429000"/>
              <a:ext cx="876635" cy="952500"/>
            </a:xfrm>
            <a:custGeom>
              <a:avLst/>
              <a:gdLst>
                <a:gd name="connsiteX0" fmla="*/ 400482 w 560086"/>
                <a:gd name="connsiteY0" fmla="*/ 203934 h 608556"/>
                <a:gd name="connsiteX1" fmla="*/ 431714 w 560086"/>
                <a:gd name="connsiteY1" fmla="*/ 235122 h 608556"/>
                <a:gd name="connsiteX2" fmla="*/ 254767 w 560086"/>
                <a:gd name="connsiteY2" fmla="*/ 411820 h 608556"/>
                <a:gd name="connsiteX3" fmla="*/ 157356 w 560086"/>
                <a:gd name="connsiteY3" fmla="*/ 314596 h 608556"/>
                <a:gd name="connsiteX4" fmla="*/ 173022 w 560086"/>
                <a:gd name="connsiteY4" fmla="*/ 299002 h 608556"/>
                <a:gd name="connsiteX5" fmla="*/ 188638 w 560086"/>
                <a:gd name="connsiteY5" fmla="*/ 283408 h 608556"/>
                <a:gd name="connsiteX6" fmla="*/ 196521 w 560086"/>
                <a:gd name="connsiteY6" fmla="*/ 291280 h 608556"/>
                <a:gd name="connsiteX7" fmla="*/ 254767 w 560086"/>
                <a:gd name="connsiteY7" fmla="*/ 349444 h 608556"/>
                <a:gd name="connsiteX8" fmla="*/ 369652 w 560086"/>
                <a:gd name="connsiteY8" fmla="*/ 234721 h 608556"/>
                <a:gd name="connsiteX9" fmla="*/ 280059 w 560086"/>
                <a:gd name="connsiteY9" fmla="*/ 56759 h 608556"/>
                <a:gd name="connsiteX10" fmla="*/ 217645 w 560086"/>
                <a:gd name="connsiteY10" fmla="*/ 96069 h 608556"/>
                <a:gd name="connsiteX11" fmla="*/ 132685 w 560086"/>
                <a:gd name="connsiteY11" fmla="*/ 133675 h 608556"/>
                <a:gd name="connsiteX12" fmla="*/ 44412 w 560086"/>
                <a:gd name="connsiteY12" fmla="*/ 155486 h 608556"/>
                <a:gd name="connsiteX13" fmla="*/ 70874 w 560086"/>
                <a:gd name="connsiteY13" fmla="*/ 306259 h 608556"/>
                <a:gd name="connsiteX14" fmla="*/ 143330 w 560086"/>
                <a:gd name="connsiteY14" fmla="*/ 446752 h 608556"/>
                <a:gd name="connsiteX15" fmla="*/ 280059 w 560086"/>
                <a:gd name="connsiteY15" fmla="*/ 559519 h 608556"/>
                <a:gd name="connsiteX16" fmla="*/ 417290 w 560086"/>
                <a:gd name="connsiteY16" fmla="*/ 446101 h 608556"/>
                <a:gd name="connsiteX17" fmla="*/ 489646 w 560086"/>
                <a:gd name="connsiteY17" fmla="*/ 304855 h 608556"/>
                <a:gd name="connsiteX18" fmla="*/ 515656 w 560086"/>
                <a:gd name="connsiteY18" fmla="*/ 155486 h 608556"/>
                <a:gd name="connsiteX19" fmla="*/ 427383 w 560086"/>
                <a:gd name="connsiteY19" fmla="*/ 133675 h 608556"/>
                <a:gd name="connsiteX20" fmla="*/ 342423 w 560086"/>
                <a:gd name="connsiteY20" fmla="*/ 96069 h 608556"/>
                <a:gd name="connsiteX21" fmla="*/ 280059 w 560086"/>
                <a:gd name="connsiteY21" fmla="*/ 56759 h 608556"/>
                <a:gd name="connsiteX22" fmla="*/ 280059 w 560086"/>
                <a:gd name="connsiteY22" fmla="*/ 0 h 608556"/>
                <a:gd name="connsiteX23" fmla="*/ 294319 w 560086"/>
                <a:gd name="connsiteY23" fmla="*/ 12034 h 608556"/>
                <a:gd name="connsiteX24" fmla="*/ 364567 w 560086"/>
                <a:gd name="connsiteY24" fmla="*/ 57862 h 608556"/>
                <a:gd name="connsiteX25" fmla="*/ 540110 w 560086"/>
                <a:gd name="connsiteY25" fmla="*/ 114070 h 608556"/>
                <a:gd name="connsiteX26" fmla="*/ 559140 w 560086"/>
                <a:gd name="connsiteY26" fmla="*/ 116025 h 608556"/>
                <a:gd name="connsiteX27" fmla="*/ 559944 w 560086"/>
                <a:gd name="connsiteY27" fmla="*/ 135079 h 608556"/>
                <a:gd name="connsiteX28" fmla="*/ 531774 w 560086"/>
                <a:gd name="connsiteY28" fmla="*/ 318242 h 608556"/>
                <a:gd name="connsiteX29" fmla="*/ 452338 w 560086"/>
                <a:gd name="connsiteY29" fmla="*/ 472926 h 608556"/>
                <a:gd name="connsiteX30" fmla="*/ 289549 w 560086"/>
                <a:gd name="connsiteY30" fmla="*/ 604043 h 608556"/>
                <a:gd name="connsiteX31" fmla="*/ 280059 w 560086"/>
                <a:gd name="connsiteY31" fmla="*/ 608556 h 608556"/>
                <a:gd name="connsiteX32" fmla="*/ 270519 w 560086"/>
                <a:gd name="connsiteY32" fmla="*/ 604043 h 608556"/>
                <a:gd name="connsiteX33" fmla="*/ 107730 w 560086"/>
                <a:gd name="connsiteY33" fmla="*/ 472926 h 608556"/>
                <a:gd name="connsiteX34" fmla="*/ 28294 w 560086"/>
                <a:gd name="connsiteY34" fmla="*/ 318242 h 608556"/>
                <a:gd name="connsiteX35" fmla="*/ 124 w 560086"/>
                <a:gd name="connsiteY35" fmla="*/ 135079 h 608556"/>
                <a:gd name="connsiteX36" fmla="*/ 978 w 560086"/>
                <a:gd name="connsiteY36" fmla="*/ 116025 h 608556"/>
                <a:gd name="connsiteX37" fmla="*/ 19958 w 560086"/>
                <a:gd name="connsiteY37" fmla="*/ 114070 h 608556"/>
                <a:gd name="connsiteX38" fmla="*/ 195501 w 560086"/>
                <a:gd name="connsiteY38" fmla="*/ 57862 h 608556"/>
                <a:gd name="connsiteX39" fmla="*/ 265799 w 560086"/>
                <a:gd name="connsiteY39" fmla="*/ 12034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60086" h="608556">
                  <a:moveTo>
                    <a:pt x="400482" y="203934"/>
                  </a:moveTo>
                  <a:lnTo>
                    <a:pt x="431714" y="235122"/>
                  </a:lnTo>
                  <a:lnTo>
                    <a:pt x="254767" y="411820"/>
                  </a:lnTo>
                  <a:lnTo>
                    <a:pt x="157356" y="314596"/>
                  </a:lnTo>
                  <a:lnTo>
                    <a:pt x="173022" y="299002"/>
                  </a:lnTo>
                  <a:lnTo>
                    <a:pt x="188638" y="283408"/>
                  </a:lnTo>
                  <a:lnTo>
                    <a:pt x="196521" y="291280"/>
                  </a:lnTo>
                  <a:lnTo>
                    <a:pt x="254767" y="349444"/>
                  </a:lnTo>
                  <a:lnTo>
                    <a:pt x="369652" y="234721"/>
                  </a:lnTo>
                  <a:close/>
                  <a:moveTo>
                    <a:pt x="280059" y="56759"/>
                  </a:moveTo>
                  <a:cubicBezTo>
                    <a:pt x="267054" y="66286"/>
                    <a:pt x="245714" y="80827"/>
                    <a:pt x="217645" y="96069"/>
                  </a:cubicBezTo>
                  <a:cubicBezTo>
                    <a:pt x="189978" y="111111"/>
                    <a:pt x="161407" y="123747"/>
                    <a:pt x="132685" y="133675"/>
                  </a:cubicBezTo>
                  <a:cubicBezTo>
                    <a:pt x="103311" y="143803"/>
                    <a:pt x="73736" y="151124"/>
                    <a:pt x="44412" y="155486"/>
                  </a:cubicBezTo>
                  <a:cubicBezTo>
                    <a:pt x="45366" y="183815"/>
                    <a:pt x="50036" y="241527"/>
                    <a:pt x="70874" y="306259"/>
                  </a:cubicBezTo>
                  <a:cubicBezTo>
                    <a:pt x="87896" y="359207"/>
                    <a:pt x="112249" y="406490"/>
                    <a:pt x="143330" y="446752"/>
                  </a:cubicBezTo>
                  <a:cubicBezTo>
                    <a:pt x="179785" y="494085"/>
                    <a:pt x="225729" y="531991"/>
                    <a:pt x="280059" y="559519"/>
                  </a:cubicBezTo>
                  <a:cubicBezTo>
                    <a:pt x="334590" y="531841"/>
                    <a:pt x="380735" y="493734"/>
                    <a:pt x="417290" y="446101"/>
                  </a:cubicBezTo>
                  <a:cubicBezTo>
                    <a:pt x="448371" y="405587"/>
                    <a:pt x="472725" y="358054"/>
                    <a:pt x="489646" y="304855"/>
                  </a:cubicBezTo>
                  <a:cubicBezTo>
                    <a:pt x="510183" y="240424"/>
                    <a:pt x="514752" y="183514"/>
                    <a:pt x="515656" y="155486"/>
                  </a:cubicBezTo>
                  <a:cubicBezTo>
                    <a:pt x="486382" y="151124"/>
                    <a:pt x="456757" y="143803"/>
                    <a:pt x="427383" y="133675"/>
                  </a:cubicBezTo>
                  <a:cubicBezTo>
                    <a:pt x="398661" y="123747"/>
                    <a:pt x="370090" y="111111"/>
                    <a:pt x="342423" y="96069"/>
                  </a:cubicBezTo>
                  <a:cubicBezTo>
                    <a:pt x="314354" y="80827"/>
                    <a:pt x="293014" y="66286"/>
                    <a:pt x="280059" y="56759"/>
                  </a:cubicBezTo>
                  <a:close/>
                  <a:moveTo>
                    <a:pt x="280059" y="0"/>
                  </a:moveTo>
                  <a:lnTo>
                    <a:pt x="294319" y="12034"/>
                  </a:lnTo>
                  <a:cubicBezTo>
                    <a:pt x="294571" y="12234"/>
                    <a:pt x="320982" y="34346"/>
                    <a:pt x="364567" y="57862"/>
                  </a:cubicBezTo>
                  <a:cubicBezTo>
                    <a:pt x="404335" y="79373"/>
                    <a:pt x="467101" y="106599"/>
                    <a:pt x="540110" y="114070"/>
                  </a:cubicBezTo>
                  <a:lnTo>
                    <a:pt x="559140" y="116025"/>
                  </a:lnTo>
                  <a:lnTo>
                    <a:pt x="559944" y="135079"/>
                  </a:lnTo>
                  <a:cubicBezTo>
                    <a:pt x="560094" y="138488"/>
                    <a:pt x="563107" y="219766"/>
                    <a:pt x="531774" y="318242"/>
                  </a:cubicBezTo>
                  <a:cubicBezTo>
                    <a:pt x="513246" y="376305"/>
                    <a:pt x="486533" y="428351"/>
                    <a:pt x="452338" y="472926"/>
                  </a:cubicBezTo>
                  <a:cubicBezTo>
                    <a:pt x="409407" y="528883"/>
                    <a:pt x="354625" y="573006"/>
                    <a:pt x="289549" y="604043"/>
                  </a:cubicBezTo>
                  <a:lnTo>
                    <a:pt x="280059" y="608556"/>
                  </a:lnTo>
                  <a:lnTo>
                    <a:pt x="270519" y="604043"/>
                  </a:lnTo>
                  <a:cubicBezTo>
                    <a:pt x="205443" y="573006"/>
                    <a:pt x="150661" y="528883"/>
                    <a:pt x="107730" y="472926"/>
                  </a:cubicBezTo>
                  <a:cubicBezTo>
                    <a:pt x="73535" y="428351"/>
                    <a:pt x="46822" y="376305"/>
                    <a:pt x="28294" y="318242"/>
                  </a:cubicBezTo>
                  <a:cubicBezTo>
                    <a:pt x="-3039" y="219766"/>
                    <a:pt x="24" y="138488"/>
                    <a:pt x="124" y="135079"/>
                  </a:cubicBezTo>
                  <a:lnTo>
                    <a:pt x="978" y="116025"/>
                  </a:lnTo>
                  <a:lnTo>
                    <a:pt x="19958" y="114070"/>
                  </a:lnTo>
                  <a:cubicBezTo>
                    <a:pt x="92967" y="106599"/>
                    <a:pt x="155733" y="79373"/>
                    <a:pt x="195501" y="57862"/>
                  </a:cubicBezTo>
                  <a:cubicBezTo>
                    <a:pt x="239086" y="34346"/>
                    <a:pt x="265497" y="12234"/>
                    <a:pt x="265799" y="120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图文框 8">
              <a:extLst>
                <a:ext uri="{FF2B5EF4-FFF2-40B4-BE49-F238E27FC236}">
                  <a16:creationId xmlns:a16="http://schemas.microsoft.com/office/drawing/2014/main" id="{75CD8E6D-6751-4CC5-AC2B-28845D2ED88D}"/>
                </a:ext>
              </a:extLst>
            </p:cNvPr>
            <p:cNvSpPr/>
            <p:nvPr/>
          </p:nvSpPr>
          <p:spPr>
            <a:xfrm>
              <a:off x="1543050" y="3022600"/>
              <a:ext cx="1765300" cy="1765300"/>
            </a:xfrm>
            <a:prstGeom prst="frame">
              <a:avLst>
                <a:gd name="adj1" fmla="val 2428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8E0EED0-755A-46FE-BD51-E771375D2291}"/>
              </a:ext>
            </a:extLst>
          </p:cNvPr>
          <p:cNvGrpSpPr/>
          <p:nvPr/>
        </p:nvGrpSpPr>
        <p:grpSpPr>
          <a:xfrm rot="2700000">
            <a:off x="4885743" y="2419377"/>
            <a:ext cx="2420512" cy="2420512"/>
            <a:chOff x="1543050" y="3022600"/>
            <a:chExt cx="1765300" cy="17653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61F6BCFB-D663-4366-B3F3-9DE6A51ED515}"/>
                </a:ext>
              </a:extLst>
            </p:cNvPr>
            <p:cNvSpPr/>
            <p:nvPr/>
          </p:nvSpPr>
          <p:spPr>
            <a:xfrm>
              <a:off x="1670844" y="3150394"/>
              <a:ext cx="1509712" cy="150971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图文框 13">
              <a:extLst>
                <a:ext uri="{FF2B5EF4-FFF2-40B4-BE49-F238E27FC236}">
                  <a16:creationId xmlns:a16="http://schemas.microsoft.com/office/drawing/2014/main" id="{708E3E61-F138-41D3-96D0-259148E54746}"/>
                </a:ext>
              </a:extLst>
            </p:cNvPr>
            <p:cNvSpPr/>
            <p:nvPr/>
          </p:nvSpPr>
          <p:spPr>
            <a:xfrm>
              <a:off x="1543050" y="3022600"/>
              <a:ext cx="1765300" cy="1765300"/>
            </a:xfrm>
            <a:prstGeom prst="frame">
              <a:avLst>
                <a:gd name="adj1" fmla="val 2428"/>
              </a:avLst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5" name="Group 13">
            <a:extLst>
              <a:ext uri="{FF2B5EF4-FFF2-40B4-BE49-F238E27FC236}">
                <a16:creationId xmlns:a16="http://schemas.microsoft.com/office/drawing/2014/main" id="{718216F2-96A8-4118-A43D-34CE8B7532A4}"/>
              </a:ext>
            </a:extLst>
          </p:cNvPr>
          <p:cNvGrpSpPr/>
          <p:nvPr/>
        </p:nvGrpSpPr>
        <p:grpSpPr>
          <a:xfrm rot="2700000">
            <a:off x="8844767" y="2993850"/>
            <a:ext cx="1271566" cy="1271566"/>
            <a:chOff x="1543050" y="3022600"/>
            <a:chExt cx="1765300" cy="1765300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63894DF2-B06B-4644-81C3-E10D1EB3FFA0}"/>
                </a:ext>
              </a:extLst>
            </p:cNvPr>
            <p:cNvSpPr/>
            <p:nvPr/>
          </p:nvSpPr>
          <p:spPr>
            <a:xfrm>
              <a:off x="1670844" y="3150394"/>
              <a:ext cx="1509712" cy="15097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5">
              <a:extLst>
                <a:ext uri="{FF2B5EF4-FFF2-40B4-BE49-F238E27FC236}">
                  <a16:creationId xmlns:a16="http://schemas.microsoft.com/office/drawing/2014/main" id="{F9D4273E-F089-418E-A29A-7FA7E3D24657}"/>
                </a:ext>
              </a:extLst>
            </p:cNvPr>
            <p:cNvSpPr/>
            <p:nvPr/>
          </p:nvSpPr>
          <p:spPr>
            <a:xfrm rot="18900000">
              <a:off x="1949451" y="3430592"/>
              <a:ext cx="952500" cy="949315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图文框 17">
              <a:extLst>
                <a:ext uri="{FF2B5EF4-FFF2-40B4-BE49-F238E27FC236}">
                  <a16:creationId xmlns:a16="http://schemas.microsoft.com/office/drawing/2014/main" id="{74653A22-3A66-4B83-BDD4-3472FCC723A1}"/>
                </a:ext>
              </a:extLst>
            </p:cNvPr>
            <p:cNvSpPr/>
            <p:nvPr/>
          </p:nvSpPr>
          <p:spPr>
            <a:xfrm>
              <a:off x="1543050" y="3022600"/>
              <a:ext cx="1765300" cy="1765300"/>
            </a:xfrm>
            <a:prstGeom prst="frame">
              <a:avLst>
                <a:gd name="adj1" fmla="val 2428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8E615B3-304C-4B68-8012-2B1017D08BA7}"/>
              </a:ext>
            </a:extLst>
          </p:cNvPr>
          <p:cNvSpPr txBox="1"/>
          <p:nvPr/>
        </p:nvSpPr>
        <p:spPr>
          <a:xfrm>
            <a:off x="1396246" y="1953163"/>
            <a:ext cx="2649458" cy="6474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2022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4C022B9-BECC-496A-8541-E38A697BF580}"/>
              </a:ext>
            </a:extLst>
          </p:cNvPr>
          <p:cNvSpPr txBox="1"/>
          <p:nvPr/>
        </p:nvSpPr>
        <p:spPr>
          <a:xfrm>
            <a:off x="8162487" y="1953163"/>
            <a:ext cx="2649458" cy="6474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442A9D-3A26-48CF-BCA4-0DDDB7D1FAED}"/>
              </a:ext>
            </a:extLst>
          </p:cNvPr>
          <p:cNvGrpSpPr/>
          <p:nvPr/>
        </p:nvGrpSpPr>
        <p:grpSpPr>
          <a:xfrm>
            <a:off x="1396246" y="4802745"/>
            <a:ext cx="2649458" cy="1076897"/>
            <a:chOff x="8571274" y="2036182"/>
            <a:chExt cx="2649458" cy="10768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722416F-0922-4994-AF37-11D3223EA4E7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8D6E47-18CE-4B58-A901-84B4B7A30B5F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35422BC-6D1F-4760-8E9A-6693FB680A3D}"/>
              </a:ext>
            </a:extLst>
          </p:cNvPr>
          <p:cNvGrpSpPr/>
          <p:nvPr/>
        </p:nvGrpSpPr>
        <p:grpSpPr>
          <a:xfrm>
            <a:off x="8155820" y="4802745"/>
            <a:ext cx="2649458" cy="1076897"/>
            <a:chOff x="8571274" y="2036182"/>
            <a:chExt cx="2649458" cy="1076897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A9D2125-6385-487E-B4E9-B5BFA4CD64FB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F686625-3E6C-42A7-829B-5F76CEC69CAD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0040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D10092-79C1-475C-B06E-1DD4AFF7264D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完成情况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866FEA-7CE7-4A0B-9FBD-4FDD79410A25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FD9BD369-5957-4471-BE63-D072AC86EB37}"/>
              </a:ext>
            </a:extLst>
          </p:cNvPr>
          <p:cNvGrpSpPr/>
          <p:nvPr/>
        </p:nvGrpSpPr>
        <p:grpSpPr>
          <a:xfrm rot="2700000">
            <a:off x="5468340" y="2993850"/>
            <a:ext cx="1271566" cy="1271566"/>
            <a:chOff x="1543050" y="3022600"/>
            <a:chExt cx="1765300" cy="17653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1E229187-130E-48AC-A4A4-D6115CA2C5CC}"/>
                </a:ext>
              </a:extLst>
            </p:cNvPr>
            <p:cNvSpPr/>
            <p:nvPr/>
          </p:nvSpPr>
          <p:spPr>
            <a:xfrm>
              <a:off x="1670844" y="3150394"/>
              <a:ext cx="1509712" cy="150971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Oval 8">
              <a:extLst>
                <a:ext uri="{FF2B5EF4-FFF2-40B4-BE49-F238E27FC236}">
                  <a16:creationId xmlns:a16="http://schemas.microsoft.com/office/drawing/2014/main" id="{6D9654E9-6295-43A7-BE38-750F0230CBDF}"/>
                </a:ext>
              </a:extLst>
            </p:cNvPr>
            <p:cNvSpPr/>
            <p:nvPr/>
          </p:nvSpPr>
          <p:spPr>
            <a:xfrm rot="18900000">
              <a:off x="1949451" y="3437760"/>
              <a:ext cx="952500" cy="934978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图文框 8">
              <a:extLst>
                <a:ext uri="{FF2B5EF4-FFF2-40B4-BE49-F238E27FC236}">
                  <a16:creationId xmlns:a16="http://schemas.microsoft.com/office/drawing/2014/main" id="{7FD3279C-2D06-46D0-9716-B2259D484A58}"/>
                </a:ext>
              </a:extLst>
            </p:cNvPr>
            <p:cNvSpPr/>
            <p:nvPr/>
          </p:nvSpPr>
          <p:spPr>
            <a:xfrm>
              <a:off x="1543050" y="3022600"/>
              <a:ext cx="1765300" cy="1765300"/>
            </a:xfrm>
            <a:prstGeom prst="frame">
              <a:avLst>
                <a:gd name="adj1" fmla="val 2428"/>
              </a:avLst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AD7B2B8-09E7-48A7-8C2E-25E9A44F44A5}"/>
              </a:ext>
            </a:extLst>
          </p:cNvPr>
          <p:cNvGrpSpPr/>
          <p:nvPr/>
        </p:nvGrpSpPr>
        <p:grpSpPr>
          <a:xfrm rot="2700000">
            <a:off x="8276878" y="2419378"/>
            <a:ext cx="2420512" cy="2420512"/>
            <a:chOff x="1543050" y="3022600"/>
            <a:chExt cx="1765300" cy="1765300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EB4A6BF-1F31-4E60-9317-99A1F21904AF}"/>
                </a:ext>
              </a:extLst>
            </p:cNvPr>
            <p:cNvSpPr/>
            <p:nvPr/>
          </p:nvSpPr>
          <p:spPr>
            <a:xfrm>
              <a:off x="1670844" y="3150394"/>
              <a:ext cx="1509712" cy="150971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图文框 11">
              <a:extLst>
                <a:ext uri="{FF2B5EF4-FFF2-40B4-BE49-F238E27FC236}">
                  <a16:creationId xmlns:a16="http://schemas.microsoft.com/office/drawing/2014/main" id="{34AAC69C-6A27-42C1-872E-7B0331B5BC11}"/>
                </a:ext>
              </a:extLst>
            </p:cNvPr>
            <p:cNvSpPr/>
            <p:nvPr/>
          </p:nvSpPr>
          <p:spPr>
            <a:xfrm>
              <a:off x="1543050" y="3022600"/>
              <a:ext cx="1765300" cy="1765300"/>
            </a:xfrm>
            <a:prstGeom prst="frame">
              <a:avLst>
                <a:gd name="adj1" fmla="val 2428"/>
              </a:avLst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Group 13">
            <a:extLst>
              <a:ext uri="{FF2B5EF4-FFF2-40B4-BE49-F238E27FC236}">
                <a16:creationId xmlns:a16="http://schemas.microsoft.com/office/drawing/2014/main" id="{972B364B-DDAC-4122-9F99-D803471FCACE}"/>
              </a:ext>
            </a:extLst>
          </p:cNvPr>
          <p:cNvGrpSpPr/>
          <p:nvPr/>
        </p:nvGrpSpPr>
        <p:grpSpPr>
          <a:xfrm rot="2700000">
            <a:off x="2091836" y="2993850"/>
            <a:ext cx="1271566" cy="1271566"/>
            <a:chOff x="1543050" y="3022600"/>
            <a:chExt cx="1765300" cy="176530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29BCA874-0E19-4241-8626-4D3BD932E10D}"/>
                </a:ext>
              </a:extLst>
            </p:cNvPr>
            <p:cNvSpPr/>
            <p:nvPr/>
          </p:nvSpPr>
          <p:spPr>
            <a:xfrm>
              <a:off x="1670844" y="3150394"/>
              <a:ext cx="1509712" cy="1509712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7DFE3E8E-084C-49CC-890E-E0C447C27762}"/>
                </a:ext>
              </a:extLst>
            </p:cNvPr>
            <p:cNvSpPr/>
            <p:nvPr/>
          </p:nvSpPr>
          <p:spPr>
            <a:xfrm rot="18900000">
              <a:off x="1949451" y="3429668"/>
              <a:ext cx="952500" cy="951162"/>
            </a:xfrm>
            <a:custGeom>
              <a:avLst/>
              <a:gdLst>
                <a:gd name="connsiteX0" fmla="*/ 453429 w 607614"/>
                <a:gd name="connsiteY0" fmla="*/ 364040 h 606761"/>
                <a:gd name="connsiteX1" fmla="*/ 364579 w 607614"/>
                <a:gd name="connsiteY1" fmla="*/ 453544 h 606761"/>
                <a:gd name="connsiteX2" fmla="*/ 453429 w 607614"/>
                <a:gd name="connsiteY2" fmla="*/ 542288 h 606761"/>
                <a:gd name="connsiteX3" fmla="*/ 542280 w 607614"/>
                <a:gd name="connsiteY3" fmla="*/ 453544 h 606761"/>
                <a:gd name="connsiteX4" fmla="*/ 453429 w 607614"/>
                <a:gd name="connsiteY4" fmla="*/ 364040 h 606761"/>
                <a:gd name="connsiteX5" fmla="*/ 453429 w 607614"/>
                <a:gd name="connsiteY5" fmla="*/ 344319 h 606761"/>
                <a:gd name="connsiteX6" fmla="*/ 562784 w 607614"/>
                <a:gd name="connsiteY6" fmla="*/ 453544 h 606761"/>
                <a:gd name="connsiteX7" fmla="*/ 533926 w 607614"/>
                <a:gd name="connsiteY7" fmla="*/ 526360 h 606761"/>
                <a:gd name="connsiteX8" fmla="*/ 594679 w 607614"/>
                <a:gd name="connsiteY8" fmla="*/ 589316 h 606761"/>
                <a:gd name="connsiteX9" fmla="*/ 594679 w 607614"/>
                <a:gd name="connsiteY9" fmla="*/ 603727 h 606761"/>
                <a:gd name="connsiteX10" fmla="*/ 587085 w 607614"/>
                <a:gd name="connsiteY10" fmla="*/ 606761 h 606761"/>
                <a:gd name="connsiteX11" fmla="*/ 580250 w 607614"/>
                <a:gd name="connsiteY11" fmla="*/ 603727 h 606761"/>
                <a:gd name="connsiteX12" fmla="*/ 519498 w 607614"/>
                <a:gd name="connsiteY12" fmla="*/ 540013 h 606761"/>
                <a:gd name="connsiteX13" fmla="*/ 453429 w 607614"/>
                <a:gd name="connsiteY13" fmla="*/ 562010 h 606761"/>
                <a:gd name="connsiteX14" fmla="*/ 344075 w 607614"/>
                <a:gd name="connsiteY14" fmla="*/ 453544 h 606761"/>
                <a:gd name="connsiteX15" fmla="*/ 453429 w 607614"/>
                <a:gd name="connsiteY15" fmla="*/ 344319 h 606761"/>
                <a:gd name="connsiteX16" fmla="*/ 208113 w 607614"/>
                <a:gd name="connsiteY16" fmla="*/ 194199 h 606761"/>
                <a:gd name="connsiteX17" fmla="*/ 339462 w 607614"/>
                <a:gd name="connsiteY17" fmla="*/ 288979 h 606761"/>
                <a:gd name="connsiteX18" fmla="*/ 354647 w 607614"/>
                <a:gd name="connsiteY18" fmla="*/ 314759 h 606761"/>
                <a:gd name="connsiteX19" fmla="*/ 344017 w 607614"/>
                <a:gd name="connsiteY19" fmla="*/ 343572 h 606761"/>
                <a:gd name="connsiteX20" fmla="*/ 318203 w 607614"/>
                <a:gd name="connsiteY20" fmla="*/ 354187 h 606761"/>
                <a:gd name="connsiteX21" fmla="*/ 289352 w 607614"/>
                <a:gd name="connsiteY21" fmla="*/ 339022 h 606761"/>
                <a:gd name="connsiteX22" fmla="*/ 194447 w 607614"/>
                <a:gd name="connsiteY22" fmla="*/ 207847 h 606761"/>
                <a:gd name="connsiteX23" fmla="*/ 195206 w 607614"/>
                <a:gd name="connsiteY23" fmla="*/ 194957 h 606761"/>
                <a:gd name="connsiteX24" fmla="*/ 208113 w 607614"/>
                <a:gd name="connsiteY24" fmla="*/ 194199 h 606761"/>
                <a:gd name="connsiteX25" fmla="*/ 88865 w 607614"/>
                <a:gd name="connsiteY25" fmla="*/ 89473 h 606761"/>
                <a:gd name="connsiteX26" fmla="*/ 103297 w 607614"/>
                <a:gd name="connsiteY26" fmla="*/ 89473 h 606761"/>
                <a:gd name="connsiteX27" fmla="*/ 103297 w 607614"/>
                <a:gd name="connsiteY27" fmla="*/ 103126 h 606761"/>
                <a:gd name="connsiteX28" fmla="*/ 20507 w 607614"/>
                <a:gd name="connsiteY28" fmla="*/ 303366 h 606761"/>
                <a:gd name="connsiteX29" fmla="*/ 303814 w 607614"/>
                <a:gd name="connsiteY29" fmla="*/ 586282 h 606761"/>
                <a:gd name="connsiteX30" fmla="*/ 385084 w 607614"/>
                <a:gd name="connsiteY30" fmla="*/ 574905 h 606761"/>
                <a:gd name="connsiteX31" fmla="*/ 412427 w 607614"/>
                <a:gd name="connsiteY31" fmla="*/ 586282 h 606761"/>
                <a:gd name="connsiteX32" fmla="*/ 303814 w 607614"/>
                <a:gd name="connsiteY32" fmla="*/ 606761 h 606761"/>
                <a:gd name="connsiteX33" fmla="*/ 0 w 607614"/>
                <a:gd name="connsiteY33" fmla="*/ 303366 h 606761"/>
                <a:gd name="connsiteX34" fmla="*/ 88865 w 607614"/>
                <a:gd name="connsiteY34" fmla="*/ 89473 h 606761"/>
                <a:gd name="connsiteX35" fmla="*/ 303871 w 607614"/>
                <a:gd name="connsiteY35" fmla="*/ 0 h 606761"/>
                <a:gd name="connsiteX36" fmla="*/ 607614 w 607614"/>
                <a:gd name="connsiteY36" fmla="*/ 303435 h 606761"/>
                <a:gd name="connsiteX37" fmla="*/ 587111 w 607614"/>
                <a:gd name="connsiteY37" fmla="*/ 412671 h 606761"/>
                <a:gd name="connsiteX38" fmla="*/ 574962 w 607614"/>
                <a:gd name="connsiteY38" fmla="*/ 385362 h 606761"/>
                <a:gd name="connsiteX39" fmla="*/ 587111 w 607614"/>
                <a:gd name="connsiteY39" fmla="*/ 303435 h 606761"/>
                <a:gd name="connsiteX40" fmla="*/ 313742 w 607614"/>
                <a:gd name="connsiteY40" fmla="*/ 20482 h 606761"/>
                <a:gd name="connsiteX41" fmla="*/ 313742 w 607614"/>
                <a:gd name="connsiteY41" fmla="*/ 144890 h 606761"/>
                <a:gd name="connsiteX42" fmla="*/ 303871 w 607614"/>
                <a:gd name="connsiteY42" fmla="*/ 154752 h 606761"/>
                <a:gd name="connsiteX43" fmla="*/ 293999 w 607614"/>
                <a:gd name="connsiteY43" fmla="*/ 144890 h 606761"/>
                <a:gd name="connsiteX44" fmla="*/ 293999 w 607614"/>
                <a:gd name="connsiteY44" fmla="*/ 9861 h 606761"/>
                <a:gd name="connsiteX45" fmla="*/ 303871 w 607614"/>
                <a:gd name="connsiteY45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7614" h="606761">
                  <a:moveTo>
                    <a:pt x="453429" y="364040"/>
                  </a:moveTo>
                  <a:cubicBezTo>
                    <a:pt x="404068" y="364040"/>
                    <a:pt x="364579" y="404241"/>
                    <a:pt x="364579" y="453544"/>
                  </a:cubicBezTo>
                  <a:cubicBezTo>
                    <a:pt x="364579" y="502088"/>
                    <a:pt x="404068" y="542288"/>
                    <a:pt x="453429" y="542288"/>
                  </a:cubicBezTo>
                  <a:cubicBezTo>
                    <a:pt x="502791" y="542288"/>
                    <a:pt x="542280" y="502088"/>
                    <a:pt x="542280" y="453544"/>
                  </a:cubicBezTo>
                  <a:cubicBezTo>
                    <a:pt x="542280" y="404241"/>
                    <a:pt x="502791" y="364040"/>
                    <a:pt x="453429" y="364040"/>
                  </a:cubicBezTo>
                  <a:close/>
                  <a:moveTo>
                    <a:pt x="453429" y="344319"/>
                  </a:moveTo>
                  <a:cubicBezTo>
                    <a:pt x="513423" y="344319"/>
                    <a:pt x="562784" y="392863"/>
                    <a:pt x="562784" y="453544"/>
                  </a:cubicBezTo>
                  <a:cubicBezTo>
                    <a:pt x="562784" y="481608"/>
                    <a:pt x="552152" y="507397"/>
                    <a:pt x="533926" y="526360"/>
                  </a:cubicBezTo>
                  <a:lnTo>
                    <a:pt x="594679" y="589316"/>
                  </a:lnTo>
                  <a:cubicBezTo>
                    <a:pt x="598476" y="593867"/>
                    <a:pt x="598476" y="599935"/>
                    <a:pt x="594679" y="603727"/>
                  </a:cubicBezTo>
                  <a:cubicBezTo>
                    <a:pt x="592401" y="606003"/>
                    <a:pt x="590123" y="606761"/>
                    <a:pt x="587085" y="606761"/>
                  </a:cubicBezTo>
                  <a:cubicBezTo>
                    <a:pt x="584807" y="606761"/>
                    <a:pt x="581769" y="606003"/>
                    <a:pt x="580250" y="603727"/>
                  </a:cubicBezTo>
                  <a:lnTo>
                    <a:pt x="519498" y="540013"/>
                  </a:lnTo>
                  <a:cubicBezTo>
                    <a:pt x="501272" y="553666"/>
                    <a:pt x="478490" y="562010"/>
                    <a:pt x="453429" y="562010"/>
                  </a:cubicBezTo>
                  <a:cubicBezTo>
                    <a:pt x="393436" y="562010"/>
                    <a:pt x="344075" y="513465"/>
                    <a:pt x="344075" y="453544"/>
                  </a:cubicBezTo>
                  <a:cubicBezTo>
                    <a:pt x="344075" y="392863"/>
                    <a:pt x="393436" y="344319"/>
                    <a:pt x="453429" y="344319"/>
                  </a:cubicBezTo>
                  <a:close/>
                  <a:moveTo>
                    <a:pt x="208113" y="194199"/>
                  </a:moveTo>
                  <a:lnTo>
                    <a:pt x="339462" y="288979"/>
                  </a:lnTo>
                  <a:cubicBezTo>
                    <a:pt x="347814" y="295045"/>
                    <a:pt x="353128" y="304902"/>
                    <a:pt x="354647" y="314759"/>
                  </a:cubicBezTo>
                  <a:cubicBezTo>
                    <a:pt x="355406" y="325374"/>
                    <a:pt x="351610" y="335990"/>
                    <a:pt x="344017" y="343572"/>
                  </a:cubicBezTo>
                  <a:cubicBezTo>
                    <a:pt x="337184" y="350396"/>
                    <a:pt x="328073" y="354187"/>
                    <a:pt x="318203" y="354187"/>
                  </a:cubicBezTo>
                  <a:cubicBezTo>
                    <a:pt x="306815" y="354187"/>
                    <a:pt x="296185" y="348121"/>
                    <a:pt x="289352" y="339022"/>
                  </a:cubicBezTo>
                  <a:lnTo>
                    <a:pt x="194447" y="207847"/>
                  </a:lnTo>
                  <a:cubicBezTo>
                    <a:pt x="191410" y="204056"/>
                    <a:pt x="192169" y="198749"/>
                    <a:pt x="195206" y="194957"/>
                  </a:cubicBezTo>
                  <a:cubicBezTo>
                    <a:pt x="199002" y="191924"/>
                    <a:pt x="204317" y="191166"/>
                    <a:pt x="208113" y="194199"/>
                  </a:cubicBezTo>
                  <a:close/>
                  <a:moveTo>
                    <a:pt x="88865" y="89473"/>
                  </a:moveTo>
                  <a:cubicBezTo>
                    <a:pt x="92663" y="84922"/>
                    <a:pt x="98739" y="84922"/>
                    <a:pt x="103297" y="89473"/>
                  </a:cubicBezTo>
                  <a:cubicBezTo>
                    <a:pt x="107094" y="93266"/>
                    <a:pt x="107094" y="99334"/>
                    <a:pt x="103297" y="103126"/>
                  </a:cubicBezTo>
                  <a:cubicBezTo>
                    <a:pt x="49370" y="156979"/>
                    <a:pt x="20507" y="228276"/>
                    <a:pt x="20507" y="303366"/>
                  </a:cubicBezTo>
                  <a:cubicBezTo>
                    <a:pt x="20507" y="459615"/>
                    <a:pt x="147350" y="586282"/>
                    <a:pt x="303814" y="586282"/>
                  </a:cubicBezTo>
                  <a:cubicBezTo>
                    <a:pt x="331916" y="586282"/>
                    <a:pt x="359260" y="582490"/>
                    <a:pt x="385084" y="574905"/>
                  </a:cubicBezTo>
                  <a:cubicBezTo>
                    <a:pt x="393439" y="579456"/>
                    <a:pt x="402553" y="583248"/>
                    <a:pt x="412427" y="586282"/>
                  </a:cubicBezTo>
                  <a:cubicBezTo>
                    <a:pt x="379008" y="599935"/>
                    <a:pt x="341790" y="606761"/>
                    <a:pt x="303814" y="606761"/>
                  </a:cubicBezTo>
                  <a:cubicBezTo>
                    <a:pt x="135957" y="606761"/>
                    <a:pt x="0" y="470992"/>
                    <a:pt x="0" y="303366"/>
                  </a:cubicBezTo>
                  <a:cubicBezTo>
                    <a:pt x="0" y="222208"/>
                    <a:pt x="31141" y="146360"/>
                    <a:pt x="88865" y="89473"/>
                  </a:cubicBezTo>
                  <a:close/>
                  <a:moveTo>
                    <a:pt x="303871" y="0"/>
                  </a:moveTo>
                  <a:cubicBezTo>
                    <a:pt x="471689" y="0"/>
                    <a:pt x="607614" y="135787"/>
                    <a:pt x="607614" y="303435"/>
                  </a:cubicBezTo>
                  <a:cubicBezTo>
                    <a:pt x="607614" y="342123"/>
                    <a:pt x="600020" y="378535"/>
                    <a:pt x="587111" y="412671"/>
                  </a:cubicBezTo>
                  <a:cubicBezTo>
                    <a:pt x="584074" y="402810"/>
                    <a:pt x="580277" y="393707"/>
                    <a:pt x="574962" y="385362"/>
                  </a:cubicBezTo>
                  <a:cubicBezTo>
                    <a:pt x="583315" y="359570"/>
                    <a:pt x="587111" y="331502"/>
                    <a:pt x="587111" y="303435"/>
                  </a:cubicBezTo>
                  <a:cubicBezTo>
                    <a:pt x="587111" y="150959"/>
                    <a:pt x="465614" y="25792"/>
                    <a:pt x="313742" y="20482"/>
                  </a:cubicBezTo>
                  <a:lnTo>
                    <a:pt x="313742" y="144890"/>
                  </a:lnTo>
                  <a:cubicBezTo>
                    <a:pt x="313742" y="150200"/>
                    <a:pt x="309186" y="154752"/>
                    <a:pt x="303871" y="154752"/>
                  </a:cubicBezTo>
                  <a:cubicBezTo>
                    <a:pt x="298555" y="154752"/>
                    <a:pt x="293999" y="150200"/>
                    <a:pt x="293999" y="144890"/>
                  </a:cubicBezTo>
                  <a:lnTo>
                    <a:pt x="293999" y="9861"/>
                  </a:lnTo>
                  <a:cubicBezTo>
                    <a:pt x="293999" y="4551"/>
                    <a:pt x="298555" y="0"/>
                    <a:pt x="3038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图文框 15">
              <a:extLst>
                <a:ext uri="{FF2B5EF4-FFF2-40B4-BE49-F238E27FC236}">
                  <a16:creationId xmlns:a16="http://schemas.microsoft.com/office/drawing/2014/main" id="{B848F626-5F51-40CA-8F4C-44945CEED21B}"/>
                </a:ext>
              </a:extLst>
            </p:cNvPr>
            <p:cNvSpPr/>
            <p:nvPr/>
          </p:nvSpPr>
          <p:spPr>
            <a:xfrm>
              <a:off x="1543050" y="3022600"/>
              <a:ext cx="1765300" cy="1765300"/>
            </a:xfrm>
            <a:prstGeom prst="frame">
              <a:avLst>
                <a:gd name="adj1" fmla="val 2428"/>
              </a:avLst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8F8CC5D-910C-402F-B173-05D131097E8B}"/>
              </a:ext>
            </a:extLst>
          </p:cNvPr>
          <p:cNvSpPr txBox="1"/>
          <p:nvPr/>
        </p:nvSpPr>
        <p:spPr>
          <a:xfrm>
            <a:off x="4779246" y="1953163"/>
            <a:ext cx="2649458" cy="6474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2024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8D6572E-C2C4-4829-A268-239D0CF839EE}"/>
              </a:ext>
            </a:extLst>
          </p:cNvPr>
          <p:cNvSpPr txBox="1"/>
          <p:nvPr/>
        </p:nvSpPr>
        <p:spPr>
          <a:xfrm>
            <a:off x="1399832" y="1953163"/>
            <a:ext cx="2649458" cy="64742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2023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280BFF7-5AD4-4765-A118-6D32F2BCE9B6}"/>
              </a:ext>
            </a:extLst>
          </p:cNvPr>
          <p:cNvGrpSpPr/>
          <p:nvPr/>
        </p:nvGrpSpPr>
        <p:grpSpPr>
          <a:xfrm>
            <a:off x="1396246" y="4802745"/>
            <a:ext cx="2649458" cy="1076897"/>
            <a:chOff x="8571274" y="2036182"/>
            <a:chExt cx="2649458" cy="107689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60049BA-5D92-4A1D-8F14-45BCA3B1BE2F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C0D5F93-8F6A-4014-A200-EDB063429E45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1DA4EEF-AC63-4146-90E2-58BA74E3D72A}"/>
              </a:ext>
            </a:extLst>
          </p:cNvPr>
          <p:cNvGrpSpPr/>
          <p:nvPr/>
        </p:nvGrpSpPr>
        <p:grpSpPr>
          <a:xfrm>
            <a:off x="4818878" y="4802745"/>
            <a:ext cx="2649458" cy="1076897"/>
            <a:chOff x="8571274" y="2036182"/>
            <a:chExt cx="2649458" cy="107689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A59B260-B1E5-4A1B-A780-B02C217EB268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85994A9-1764-4F57-BD24-C475264A8274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1560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D10092-79C1-475C-B06E-1DD4AFF7264D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完成情况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866FEA-7CE7-4A0B-9FBD-4FDD79410A25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6EB0FBED-9EC7-4461-A960-52658ABCDB71}"/>
              </a:ext>
            </a:extLst>
          </p:cNvPr>
          <p:cNvCxnSpPr/>
          <p:nvPr/>
        </p:nvCxnSpPr>
        <p:spPr>
          <a:xfrm>
            <a:off x="5469572" y="1972310"/>
            <a:ext cx="0" cy="295275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39FBDD3-46AB-48AD-868F-E19BEA4D0ACB}"/>
              </a:ext>
            </a:extLst>
          </p:cNvPr>
          <p:cNvCxnSpPr/>
          <p:nvPr/>
        </p:nvCxnSpPr>
        <p:spPr>
          <a:xfrm>
            <a:off x="6722904" y="1972310"/>
            <a:ext cx="0" cy="2952750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菱形 7">
            <a:extLst>
              <a:ext uri="{FF2B5EF4-FFF2-40B4-BE49-F238E27FC236}">
                <a16:creationId xmlns:a16="http://schemas.microsoft.com/office/drawing/2014/main" id="{D35C5BC9-CA59-4CD6-AA59-3FD4B80192CD}"/>
              </a:ext>
            </a:extLst>
          </p:cNvPr>
          <p:cNvSpPr/>
          <p:nvPr/>
        </p:nvSpPr>
        <p:spPr>
          <a:xfrm>
            <a:off x="5281772" y="1781969"/>
            <a:ext cx="374332" cy="374332"/>
          </a:xfrm>
          <a:prstGeom prst="diamon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3445983B-829E-4107-851D-83AE796294D2}"/>
              </a:ext>
            </a:extLst>
          </p:cNvPr>
          <p:cNvSpPr/>
          <p:nvPr/>
        </p:nvSpPr>
        <p:spPr>
          <a:xfrm>
            <a:off x="5281772" y="3258683"/>
            <a:ext cx="374332" cy="374332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菱形 9">
            <a:extLst>
              <a:ext uri="{FF2B5EF4-FFF2-40B4-BE49-F238E27FC236}">
                <a16:creationId xmlns:a16="http://schemas.microsoft.com/office/drawing/2014/main" id="{DF3216EA-1E93-4E70-B314-1B18D77EEFBB}"/>
              </a:ext>
            </a:extLst>
          </p:cNvPr>
          <p:cNvSpPr/>
          <p:nvPr/>
        </p:nvSpPr>
        <p:spPr>
          <a:xfrm>
            <a:off x="5281772" y="4735396"/>
            <a:ext cx="374332" cy="374332"/>
          </a:xfrm>
          <a:prstGeom prst="diamond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F1DBE834-D170-41AA-B668-FACD16F58514}"/>
              </a:ext>
            </a:extLst>
          </p:cNvPr>
          <p:cNvSpPr/>
          <p:nvPr/>
        </p:nvSpPr>
        <p:spPr>
          <a:xfrm>
            <a:off x="6535897" y="1781969"/>
            <a:ext cx="374332" cy="374332"/>
          </a:xfrm>
          <a:prstGeom prst="diamond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菱形 11">
            <a:extLst>
              <a:ext uri="{FF2B5EF4-FFF2-40B4-BE49-F238E27FC236}">
                <a16:creationId xmlns:a16="http://schemas.microsoft.com/office/drawing/2014/main" id="{855F6724-41CE-4050-B012-C33B0BEA0D9C}"/>
              </a:ext>
            </a:extLst>
          </p:cNvPr>
          <p:cNvSpPr/>
          <p:nvPr/>
        </p:nvSpPr>
        <p:spPr>
          <a:xfrm>
            <a:off x="6535897" y="3258683"/>
            <a:ext cx="374332" cy="374332"/>
          </a:xfrm>
          <a:prstGeom prst="diamon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菱形 12">
            <a:extLst>
              <a:ext uri="{FF2B5EF4-FFF2-40B4-BE49-F238E27FC236}">
                <a16:creationId xmlns:a16="http://schemas.microsoft.com/office/drawing/2014/main" id="{F284A9B2-AF53-40B4-85AF-F832AEB821C1}"/>
              </a:ext>
            </a:extLst>
          </p:cNvPr>
          <p:cNvSpPr/>
          <p:nvPr/>
        </p:nvSpPr>
        <p:spPr>
          <a:xfrm>
            <a:off x="6535897" y="4735396"/>
            <a:ext cx="374332" cy="374332"/>
          </a:xfrm>
          <a:prstGeom prst="diamond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A2F3E76-A7DF-4021-94D7-5E89A6CCA1A3}"/>
              </a:ext>
            </a:extLst>
          </p:cNvPr>
          <p:cNvSpPr/>
          <p:nvPr/>
        </p:nvSpPr>
        <p:spPr>
          <a:xfrm>
            <a:off x="4225450" y="1671638"/>
            <a:ext cx="594994" cy="59499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D453DE8-F7DD-4A03-A0C3-E7C0C52AE360}"/>
              </a:ext>
            </a:extLst>
          </p:cNvPr>
          <p:cNvSpPr/>
          <p:nvPr/>
        </p:nvSpPr>
        <p:spPr>
          <a:xfrm>
            <a:off x="4225450" y="3152776"/>
            <a:ext cx="594994" cy="59499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22D26014-6814-4EC2-ADC9-F4324B63DEDF}"/>
              </a:ext>
            </a:extLst>
          </p:cNvPr>
          <p:cNvSpPr/>
          <p:nvPr/>
        </p:nvSpPr>
        <p:spPr>
          <a:xfrm>
            <a:off x="4225450" y="4625065"/>
            <a:ext cx="594994" cy="594994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B6121776-58CE-424A-9155-CA7C1758B663}"/>
              </a:ext>
            </a:extLst>
          </p:cNvPr>
          <p:cNvSpPr/>
          <p:nvPr/>
        </p:nvSpPr>
        <p:spPr>
          <a:xfrm>
            <a:off x="7371557" y="1671638"/>
            <a:ext cx="594994" cy="594994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3F7D58DC-688C-49A4-B5AC-CCAB7AE86D4A}"/>
              </a:ext>
            </a:extLst>
          </p:cNvPr>
          <p:cNvSpPr/>
          <p:nvPr/>
        </p:nvSpPr>
        <p:spPr>
          <a:xfrm>
            <a:off x="7371557" y="3152776"/>
            <a:ext cx="594994" cy="59499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D727B73D-F504-4C69-A81C-1A72D41C047A}"/>
              </a:ext>
            </a:extLst>
          </p:cNvPr>
          <p:cNvSpPr/>
          <p:nvPr/>
        </p:nvSpPr>
        <p:spPr>
          <a:xfrm>
            <a:off x="7371557" y="4625065"/>
            <a:ext cx="594994" cy="59499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21">
            <a:extLst>
              <a:ext uri="{FF2B5EF4-FFF2-40B4-BE49-F238E27FC236}">
                <a16:creationId xmlns:a16="http://schemas.microsoft.com/office/drawing/2014/main" id="{6A424E86-19B9-48B1-A1F6-5CB5600E5AE7}"/>
              </a:ext>
            </a:extLst>
          </p:cNvPr>
          <p:cNvSpPr/>
          <p:nvPr/>
        </p:nvSpPr>
        <p:spPr>
          <a:xfrm>
            <a:off x="4406424" y="1861106"/>
            <a:ext cx="233046" cy="228759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Oval 22">
            <a:extLst>
              <a:ext uri="{FF2B5EF4-FFF2-40B4-BE49-F238E27FC236}">
                <a16:creationId xmlns:a16="http://schemas.microsoft.com/office/drawing/2014/main" id="{79DC5A70-34EC-4C86-83CB-2C16B9E007DB}"/>
              </a:ext>
            </a:extLst>
          </p:cNvPr>
          <p:cNvSpPr/>
          <p:nvPr/>
        </p:nvSpPr>
        <p:spPr>
          <a:xfrm>
            <a:off x="4406424" y="3358583"/>
            <a:ext cx="233046" cy="196081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Oval 23">
            <a:extLst>
              <a:ext uri="{FF2B5EF4-FFF2-40B4-BE49-F238E27FC236}">
                <a16:creationId xmlns:a16="http://schemas.microsoft.com/office/drawing/2014/main" id="{E1D4AE1A-53FF-4D12-B688-F8EC740E9AD6}"/>
              </a:ext>
            </a:extLst>
          </p:cNvPr>
          <p:cNvSpPr/>
          <p:nvPr/>
        </p:nvSpPr>
        <p:spPr>
          <a:xfrm>
            <a:off x="4406424" y="4812593"/>
            <a:ext cx="233046" cy="232637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24">
            <a:extLst>
              <a:ext uri="{FF2B5EF4-FFF2-40B4-BE49-F238E27FC236}">
                <a16:creationId xmlns:a16="http://schemas.microsoft.com/office/drawing/2014/main" id="{82B04017-5FFF-4BAA-B3B2-CAE72923156C}"/>
              </a:ext>
            </a:extLst>
          </p:cNvPr>
          <p:cNvSpPr/>
          <p:nvPr/>
        </p:nvSpPr>
        <p:spPr>
          <a:xfrm>
            <a:off x="7552531" y="1859139"/>
            <a:ext cx="233046" cy="232691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88862 h 440259"/>
              <a:gd name="T27" fmla="*/ 88862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7" h="2757">
                <a:moveTo>
                  <a:pt x="1063" y="2589"/>
                </a:moveTo>
                <a:lnTo>
                  <a:pt x="0" y="2757"/>
                </a:lnTo>
                <a:lnTo>
                  <a:pt x="168" y="1694"/>
                </a:lnTo>
                <a:lnTo>
                  <a:pt x="1226" y="883"/>
                </a:lnTo>
                <a:lnTo>
                  <a:pt x="1503" y="1160"/>
                </a:lnTo>
                <a:lnTo>
                  <a:pt x="984" y="1679"/>
                </a:lnTo>
                <a:cubicBezTo>
                  <a:pt x="914" y="1646"/>
                  <a:pt x="827" y="1659"/>
                  <a:pt x="769" y="1717"/>
                </a:cubicBezTo>
                <a:cubicBezTo>
                  <a:pt x="694" y="1792"/>
                  <a:pt x="694" y="1913"/>
                  <a:pt x="769" y="1988"/>
                </a:cubicBezTo>
                <a:cubicBezTo>
                  <a:pt x="844" y="2063"/>
                  <a:pt x="965" y="2063"/>
                  <a:pt x="1040" y="1988"/>
                </a:cubicBezTo>
                <a:cubicBezTo>
                  <a:pt x="1098" y="1930"/>
                  <a:pt x="1111" y="1844"/>
                  <a:pt x="1079" y="1773"/>
                </a:cubicBezTo>
                <a:lnTo>
                  <a:pt x="1597" y="1254"/>
                </a:lnTo>
                <a:lnTo>
                  <a:pt x="1875" y="1531"/>
                </a:lnTo>
                <a:lnTo>
                  <a:pt x="1063" y="2589"/>
                </a:lnTo>
                <a:close/>
                <a:moveTo>
                  <a:pt x="1763" y="291"/>
                </a:moveTo>
                <a:lnTo>
                  <a:pt x="1695" y="223"/>
                </a:lnTo>
                <a:lnTo>
                  <a:pt x="1266" y="652"/>
                </a:lnTo>
                <a:lnTo>
                  <a:pt x="2105" y="1491"/>
                </a:lnTo>
                <a:lnTo>
                  <a:pt x="2534" y="1062"/>
                </a:lnTo>
                <a:lnTo>
                  <a:pt x="2466" y="994"/>
                </a:lnTo>
                <a:lnTo>
                  <a:pt x="2757" y="755"/>
                </a:lnTo>
                <a:lnTo>
                  <a:pt x="2002" y="0"/>
                </a:lnTo>
                <a:lnTo>
                  <a:pt x="1763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25">
            <a:extLst>
              <a:ext uri="{FF2B5EF4-FFF2-40B4-BE49-F238E27FC236}">
                <a16:creationId xmlns:a16="http://schemas.microsoft.com/office/drawing/2014/main" id="{417FCA3E-EBBD-458C-BC55-B4D6AFB4F4D7}"/>
              </a:ext>
            </a:extLst>
          </p:cNvPr>
          <p:cNvSpPr/>
          <p:nvPr/>
        </p:nvSpPr>
        <p:spPr>
          <a:xfrm>
            <a:off x="7552531" y="3350929"/>
            <a:ext cx="233046" cy="211388"/>
          </a:xfrm>
          <a:custGeom>
            <a:avLst/>
            <a:gdLst>
              <a:gd name="connsiteX0" fmla="*/ 247154 w 599460"/>
              <a:gd name="connsiteY0" fmla="*/ 445665 h 543751"/>
              <a:gd name="connsiteX1" fmla="*/ 576993 w 599460"/>
              <a:gd name="connsiteY1" fmla="*/ 445665 h 543751"/>
              <a:gd name="connsiteX2" fmla="*/ 599460 w 599460"/>
              <a:gd name="connsiteY2" fmla="*/ 468070 h 543751"/>
              <a:gd name="connsiteX3" fmla="*/ 576993 w 599460"/>
              <a:gd name="connsiteY3" fmla="*/ 490474 h 543751"/>
              <a:gd name="connsiteX4" fmla="*/ 247154 w 599460"/>
              <a:gd name="connsiteY4" fmla="*/ 490474 h 543751"/>
              <a:gd name="connsiteX5" fmla="*/ 224687 w 599460"/>
              <a:gd name="connsiteY5" fmla="*/ 468070 h 543751"/>
              <a:gd name="connsiteX6" fmla="*/ 247154 w 599460"/>
              <a:gd name="connsiteY6" fmla="*/ 445665 h 543751"/>
              <a:gd name="connsiteX7" fmla="*/ 46399 w 599460"/>
              <a:gd name="connsiteY7" fmla="*/ 393087 h 543751"/>
              <a:gd name="connsiteX8" fmla="*/ 97281 w 599460"/>
              <a:gd name="connsiteY8" fmla="*/ 407918 h 543751"/>
              <a:gd name="connsiteX9" fmla="*/ 183092 w 599460"/>
              <a:gd name="connsiteY9" fmla="*/ 432506 h 543751"/>
              <a:gd name="connsiteX10" fmla="*/ 97281 w 599460"/>
              <a:gd name="connsiteY10" fmla="*/ 543751 h 543751"/>
              <a:gd name="connsiteX11" fmla="*/ 11471 w 599460"/>
              <a:gd name="connsiteY11" fmla="*/ 432506 h 543751"/>
              <a:gd name="connsiteX12" fmla="*/ 46399 w 599460"/>
              <a:gd name="connsiteY12" fmla="*/ 393087 h 543751"/>
              <a:gd name="connsiteX13" fmla="*/ 247154 w 599460"/>
              <a:gd name="connsiteY13" fmla="*/ 249423 h 543751"/>
              <a:gd name="connsiteX14" fmla="*/ 576993 w 599460"/>
              <a:gd name="connsiteY14" fmla="*/ 249423 h 543751"/>
              <a:gd name="connsiteX15" fmla="*/ 599460 w 599460"/>
              <a:gd name="connsiteY15" fmla="*/ 271863 h 543751"/>
              <a:gd name="connsiteX16" fmla="*/ 576993 w 599460"/>
              <a:gd name="connsiteY16" fmla="*/ 294303 h 543751"/>
              <a:gd name="connsiteX17" fmla="*/ 247154 w 599460"/>
              <a:gd name="connsiteY17" fmla="*/ 294303 h 543751"/>
              <a:gd name="connsiteX18" fmla="*/ 224687 w 599460"/>
              <a:gd name="connsiteY18" fmla="*/ 271863 h 543751"/>
              <a:gd name="connsiteX19" fmla="*/ 247154 w 599460"/>
              <a:gd name="connsiteY19" fmla="*/ 249423 h 543751"/>
              <a:gd name="connsiteX20" fmla="*/ 198851 w 599460"/>
              <a:gd name="connsiteY20" fmla="*/ 162727 h 543751"/>
              <a:gd name="connsiteX21" fmla="*/ 223504 w 599460"/>
              <a:gd name="connsiteY21" fmla="*/ 170185 h 543751"/>
              <a:gd name="connsiteX22" fmla="*/ 228286 w 599460"/>
              <a:gd name="connsiteY22" fmla="*/ 217202 h 543751"/>
              <a:gd name="connsiteX23" fmla="*/ 123336 w 599460"/>
              <a:gd name="connsiteY23" fmla="*/ 346318 h 543751"/>
              <a:gd name="connsiteX24" fmla="*/ 100386 w 599460"/>
              <a:gd name="connsiteY24" fmla="*/ 358489 h 543751"/>
              <a:gd name="connsiteX25" fmla="*/ 97278 w 599460"/>
              <a:gd name="connsiteY25" fmla="*/ 358728 h 543751"/>
              <a:gd name="connsiteX26" fmla="*/ 75762 w 599460"/>
              <a:gd name="connsiteY26" fmla="*/ 350852 h 543751"/>
              <a:gd name="connsiteX27" fmla="*/ 11931 w 599460"/>
              <a:gd name="connsiteY27" fmla="*/ 297631 h 543751"/>
              <a:gd name="connsiteX28" fmla="*/ 7867 w 599460"/>
              <a:gd name="connsiteY28" fmla="*/ 250375 h 543751"/>
              <a:gd name="connsiteX29" fmla="*/ 55202 w 599460"/>
              <a:gd name="connsiteY29" fmla="*/ 246080 h 543751"/>
              <a:gd name="connsiteX30" fmla="*/ 92736 w 599460"/>
              <a:gd name="connsiteY30" fmla="*/ 277583 h 543751"/>
              <a:gd name="connsiteX31" fmla="*/ 176169 w 599460"/>
              <a:gd name="connsiteY31" fmla="*/ 174958 h 543751"/>
              <a:gd name="connsiteX32" fmla="*/ 198851 w 599460"/>
              <a:gd name="connsiteY32" fmla="*/ 162727 h 543751"/>
              <a:gd name="connsiteX33" fmla="*/ 247154 w 599460"/>
              <a:gd name="connsiteY33" fmla="*/ 53251 h 543751"/>
              <a:gd name="connsiteX34" fmla="*/ 576993 w 599460"/>
              <a:gd name="connsiteY34" fmla="*/ 53251 h 543751"/>
              <a:gd name="connsiteX35" fmla="*/ 599460 w 599460"/>
              <a:gd name="connsiteY35" fmla="*/ 75691 h 543751"/>
              <a:gd name="connsiteX36" fmla="*/ 576993 w 599460"/>
              <a:gd name="connsiteY36" fmla="*/ 98131 h 543751"/>
              <a:gd name="connsiteX37" fmla="*/ 247154 w 599460"/>
              <a:gd name="connsiteY37" fmla="*/ 98131 h 543751"/>
              <a:gd name="connsiteX38" fmla="*/ 224687 w 599460"/>
              <a:gd name="connsiteY38" fmla="*/ 75691 h 543751"/>
              <a:gd name="connsiteX39" fmla="*/ 247154 w 599460"/>
              <a:gd name="connsiteY39" fmla="*/ 53251 h 543751"/>
              <a:gd name="connsiteX40" fmla="*/ 46399 w 599460"/>
              <a:gd name="connsiteY40" fmla="*/ 739 h 543751"/>
              <a:gd name="connsiteX41" fmla="*/ 97281 w 599460"/>
              <a:gd name="connsiteY41" fmla="*/ 15563 h 543751"/>
              <a:gd name="connsiteX42" fmla="*/ 183092 w 599460"/>
              <a:gd name="connsiteY42" fmla="*/ 40141 h 543751"/>
              <a:gd name="connsiteX43" fmla="*/ 97281 w 599460"/>
              <a:gd name="connsiteY43" fmla="*/ 151337 h 543751"/>
              <a:gd name="connsiteX44" fmla="*/ 11471 w 599460"/>
              <a:gd name="connsiteY44" fmla="*/ 40141 h 543751"/>
              <a:gd name="connsiteX45" fmla="*/ 46399 w 599460"/>
              <a:gd name="connsiteY45" fmla="*/ 739 h 5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99460" h="543751">
                <a:moveTo>
                  <a:pt x="247154" y="445665"/>
                </a:moveTo>
                <a:lnTo>
                  <a:pt x="576993" y="445665"/>
                </a:lnTo>
                <a:cubicBezTo>
                  <a:pt x="589422" y="445665"/>
                  <a:pt x="599460" y="455676"/>
                  <a:pt x="599460" y="468070"/>
                </a:cubicBezTo>
                <a:cubicBezTo>
                  <a:pt x="599460" y="480463"/>
                  <a:pt x="589422" y="490474"/>
                  <a:pt x="576993" y="490474"/>
                </a:cubicBezTo>
                <a:lnTo>
                  <a:pt x="247154" y="490474"/>
                </a:lnTo>
                <a:cubicBezTo>
                  <a:pt x="234726" y="490474"/>
                  <a:pt x="224687" y="480463"/>
                  <a:pt x="224687" y="468070"/>
                </a:cubicBezTo>
                <a:cubicBezTo>
                  <a:pt x="224687" y="455676"/>
                  <a:pt x="234726" y="445665"/>
                  <a:pt x="247154" y="445665"/>
                </a:cubicBezTo>
                <a:close/>
                <a:moveTo>
                  <a:pt x="46399" y="393087"/>
                </a:moveTo>
                <a:cubicBezTo>
                  <a:pt x="63937" y="390133"/>
                  <a:pt x="84135" y="396220"/>
                  <a:pt x="97281" y="407918"/>
                </a:cubicBezTo>
                <a:cubicBezTo>
                  <a:pt x="123574" y="384523"/>
                  <a:pt x="178073" y="383568"/>
                  <a:pt x="183092" y="432506"/>
                </a:cubicBezTo>
                <a:cubicBezTo>
                  <a:pt x="189546" y="495290"/>
                  <a:pt x="97281" y="543751"/>
                  <a:pt x="97281" y="543751"/>
                </a:cubicBezTo>
                <a:cubicBezTo>
                  <a:pt x="97281" y="543751"/>
                  <a:pt x="5017" y="495290"/>
                  <a:pt x="11471" y="432506"/>
                </a:cubicBezTo>
                <a:cubicBezTo>
                  <a:pt x="13980" y="408037"/>
                  <a:pt x="28860" y="396041"/>
                  <a:pt x="46399" y="393087"/>
                </a:cubicBezTo>
                <a:close/>
                <a:moveTo>
                  <a:pt x="247154" y="249423"/>
                </a:moveTo>
                <a:lnTo>
                  <a:pt x="576993" y="249423"/>
                </a:lnTo>
                <a:cubicBezTo>
                  <a:pt x="589422" y="249423"/>
                  <a:pt x="599460" y="259449"/>
                  <a:pt x="599460" y="271863"/>
                </a:cubicBezTo>
                <a:cubicBezTo>
                  <a:pt x="599460" y="284277"/>
                  <a:pt x="589422" y="294303"/>
                  <a:pt x="576993" y="294303"/>
                </a:cubicBezTo>
                <a:lnTo>
                  <a:pt x="247154" y="294303"/>
                </a:lnTo>
                <a:cubicBezTo>
                  <a:pt x="234726" y="294303"/>
                  <a:pt x="224687" y="284277"/>
                  <a:pt x="224687" y="271863"/>
                </a:cubicBezTo>
                <a:cubicBezTo>
                  <a:pt x="224687" y="259449"/>
                  <a:pt x="234726" y="249423"/>
                  <a:pt x="247154" y="249423"/>
                </a:cubicBezTo>
                <a:close/>
                <a:moveTo>
                  <a:pt x="198851" y="162727"/>
                </a:moveTo>
                <a:cubicBezTo>
                  <a:pt x="207427" y="161832"/>
                  <a:pt x="216332" y="164219"/>
                  <a:pt x="223504" y="170185"/>
                </a:cubicBezTo>
                <a:cubicBezTo>
                  <a:pt x="237848" y="181641"/>
                  <a:pt x="240000" y="202882"/>
                  <a:pt x="228286" y="217202"/>
                </a:cubicBezTo>
                <a:lnTo>
                  <a:pt x="123336" y="346318"/>
                </a:lnTo>
                <a:cubicBezTo>
                  <a:pt x="117837" y="353239"/>
                  <a:pt x="109470" y="357773"/>
                  <a:pt x="100386" y="358489"/>
                </a:cubicBezTo>
                <a:cubicBezTo>
                  <a:pt x="99429" y="358728"/>
                  <a:pt x="98473" y="358728"/>
                  <a:pt x="97278" y="358728"/>
                </a:cubicBezTo>
                <a:cubicBezTo>
                  <a:pt x="89389" y="358728"/>
                  <a:pt x="81738" y="356103"/>
                  <a:pt x="75762" y="350852"/>
                </a:cubicBezTo>
                <a:lnTo>
                  <a:pt x="11931" y="297631"/>
                </a:lnTo>
                <a:cubicBezTo>
                  <a:pt x="-2174" y="285697"/>
                  <a:pt x="-4086" y="264457"/>
                  <a:pt x="7867" y="250375"/>
                </a:cubicBezTo>
                <a:cubicBezTo>
                  <a:pt x="19820" y="236056"/>
                  <a:pt x="40858" y="234146"/>
                  <a:pt x="55202" y="246080"/>
                </a:cubicBezTo>
                <a:lnTo>
                  <a:pt x="92736" y="277583"/>
                </a:lnTo>
                <a:lnTo>
                  <a:pt x="176169" y="174958"/>
                </a:lnTo>
                <a:cubicBezTo>
                  <a:pt x="182027" y="167798"/>
                  <a:pt x="190274" y="163622"/>
                  <a:pt x="198851" y="162727"/>
                </a:cubicBezTo>
                <a:close/>
                <a:moveTo>
                  <a:pt x="247154" y="53251"/>
                </a:moveTo>
                <a:lnTo>
                  <a:pt x="576993" y="53251"/>
                </a:lnTo>
                <a:cubicBezTo>
                  <a:pt x="589422" y="53251"/>
                  <a:pt x="599460" y="63277"/>
                  <a:pt x="599460" y="75691"/>
                </a:cubicBezTo>
                <a:cubicBezTo>
                  <a:pt x="599460" y="88105"/>
                  <a:pt x="589422" y="98131"/>
                  <a:pt x="576993" y="98131"/>
                </a:cubicBezTo>
                <a:lnTo>
                  <a:pt x="247154" y="98131"/>
                </a:lnTo>
                <a:cubicBezTo>
                  <a:pt x="234726" y="98131"/>
                  <a:pt x="224687" y="88105"/>
                  <a:pt x="224687" y="75691"/>
                </a:cubicBezTo>
                <a:cubicBezTo>
                  <a:pt x="224687" y="63277"/>
                  <a:pt x="234726" y="53251"/>
                  <a:pt x="247154" y="53251"/>
                </a:cubicBezTo>
                <a:close/>
                <a:moveTo>
                  <a:pt x="46399" y="739"/>
                </a:moveTo>
                <a:cubicBezTo>
                  <a:pt x="63937" y="-2214"/>
                  <a:pt x="84135" y="3871"/>
                  <a:pt x="97281" y="15563"/>
                </a:cubicBezTo>
                <a:cubicBezTo>
                  <a:pt x="123574" y="-7822"/>
                  <a:pt x="178073" y="-8776"/>
                  <a:pt x="183092" y="40141"/>
                </a:cubicBezTo>
                <a:cubicBezTo>
                  <a:pt x="189546" y="102897"/>
                  <a:pt x="97281" y="151337"/>
                  <a:pt x="97281" y="151337"/>
                </a:cubicBezTo>
                <a:cubicBezTo>
                  <a:pt x="97281" y="151337"/>
                  <a:pt x="5017" y="102897"/>
                  <a:pt x="11471" y="40141"/>
                </a:cubicBezTo>
                <a:cubicBezTo>
                  <a:pt x="13980" y="15682"/>
                  <a:pt x="28860" y="3692"/>
                  <a:pt x="46399" y="7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26">
            <a:extLst>
              <a:ext uri="{FF2B5EF4-FFF2-40B4-BE49-F238E27FC236}">
                <a16:creationId xmlns:a16="http://schemas.microsoft.com/office/drawing/2014/main" id="{CE66EF26-3698-4ABA-8E23-C316A88B18CA}"/>
              </a:ext>
            </a:extLst>
          </p:cNvPr>
          <p:cNvSpPr/>
          <p:nvPr/>
        </p:nvSpPr>
        <p:spPr>
          <a:xfrm>
            <a:off x="7552531" y="4812564"/>
            <a:ext cx="233046" cy="232695"/>
          </a:xfrm>
          <a:custGeom>
            <a:avLst/>
            <a:gdLst>
              <a:gd name="connsiteX0" fmla="*/ 374702 w 609191"/>
              <a:gd name="connsiteY0" fmla="*/ 366164 h 608274"/>
              <a:gd name="connsiteX1" fmla="*/ 520208 w 609191"/>
              <a:gd name="connsiteY1" fmla="*/ 366164 h 608274"/>
              <a:gd name="connsiteX2" fmla="*/ 520208 w 609191"/>
              <a:gd name="connsiteY2" fmla="*/ 403846 h 608274"/>
              <a:gd name="connsiteX3" fmla="*/ 374702 w 609191"/>
              <a:gd name="connsiteY3" fmla="*/ 403846 h 608274"/>
              <a:gd name="connsiteX4" fmla="*/ 88912 w 609191"/>
              <a:gd name="connsiteY4" fmla="*/ 366164 h 608274"/>
              <a:gd name="connsiteX5" fmla="*/ 234488 w 609191"/>
              <a:gd name="connsiteY5" fmla="*/ 366164 h 608274"/>
              <a:gd name="connsiteX6" fmla="*/ 234488 w 609191"/>
              <a:gd name="connsiteY6" fmla="*/ 403846 h 608274"/>
              <a:gd name="connsiteX7" fmla="*/ 88912 w 609191"/>
              <a:gd name="connsiteY7" fmla="*/ 403846 h 608274"/>
              <a:gd name="connsiteX8" fmla="*/ 374702 w 609191"/>
              <a:gd name="connsiteY8" fmla="*/ 274641 h 608274"/>
              <a:gd name="connsiteX9" fmla="*/ 520208 w 609191"/>
              <a:gd name="connsiteY9" fmla="*/ 274641 h 608274"/>
              <a:gd name="connsiteX10" fmla="*/ 520208 w 609191"/>
              <a:gd name="connsiteY10" fmla="*/ 312323 h 608274"/>
              <a:gd name="connsiteX11" fmla="*/ 374702 w 609191"/>
              <a:gd name="connsiteY11" fmla="*/ 312323 h 608274"/>
              <a:gd name="connsiteX12" fmla="*/ 88912 w 609191"/>
              <a:gd name="connsiteY12" fmla="*/ 274641 h 608274"/>
              <a:gd name="connsiteX13" fmla="*/ 234488 w 609191"/>
              <a:gd name="connsiteY13" fmla="*/ 274641 h 608274"/>
              <a:gd name="connsiteX14" fmla="*/ 234488 w 609191"/>
              <a:gd name="connsiteY14" fmla="*/ 312323 h 608274"/>
              <a:gd name="connsiteX15" fmla="*/ 88912 w 609191"/>
              <a:gd name="connsiteY15" fmla="*/ 312323 h 608274"/>
              <a:gd name="connsiteX16" fmla="*/ 88912 w 609191"/>
              <a:gd name="connsiteY16" fmla="*/ 183117 h 608274"/>
              <a:gd name="connsiteX17" fmla="*/ 234488 w 609191"/>
              <a:gd name="connsiteY17" fmla="*/ 183117 h 608274"/>
              <a:gd name="connsiteX18" fmla="*/ 234488 w 609191"/>
              <a:gd name="connsiteY18" fmla="*/ 220799 h 608274"/>
              <a:gd name="connsiteX19" fmla="*/ 88912 w 609191"/>
              <a:gd name="connsiteY19" fmla="*/ 220799 h 608274"/>
              <a:gd name="connsiteX20" fmla="*/ 374702 w 609191"/>
              <a:gd name="connsiteY20" fmla="*/ 183117 h 608274"/>
              <a:gd name="connsiteX21" fmla="*/ 520208 w 609191"/>
              <a:gd name="connsiteY21" fmla="*/ 183117 h 608274"/>
              <a:gd name="connsiteX22" fmla="*/ 520208 w 609191"/>
              <a:gd name="connsiteY22" fmla="*/ 220799 h 608274"/>
              <a:gd name="connsiteX23" fmla="*/ 374702 w 609191"/>
              <a:gd name="connsiteY23" fmla="*/ 220799 h 608274"/>
              <a:gd name="connsiteX24" fmla="*/ 323389 w 609191"/>
              <a:gd name="connsiteY24" fmla="*/ 129142 h 608274"/>
              <a:gd name="connsiteX25" fmla="*/ 323389 w 609191"/>
              <a:gd name="connsiteY25" fmla="*/ 570651 h 608274"/>
              <a:gd name="connsiteX26" fmla="*/ 428610 w 609191"/>
              <a:gd name="connsiteY26" fmla="*/ 570651 h 608274"/>
              <a:gd name="connsiteX27" fmla="*/ 428610 w 609191"/>
              <a:gd name="connsiteY27" fmla="*/ 502741 h 608274"/>
              <a:gd name="connsiteX28" fmla="*/ 466290 w 609191"/>
              <a:gd name="connsiteY28" fmla="*/ 502741 h 608274"/>
              <a:gd name="connsiteX29" fmla="*/ 466290 w 609191"/>
              <a:gd name="connsiteY29" fmla="*/ 570651 h 608274"/>
              <a:gd name="connsiteX30" fmla="*/ 571511 w 609191"/>
              <a:gd name="connsiteY30" fmla="*/ 570651 h 608274"/>
              <a:gd name="connsiteX31" fmla="*/ 571511 w 609191"/>
              <a:gd name="connsiteY31" fmla="*/ 129142 h 608274"/>
              <a:gd name="connsiteX32" fmla="*/ 88912 w 609191"/>
              <a:gd name="connsiteY32" fmla="*/ 91523 h 608274"/>
              <a:gd name="connsiteX33" fmla="*/ 234488 w 609191"/>
              <a:gd name="connsiteY33" fmla="*/ 91523 h 608274"/>
              <a:gd name="connsiteX34" fmla="*/ 234488 w 609191"/>
              <a:gd name="connsiteY34" fmla="*/ 129134 h 608274"/>
              <a:gd name="connsiteX35" fmla="*/ 88912 w 609191"/>
              <a:gd name="connsiteY35" fmla="*/ 129134 h 608274"/>
              <a:gd name="connsiteX36" fmla="*/ 37680 w 609191"/>
              <a:gd name="connsiteY36" fmla="*/ 37623 h 608274"/>
              <a:gd name="connsiteX37" fmla="*/ 37680 w 609191"/>
              <a:gd name="connsiteY37" fmla="*/ 570651 h 608274"/>
              <a:gd name="connsiteX38" fmla="*/ 142902 w 609191"/>
              <a:gd name="connsiteY38" fmla="*/ 570651 h 608274"/>
              <a:gd name="connsiteX39" fmla="*/ 142902 w 609191"/>
              <a:gd name="connsiteY39" fmla="*/ 502741 h 608274"/>
              <a:gd name="connsiteX40" fmla="*/ 180582 w 609191"/>
              <a:gd name="connsiteY40" fmla="*/ 502741 h 608274"/>
              <a:gd name="connsiteX41" fmla="*/ 180582 w 609191"/>
              <a:gd name="connsiteY41" fmla="*/ 570651 h 608274"/>
              <a:gd name="connsiteX42" fmla="*/ 285709 w 609191"/>
              <a:gd name="connsiteY42" fmla="*/ 570651 h 608274"/>
              <a:gd name="connsiteX43" fmla="*/ 285709 w 609191"/>
              <a:gd name="connsiteY43" fmla="*/ 37623 h 608274"/>
              <a:gd name="connsiteX44" fmla="*/ 0 w 609191"/>
              <a:gd name="connsiteY44" fmla="*/ 0 h 608274"/>
              <a:gd name="connsiteX45" fmla="*/ 323389 w 609191"/>
              <a:gd name="connsiteY45" fmla="*/ 0 h 608274"/>
              <a:gd name="connsiteX46" fmla="*/ 323389 w 609191"/>
              <a:gd name="connsiteY46" fmla="*/ 91519 h 608274"/>
              <a:gd name="connsiteX47" fmla="*/ 609191 w 609191"/>
              <a:gd name="connsiteY47" fmla="*/ 91519 h 608274"/>
              <a:gd name="connsiteX48" fmla="*/ 609191 w 609191"/>
              <a:gd name="connsiteY48" fmla="*/ 608274 h 608274"/>
              <a:gd name="connsiteX49" fmla="*/ 0 w 609191"/>
              <a:gd name="connsiteY49" fmla="*/ 608274 h 60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9191" h="608274">
                <a:moveTo>
                  <a:pt x="374702" y="366164"/>
                </a:moveTo>
                <a:lnTo>
                  <a:pt x="520208" y="366164"/>
                </a:lnTo>
                <a:lnTo>
                  <a:pt x="520208" y="403846"/>
                </a:lnTo>
                <a:lnTo>
                  <a:pt x="374702" y="403846"/>
                </a:lnTo>
                <a:close/>
                <a:moveTo>
                  <a:pt x="88912" y="366164"/>
                </a:moveTo>
                <a:lnTo>
                  <a:pt x="234488" y="366164"/>
                </a:lnTo>
                <a:lnTo>
                  <a:pt x="234488" y="403846"/>
                </a:lnTo>
                <a:lnTo>
                  <a:pt x="88912" y="403846"/>
                </a:lnTo>
                <a:close/>
                <a:moveTo>
                  <a:pt x="374702" y="274641"/>
                </a:moveTo>
                <a:lnTo>
                  <a:pt x="520208" y="274641"/>
                </a:lnTo>
                <a:lnTo>
                  <a:pt x="520208" y="312323"/>
                </a:lnTo>
                <a:lnTo>
                  <a:pt x="374702" y="312323"/>
                </a:lnTo>
                <a:close/>
                <a:moveTo>
                  <a:pt x="88912" y="274641"/>
                </a:moveTo>
                <a:lnTo>
                  <a:pt x="234488" y="274641"/>
                </a:lnTo>
                <a:lnTo>
                  <a:pt x="234488" y="312323"/>
                </a:lnTo>
                <a:lnTo>
                  <a:pt x="88912" y="312323"/>
                </a:lnTo>
                <a:close/>
                <a:moveTo>
                  <a:pt x="88912" y="183117"/>
                </a:moveTo>
                <a:lnTo>
                  <a:pt x="234488" y="183117"/>
                </a:lnTo>
                <a:lnTo>
                  <a:pt x="234488" y="220799"/>
                </a:lnTo>
                <a:lnTo>
                  <a:pt x="88912" y="220799"/>
                </a:lnTo>
                <a:close/>
                <a:moveTo>
                  <a:pt x="374702" y="183117"/>
                </a:moveTo>
                <a:lnTo>
                  <a:pt x="520208" y="183117"/>
                </a:lnTo>
                <a:lnTo>
                  <a:pt x="520208" y="220799"/>
                </a:lnTo>
                <a:lnTo>
                  <a:pt x="374702" y="220799"/>
                </a:lnTo>
                <a:close/>
                <a:moveTo>
                  <a:pt x="323389" y="129142"/>
                </a:moveTo>
                <a:lnTo>
                  <a:pt x="323389" y="570651"/>
                </a:lnTo>
                <a:lnTo>
                  <a:pt x="428610" y="570651"/>
                </a:lnTo>
                <a:lnTo>
                  <a:pt x="428610" y="502741"/>
                </a:lnTo>
                <a:lnTo>
                  <a:pt x="466290" y="502741"/>
                </a:lnTo>
                <a:lnTo>
                  <a:pt x="466290" y="570651"/>
                </a:lnTo>
                <a:lnTo>
                  <a:pt x="571511" y="570651"/>
                </a:lnTo>
                <a:lnTo>
                  <a:pt x="571511" y="129142"/>
                </a:lnTo>
                <a:close/>
                <a:moveTo>
                  <a:pt x="88912" y="91523"/>
                </a:moveTo>
                <a:lnTo>
                  <a:pt x="234488" y="91523"/>
                </a:lnTo>
                <a:lnTo>
                  <a:pt x="234488" y="129134"/>
                </a:lnTo>
                <a:lnTo>
                  <a:pt x="88912" y="129134"/>
                </a:lnTo>
                <a:close/>
                <a:moveTo>
                  <a:pt x="37680" y="37623"/>
                </a:moveTo>
                <a:lnTo>
                  <a:pt x="37680" y="570651"/>
                </a:lnTo>
                <a:lnTo>
                  <a:pt x="142902" y="570651"/>
                </a:lnTo>
                <a:lnTo>
                  <a:pt x="142902" y="502741"/>
                </a:lnTo>
                <a:lnTo>
                  <a:pt x="180582" y="502741"/>
                </a:lnTo>
                <a:lnTo>
                  <a:pt x="180582" y="570651"/>
                </a:lnTo>
                <a:lnTo>
                  <a:pt x="285709" y="570651"/>
                </a:lnTo>
                <a:lnTo>
                  <a:pt x="285709" y="37623"/>
                </a:lnTo>
                <a:close/>
                <a:moveTo>
                  <a:pt x="0" y="0"/>
                </a:moveTo>
                <a:lnTo>
                  <a:pt x="323389" y="0"/>
                </a:lnTo>
                <a:lnTo>
                  <a:pt x="323389" y="91519"/>
                </a:lnTo>
                <a:lnTo>
                  <a:pt x="609191" y="91519"/>
                </a:lnTo>
                <a:lnTo>
                  <a:pt x="609191" y="608274"/>
                </a:lnTo>
                <a:lnTo>
                  <a:pt x="0" y="6082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95BFA21-C25A-48DA-8A13-5BB50E4BE405}"/>
              </a:ext>
            </a:extLst>
          </p:cNvPr>
          <p:cNvGrpSpPr/>
          <p:nvPr/>
        </p:nvGrpSpPr>
        <p:grpSpPr>
          <a:xfrm>
            <a:off x="8159253" y="1538297"/>
            <a:ext cx="3146095" cy="846064"/>
            <a:chOff x="8571273" y="2036182"/>
            <a:chExt cx="3146095" cy="846064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A8ABE662-D5DA-4957-ACA1-C3E421A6D6EF}"/>
                </a:ext>
              </a:extLst>
            </p:cNvPr>
            <p:cNvSpPr txBox="1"/>
            <p:nvPr/>
          </p:nvSpPr>
          <p:spPr>
            <a:xfrm>
              <a:off x="8571273" y="2343381"/>
              <a:ext cx="3146095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AA11389A-5A03-4B7C-B307-D314D3E3B6FD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C2D6056-FAE1-473E-984D-BBDC101E93FC}"/>
              </a:ext>
            </a:extLst>
          </p:cNvPr>
          <p:cNvGrpSpPr/>
          <p:nvPr/>
        </p:nvGrpSpPr>
        <p:grpSpPr>
          <a:xfrm>
            <a:off x="886652" y="1538297"/>
            <a:ext cx="3164291" cy="846064"/>
            <a:chOff x="8056441" y="2036182"/>
            <a:chExt cx="3164291" cy="846064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D34984D-7626-4CE4-BA5C-87C4B382C682}"/>
                </a:ext>
              </a:extLst>
            </p:cNvPr>
            <p:cNvSpPr txBox="1"/>
            <p:nvPr/>
          </p:nvSpPr>
          <p:spPr>
            <a:xfrm>
              <a:off x="8056441" y="2343381"/>
              <a:ext cx="3164291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1AED7E5-A4E2-409D-9740-97CA2439A743}"/>
                </a:ext>
              </a:extLst>
            </p:cNvPr>
            <p:cNvSpPr txBox="1"/>
            <p:nvPr/>
          </p:nvSpPr>
          <p:spPr>
            <a:xfrm>
              <a:off x="9652113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313FB73-E9F5-4BDF-BFE8-01E30086F751}"/>
              </a:ext>
            </a:extLst>
          </p:cNvPr>
          <p:cNvGrpSpPr/>
          <p:nvPr/>
        </p:nvGrpSpPr>
        <p:grpSpPr>
          <a:xfrm>
            <a:off x="8159253" y="2967160"/>
            <a:ext cx="3146095" cy="846064"/>
            <a:chOff x="8571273" y="2036182"/>
            <a:chExt cx="3146095" cy="846064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A0F77E0-A3DF-4E81-8994-0585A594CCB5}"/>
                </a:ext>
              </a:extLst>
            </p:cNvPr>
            <p:cNvSpPr txBox="1"/>
            <p:nvPr/>
          </p:nvSpPr>
          <p:spPr>
            <a:xfrm>
              <a:off x="8571273" y="2343381"/>
              <a:ext cx="3146095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9E37D1B-DEE4-4735-8069-5C0F76C47B36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31F6D52-DC18-4F17-95EA-CF7A5DF2BDBA}"/>
              </a:ext>
            </a:extLst>
          </p:cNvPr>
          <p:cNvGrpSpPr/>
          <p:nvPr/>
        </p:nvGrpSpPr>
        <p:grpSpPr>
          <a:xfrm>
            <a:off x="886652" y="2967160"/>
            <a:ext cx="3164291" cy="846064"/>
            <a:chOff x="8056441" y="2036182"/>
            <a:chExt cx="3164291" cy="846064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7F70F522-76CE-4968-94F6-A63C90B6F83F}"/>
                </a:ext>
              </a:extLst>
            </p:cNvPr>
            <p:cNvSpPr txBox="1"/>
            <p:nvPr/>
          </p:nvSpPr>
          <p:spPr>
            <a:xfrm>
              <a:off x="8056441" y="2343381"/>
              <a:ext cx="3164291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CAE8F05-6BED-4A34-BCAB-5174FF6A5EF6}"/>
                </a:ext>
              </a:extLst>
            </p:cNvPr>
            <p:cNvSpPr txBox="1"/>
            <p:nvPr/>
          </p:nvSpPr>
          <p:spPr>
            <a:xfrm>
              <a:off x="9652113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CD6028F-6597-4748-8DCE-7C3BF0F0E306}"/>
              </a:ext>
            </a:extLst>
          </p:cNvPr>
          <p:cNvGrpSpPr/>
          <p:nvPr/>
        </p:nvGrpSpPr>
        <p:grpSpPr>
          <a:xfrm>
            <a:off x="8159253" y="4502028"/>
            <a:ext cx="3146095" cy="846064"/>
            <a:chOff x="8571273" y="2036182"/>
            <a:chExt cx="3146095" cy="846064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A1D907A-01E7-40A3-997C-7A69FAC756C6}"/>
                </a:ext>
              </a:extLst>
            </p:cNvPr>
            <p:cNvSpPr txBox="1"/>
            <p:nvPr/>
          </p:nvSpPr>
          <p:spPr>
            <a:xfrm>
              <a:off x="8571273" y="2343381"/>
              <a:ext cx="3146095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7AD520B-4EDC-4EC9-9544-7EE1739BF50B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64D1628-070B-41CF-BBE7-3B4515F6DCFF}"/>
              </a:ext>
            </a:extLst>
          </p:cNvPr>
          <p:cNvGrpSpPr/>
          <p:nvPr/>
        </p:nvGrpSpPr>
        <p:grpSpPr>
          <a:xfrm>
            <a:off x="886652" y="4502028"/>
            <a:ext cx="3164291" cy="846064"/>
            <a:chOff x="8056441" y="2036182"/>
            <a:chExt cx="3164291" cy="846064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F289AFA8-5B60-43E7-8908-AB9F4AAE445A}"/>
                </a:ext>
              </a:extLst>
            </p:cNvPr>
            <p:cNvSpPr txBox="1"/>
            <p:nvPr/>
          </p:nvSpPr>
          <p:spPr>
            <a:xfrm>
              <a:off x="8056441" y="2343381"/>
              <a:ext cx="3164291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BE19B19-A4D0-4337-9DA8-7F8D2ADD7931}"/>
                </a:ext>
              </a:extLst>
            </p:cNvPr>
            <p:cNvSpPr txBox="1"/>
            <p:nvPr/>
          </p:nvSpPr>
          <p:spPr>
            <a:xfrm>
              <a:off x="9652113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76100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011" name="任意多边形: 形状 9010">
            <a:extLst>
              <a:ext uri="{FF2B5EF4-FFF2-40B4-BE49-F238E27FC236}">
                <a16:creationId xmlns:a16="http://schemas.microsoft.com/office/drawing/2014/main" id="{04C9D127-E22A-44EA-BD51-BEAAE4ED75AF}"/>
              </a:ext>
            </a:extLst>
          </p:cNvPr>
          <p:cNvSpPr/>
          <p:nvPr/>
        </p:nvSpPr>
        <p:spPr>
          <a:xfrm>
            <a:off x="0" y="5174689"/>
            <a:ext cx="12192000" cy="1683311"/>
          </a:xfrm>
          <a:custGeom>
            <a:avLst/>
            <a:gdLst>
              <a:gd name="connsiteX0" fmla="*/ 5914724 w 12192000"/>
              <a:gd name="connsiteY0" fmla="*/ 0 h 1683311"/>
              <a:gd name="connsiteX1" fmla="*/ 5921581 w 12192000"/>
              <a:gd name="connsiteY1" fmla="*/ 3429 h 1683311"/>
              <a:gd name="connsiteX2" fmla="*/ 5918153 w 12192000"/>
              <a:gd name="connsiteY2" fmla="*/ 133705 h 1683311"/>
              <a:gd name="connsiteX3" fmla="*/ 5918153 w 12192000"/>
              <a:gd name="connsiteY3" fmla="*/ 154275 h 1683311"/>
              <a:gd name="connsiteX4" fmla="*/ 5928437 w 12192000"/>
              <a:gd name="connsiteY4" fmla="*/ 164560 h 1683311"/>
              <a:gd name="connsiteX5" fmla="*/ 5921581 w 12192000"/>
              <a:gd name="connsiteY5" fmla="*/ 171417 h 1683311"/>
              <a:gd name="connsiteX6" fmla="*/ 5921581 w 12192000"/>
              <a:gd name="connsiteY6" fmla="*/ 246840 h 1683311"/>
              <a:gd name="connsiteX7" fmla="*/ 5935294 w 12192000"/>
              <a:gd name="connsiteY7" fmla="*/ 257125 h 1683311"/>
              <a:gd name="connsiteX8" fmla="*/ 5925009 w 12192000"/>
              <a:gd name="connsiteY8" fmla="*/ 329120 h 1683311"/>
              <a:gd name="connsiteX9" fmla="*/ 5942151 w 12192000"/>
              <a:gd name="connsiteY9" fmla="*/ 346262 h 1683311"/>
              <a:gd name="connsiteX10" fmla="*/ 5949007 w 12192000"/>
              <a:gd name="connsiteY10" fmla="*/ 373688 h 1683311"/>
              <a:gd name="connsiteX11" fmla="*/ 5935294 w 12192000"/>
              <a:gd name="connsiteY11" fmla="*/ 394258 h 1683311"/>
              <a:gd name="connsiteX12" fmla="*/ 5935294 w 12192000"/>
              <a:gd name="connsiteY12" fmla="*/ 466253 h 1683311"/>
              <a:gd name="connsiteX13" fmla="*/ 5945579 w 12192000"/>
              <a:gd name="connsiteY13" fmla="*/ 479967 h 1683311"/>
              <a:gd name="connsiteX14" fmla="*/ 5935294 w 12192000"/>
              <a:gd name="connsiteY14" fmla="*/ 497108 h 1683311"/>
              <a:gd name="connsiteX15" fmla="*/ 6017574 w 12192000"/>
              <a:gd name="connsiteY15" fmla="*/ 603387 h 1683311"/>
              <a:gd name="connsiteX16" fmla="*/ 6014146 w 12192000"/>
              <a:gd name="connsiteY16" fmla="*/ 620528 h 1683311"/>
              <a:gd name="connsiteX17" fmla="*/ 5959292 w 12192000"/>
              <a:gd name="connsiteY17" fmla="*/ 682238 h 1683311"/>
              <a:gd name="connsiteX18" fmla="*/ 5955864 w 12192000"/>
              <a:gd name="connsiteY18" fmla="*/ 719950 h 1683311"/>
              <a:gd name="connsiteX19" fmla="*/ 5955864 w 12192000"/>
              <a:gd name="connsiteY19" fmla="*/ 1134778 h 1683311"/>
              <a:gd name="connsiteX20" fmla="*/ 6027859 w 12192000"/>
              <a:gd name="connsiteY20" fmla="*/ 1223915 h 1683311"/>
              <a:gd name="connsiteX21" fmla="*/ 5990147 w 12192000"/>
              <a:gd name="connsiteY21" fmla="*/ 1295910 h 1683311"/>
              <a:gd name="connsiteX22" fmla="*/ 6123852 w 12192000"/>
              <a:gd name="connsiteY22" fmla="*/ 1484468 h 1683311"/>
              <a:gd name="connsiteX23" fmla="*/ 6158136 w 12192000"/>
              <a:gd name="connsiteY23" fmla="*/ 1484468 h 1683311"/>
              <a:gd name="connsiteX24" fmla="*/ 6175277 w 12192000"/>
              <a:gd name="connsiteY24" fmla="*/ 1415901 h 1683311"/>
              <a:gd name="connsiteX25" fmla="*/ 6274699 w 12192000"/>
              <a:gd name="connsiteY25" fmla="*/ 1415901 h 1683311"/>
              <a:gd name="connsiteX26" fmla="*/ 6288412 w 12192000"/>
              <a:gd name="connsiteY26" fmla="*/ 1436471 h 1683311"/>
              <a:gd name="connsiteX27" fmla="*/ 6494112 w 12192000"/>
              <a:gd name="connsiteY27" fmla="*/ 1436471 h 1683311"/>
              <a:gd name="connsiteX28" fmla="*/ 6494112 w 12192000"/>
              <a:gd name="connsiteY28" fmla="*/ 1330193 h 1683311"/>
              <a:gd name="connsiteX29" fmla="*/ 6154707 w 12192000"/>
              <a:gd name="connsiteY29" fmla="*/ 1199916 h 1683311"/>
              <a:gd name="connsiteX30" fmla="*/ 6168421 w 12192000"/>
              <a:gd name="connsiteY30" fmla="*/ 1193060 h 1683311"/>
              <a:gd name="connsiteX31" fmla="*/ 6360407 w 12192000"/>
              <a:gd name="connsiteY31" fmla="*/ 1196488 h 1683311"/>
              <a:gd name="connsiteX32" fmla="*/ 6415261 w 12192000"/>
              <a:gd name="connsiteY32" fmla="*/ 1203345 h 1683311"/>
              <a:gd name="connsiteX33" fmla="*/ 6994649 w 12192000"/>
              <a:gd name="connsiteY33" fmla="*/ 1206773 h 1683311"/>
              <a:gd name="connsiteX34" fmla="*/ 7008362 w 12192000"/>
              <a:gd name="connsiteY34" fmla="*/ 1199916 h 1683311"/>
              <a:gd name="connsiteX35" fmla="*/ 7214062 w 12192000"/>
              <a:gd name="connsiteY35" fmla="*/ 1199916 h 1683311"/>
              <a:gd name="connsiteX36" fmla="*/ 7214062 w 12192000"/>
              <a:gd name="connsiteY36" fmla="*/ 1210201 h 1683311"/>
              <a:gd name="connsiteX37" fmla="*/ 7138639 w 12192000"/>
              <a:gd name="connsiteY37" fmla="*/ 1247913 h 1683311"/>
              <a:gd name="connsiteX38" fmla="*/ 6888370 w 12192000"/>
              <a:gd name="connsiteY38" fmla="*/ 1330193 h 1683311"/>
              <a:gd name="connsiteX39" fmla="*/ 6881514 w 12192000"/>
              <a:gd name="connsiteY39" fmla="*/ 1357620 h 1683311"/>
              <a:gd name="connsiteX40" fmla="*/ 6888370 w 12192000"/>
              <a:gd name="connsiteY40" fmla="*/ 1385046 h 1683311"/>
              <a:gd name="connsiteX41" fmla="*/ 7166065 w 12192000"/>
              <a:gd name="connsiteY41" fmla="*/ 1385046 h 1683311"/>
              <a:gd name="connsiteX42" fmla="*/ 7166065 w 12192000"/>
              <a:gd name="connsiteY42" fmla="*/ 1422758 h 1683311"/>
              <a:gd name="connsiteX43" fmla="*/ 7234632 w 12192000"/>
              <a:gd name="connsiteY43" fmla="*/ 1422758 h 1683311"/>
              <a:gd name="connsiteX44" fmla="*/ 7262059 w 12192000"/>
              <a:gd name="connsiteY44" fmla="*/ 1371333 h 1683311"/>
              <a:gd name="connsiteX45" fmla="*/ 7262059 w 12192000"/>
              <a:gd name="connsiteY45" fmla="*/ 1052498 h 1683311"/>
              <a:gd name="connsiteX46" fmla="*/ 7279200 w 12192000"/>
              <a:gd name="connsiteY46" fmla="*/ 1028500 h 1683311"/>
              <a:gd name="connsiteX47" fmla="*/ 7279200 w 12192000"/>
              <a:gd name="connsiteY47" fmla="*/ 966790 h 1683311"/>
              <a:gd name="connsiteX48" fmla="*/ 7286057 w 12192000"/>
              <a:gd name="connsiteY48" fmla="*/ 935935 h 1683311"/>
              <a:gd name="connsiteX49" fmla="*/ 7313484 w 12192000"/>
              <a:gd name="connsiteY49" fmla="*/ 935935 h 1683311"/>
              <a:gd name="connsiteX50" fmla="*/ 7316912 w 12192000"/>
              <a:gd name="connsiteY50" fmla="*/ 963362 h 1683311"/>
              <a:gd name="connsiteX51" fmla="*/ 7430047 w 12192000"/>
              <a:gd name="connsiteY51" fmla="*/ 963362 h 1683311"/>
              <a:gd name="connsiteX52" fmla="*/ 7436904 w 12192000"/>
              <a:gd name="connsiteY52" fmla="*/ 939363 h 1683311"/>
              <a:gd name="connsiteX53" fmla="*/ 7457474 w 12192000"/>
              <a:gd name="connsiteY53" fmla="*/ 935935 h 1683311"/>
              <a:gd name="connsiteX54" fmla="*/ 7464330 w 12192000"/>
              <a:gd name="connsiteY54" fmla="*/ 939363 h 1683311"/>
              <a:gd name="connsiteX55" fmla="*/ 7474615 w 12192000"/>
              <a:gd name="connsiteY55" fmla="*/ 973646 h 1683311"/>
              <a:gd name="connsiteX56" fmla="*/ 7471187 w 12192000"/>
              <a:gd name="connsiteY56" fmla="*/ 1038785 h 1683311"/>
              <a:gd name="connsiteX57" fmla="*/ 7484900 w 12192000"/>
              <a:gd name="connsiteY57" fmla="*/ 1052498 h 1683311"/>
              <a:gd name="connsiteX58" fmla="*/ 7488329 w 12192000"/>
              <a:gd name="connsiteY58" fmla="*/ 1086781 h 1683311"/>
              <a:gd name="connsiteX59" fmla="*/ 7495185 w 12192000"/>
              <a:gd name="connsiteY59" fmla="*/ 1090210 h 1683311"/>
              <a:gd name="connsiteX60" fmla="*/ 7515755 w 12192000"/>
              <a:gd name="connsiteY60" fmla="*/ 1079925 h 1683311"/>
              <a:gd name="connsiteX61" fmla="*/ 7515755 w 12192000"/>
              <a:gd name="connsiteY61" fmla="*/ 839942 h 1683311"/>
              <a:gd name="connsiteX62" fmla="*/ 7529469 w 12192000"/>
              <a:gd name="connsiteY62" fmla="*/ 839942 h 1683311"/>
              <a:gd name="connsiteX63" fmla="*/ 7772880 w 12192000"/>
              <a:gd name="connsiteY63" fmla="*/ 881082 h 1683311"/>
              <a:gd name="connsiteX64" fmla="*/ 7776308 w 12192000"/>
              <a:gd name="connsiteY64" fmla="*/ 908508 h 1683311"/>
              <a:gd name="connsiteX65" fmla="*/ 7776308 w 12192000"/>
              <a:gd name="connsiteY65" fmla="*/ 1066211 h 1683311"/>
              <a:gd name="connsiteX66" fmla="*/ 7910013 w 12192000"/>
              <a:gd name="connsiteY66" fmla="*/ 1086781 h 1683311"/>
              <a:gd name="connsiteX67" fmla="*/ 7910013 w 12192000"/>
              <a:gd name="connsiteY67" fmla="*/ 1103923 h 1683311"/>
              <a:gd name="connsiteX68" fmla="*/ 7910013 w 12192000"/>
              <a:gd name="connsiteY68" fmla="*/ 1491325 h 1683311"/>
              <a:gd name="connsiteX69" fmla="*/ 7920298 w 12192000"/>
              <a:gd name="connsiteY69" fmla="*/ 1494753 h 1683311"/>
              <a:gd name="connsiteX70" fmla="*/ 7934012 w 12192000"/>
              <a:gd name="connsiteY70" fmla="*/ 1470755 h 1683311"/>
              <a:gd name="connsiteX71" fmla="*/ 7916870 w 12192000"/>
              <a:gd name="connsiteY71" fmla="*/ 778232 h 1683311"/>
              <a:gd name="connsiteX72" fmla="*/ 8167138 w 12192000"/>
              <a:gd name="connsiteY72" fmla="*/ 778232 h 1683311"/>
              <a:gd name="connsiteX73" fmla="*/ 8167138 w 12192000"/>
              <a:gd name="connsiteY73" fmla="*/ 1415901 h 1683311"/>
              <a:gd name="connsiteX74" fmla="*/ 8173995 w 12192000"/>
              <a:gd name="connsiteY74" fmla="*/ 1419330 h 1683311"/>
              <a:gd name="connsiteX75" fmla="*/ 8225420 w 12192000"/>
              <a:gd name="connsiteY75" fmla="*/ 1391903 h 1683311"/>
              <a:gd name="connsiteX76" fmla="*/ 8211706 w 12192000"/>
              <a:gd name="connsiteY76" fmla="*/ 798802 h 1683311"/>
              <a:gd name="connsiteX77" fmla="*/ 8259703 w 12192000"/>
              <a:gd name="connsiteY77" fmla="*/ 798802 h 1683311"/>
              <a:gd name="connsiteX78" fmla="*/ 8259703 w 12192000"/>
              <a:gd name="connsiteY78" fmla="*/ 699380 h 1683311"/>
              <a:gd name="connsiteX79" fmla="*/ 8304271 w 12192000"/>
              <a:gd name="connsiteY79" fmla="*/ 678810 h 1683311"/>
              <a:gd name="connsiteX80" fmla="*/ 8304271 w 12192000"/>
              <a:gd name="connsiteY80" fmla="*/ 644527 h 1683311"/>
              <a:gd name="connsiteX81" fmla="*/ 8311128 w 12192000"/>
              <a:gd name="connsiteY81" fmla="*/ 637670 h 1683311"/>
              <a:gd name="connsiteX82" fmla="*/ 8499686 w 12192000"/>
              <a:gd name="connsiteY82" fmla="*/ 634242 h 1683311"/>
              <a:gd name="connsiteX83" fmla="*/ 8499686 w 12192000"/>
              <a:gd name="connsiteY83" fmla="*/ 617100 h 1683311"/>
              <a:gd name="connsiteX84" fmla="*/ 8499686 w 12192000"/>
              <a:gd name="connsiteY84" fmla="*/ 606815 h 1683311"/>
              <a:gd name="connsiteX85" fmla="*/ 8499686 w 12192000"/>
              <a:gd name="connsiteY85" fmla="*/ 599958 h 1683311"/>
              <a:gd name="connsiteX86" fmla="*/ 8516828 w 12192000"/>
              <a:gd name="connsiteY86" fmla="*/ 589673 h 1683311"/>
              <a:gd name="connsiteX87" fmla="*/ 8516828 w 12192000"/>
              <a:gd name="connsiteY87" fmla="*/ 579388 h 1683311"/>
              <a:gd name="connsiteX88" fmla="*/ 8523685 w 12192000"/>
              <a:gd name="connsiteY88" fmla="*/ 572532 h 1683311"/>
              <a:gd name="connsiteX89" fmla="*/ 8523685 w 12192000"/>
              <a:gd name="connsiteY89" fmla="*/ 497108 h 1683311"/>
              <a:gd name="connsiteX90" fmla="*/ 8533970 w 12192000"/>
              <a:gd name="connsiteY90" fmla="*/ 497108 h 1683311"/>
              <a:gd name="connsiteX91" fmla="*/ 8533970 w 12192000"/>
              <a:gd name="connsiteY91" fmla="*/ 569103 h 1683311"/>
              <a:gd name="connsiteX92" fmla="*/ 8537398 w 12192000"/>
              <a:gd name="connsiteY92" fmla="*/ 593102 h 1683311"/>
              <a:gd name="connsiteX93" fmla="*/ 8551111 w 12192000"/>
              <a:gd name="connsiteY93" fmla="*/ 599958 h 1683311"/>
              <a:gd name="connsiteX94" fmla="*/ 8554540 w 12192000"/>
              <a:gd name="connsiteY94" fmla="*/ 641098 h 1683311"/>
              <a:gd name="connsiteX95" fmla="*/ 8575110 w 12192000"/>
              <a:gd name="connsiteY95" fmla="*/ 651383 h 1683311"/>
              <a:gd name="connsiteX96" fmla="*/ 8578538 w 12192000"/>
              <a:gd name="connsiteY96" fmla="*/ 702808 h 1683311"/>
              <a:gd name="connsiteX97" fmla="*/ 8592251 w 12192000"/>
              <a:gd name="connsiteY97" fmla="*/ 723378 h 1683311"/>
              <a:gd name="connsiteX98" fmla="*/ 8592251 w 12192000"/>
              <a:gd name="connsiteY98" fmla="*/ 809087 h 1683311"/>
              <a:gd name="connsiteX99" fmla="*/ 8605965 w 12192000"/>
              <a:gd name="connsiteY99" fmla="*/ 819372 h 1683311"/>
              <a:gd name="connsiteX100" fmla="*/ 8605965 w 12192000"/>
              <a:gd name="connsiteY100" fmla="*/ 1186203 h 1683311"/>
              <a:gd name="connsiteX101" fmla="*/ 8667675 w 12192000"/>
              <a:gd name="connsiteY101" fmla="*/ 1148491 h 1683311"/>
              <a:gd name="connsiteX102" fmla="*/ 8667675 w 12192000"/>
              <a:gd name="connsiteY102" fmla="*/ 1038785 h 1683311"/>
              <a:gd name="connsiteX103" fmla="*/ 8677960 w 12192000"/>
              <a:gd name="connsiteY103" fmla="*/ 1028500 h 1683311"/>
              <a:gd name="connsiteX104" fmla="*/ 8684816 w 12192000"/>
              <a:gd name="connsiteY104" fmla="*/ 1031928 h 1683311"/>
              <a:gd name="connsiteX105" fmla="*/ 8686634 w 12192000"/>
              <a:gd name="connsiteY105" fmla="*/ 1033437 h 1683311"/>
              <a:gd name="connsiteX106" fmla="*/ 8691673 w 12192000"/>
              <a:gd name="connsiteY106" fmla="*/ 1031928 h 1683311"/>
              <a:gd name="connsiteX107" fmla="*/ 8828806 w 12192000"/>
              <a:gd name="connsiteY107" fmla="*/ 1131350 h 1683311"/>
              <a:gd name="connsiteX108" fmla="*/ 8828806 w 12192000"/>
              <a:gd name="connsiteY108" fmla="*/ 956505 h 1683311"/>
              <a:gd name="connsiteX109" fmla="*/ 8904230 w 12192000"/>
              <a:gd name="connsiteY109" fmla="*/ 929078 h 1683311"/>
              <a:gd name="connsiteX110" fmla="*/ 8941941 w 12192000"/>
              <a:gd name="connsiteY110" fmla="*/ 932507 h 1683311"/>
              <a:gd name="connsiteX111" fmla="*/ 8952226 w 12192000"/>
              <a:gd name="connsiteY111" fmla="*/ 946220 h 1683311"/>
              <a:gd name="connsiteX112" fmla="*/ 9017364 w 12192000"/>
              <a:gd name="connsiteY112" fmla="*/ 918793 h 1683311"/>
              <a:gd name="connsiteX113" fmla="*/ 9103073 w 12192000"/>
              <a:gd name="connsiteY113" fmla="*/ 901652 h 1683311"/>
              <a:gd name="connsiteX114" fmla="*/ 9106501 w 12192000"/>
              <a:gd name="connsiteY114" fmla="*/ 925650 h 1683311"/>
              <a:gd name="connsiteX115" fmla="*/ 9127071 w 12192000"/>
              <a:gd name="connsiteY115" fmla="*/ 959933 h 1683311"/>
              <a:gd name="connsiteX116" fmla="*/ 9123643 w 12192000"/>
              <a:gd name="connsiteY116" fmla="*/ 1165633 h 1683311"/>
              <a:gd name="connsiteX117" fmla="*/ 9130499 w 12192000"/>
              <a:gd name="connsiteY117" fmla="*/ 1169061 h 1683311"/>
              <a:gd name="connsiteX118" fmla="*/ 9151069 w 12192000"/>
              <a:gd name="connsiteY118" fmla="*/ 1121065 h 1683311"/>
              <a:gd name="connsiteX119" fmla="*/ 9154498 w 12192000"/>
              <a:gd name="connsiteY119" fmla="*/ 1076496 h 1683311"/>
              <a:gd name="connsiteX120" fmla="*/ 9154498 w 12192000"/>
              <a:gd name="connsiteY120" fmla="*/ 1007930 h 1683311"/>
              <a:gd name="connsiteX121" fmla="*/ 9178496 w 12192000"/>
              <a:gd name="connsiteY121" fmla="*/ 1007930 h 1683311"/>
              <a:gd name="connsiteX122" fmla="*/ 9178496 w 12192000"/>
              <a:gd name="connsiteY122" fmla="*/ 826228 h 1683311"/>
              <a:gd name="connsiteX123" fmla="*/ 9185353 w 12192000"/>
              <a:gd name="connsiteY123" fmla="*/ 822800 h 1683311"/>
              <a:gd name="connsiteX124" fmla="*/ 9185353 w 12192000"/>
              <a:gd name="connsiteY124" fmla="*/ 1007930 h 1683311"/>
              <a:gd name="connsiteX125" fmla="*/ 9219636 w 12192000"/>
              <a:gd name="connsiteY125" fmla="*/ 1011358 h 1683311"/>
              <a:gd name="connsiteX126" fmla="*/ 9257348 w 12192000"/>
              <a:gd name="connsiteY126" fmla="*/ 1004501 h 1683311"/>
              <a:gd name="connsiteX127" fmla="*/ 9260776 w 12192000"/>
              <a:gd name="connsiteY127" fmla="*/ 822800 h 1683311"/>
              <a:gd name="connsiteX128" fmla="*/ 9264204 w 12192000"/>
              <a:gd name="connsiteY128" fmla="*/ 1004501 h 1683311"/>
              <a:gd name="connsiteX129" fmla="*/ 9288203 w 12192000"/>
              <a:gd name="connsiteY129" fmla="*/ 1011358 h 1683311"/>
              <a:gd name="connsiteX130" fmla="*/ 9284774 w 12192000"/>
              <a:gd name="connsiteY130" fmla="*/ 1145063 h 1683311"/>
              <a:gd name="connsiteX131" fmla="*/ 9308773 w 12192000"/>
              <a:gd name="connsiteY131" fmla="*/ 1175918 h 1683311"/>
              <a:gd name="connsiteX132" fmla="*/ 9315629 w 12192000"/>
              <a:gd name="connsiteY132" fmla="*/ 1151920 h 1683311"/>
              <a:gd name="connsiteX133" fmla="*/ 9319058 w 12192000"/>
              <a:gd name="connsiteY133" fmla="*/ 922222 h 1683311"/>
              <a:gd name="connsiteX134" fmla="*/ 9332771 w 12192000"/>
              <a:gd name="connsiteY134" fmla="*/ 911937 h 1683311"/>
              <a:gd name="connsiteX135" fmla="*/ 9319058 w 12192000"/>
              <a:gd name="connsiteY135" fmla="*/ 898223 h 1683311"/>
              <a:gd name="connsiteX136" fmla="*/ 9497331 w 12192000"/>
              <a:gd name="connsiteY136" fmla="*/ 857083 h 1683311"/>
              <a:gd name="connsiteX137" fmla="*/ 9583039 w 12192000"/>
              <a:gd name="connsiteY137" fmla="*/ 843370 h 1683311"/>
              <a:gd name="connsiteX138" fmla="*/ 9617323 w 12192000"/>
              <a:gd name="connsiteY138" fmla="*/ 850227 h 1683311"/>
              <a:gd name="connsiteX139" fmla="*/ 9576183 w 12192000"/>
              <a:gd name="connsiteY139" fmla="*/ 887938 h 1683311"/>
              <a:gd name="connsiteX140" fmla="*/ 9583039 w 12192000"/>
              <a:gd name="connsiteY140" fmla="*/ 918793 h 1683311"/>
              <a:gd name="connsiteX141" fmla="*/ 9576183 w 12192000"/>
              <a:gd name="connsiteY141" fmla="*/ 1155348 h 1683311"/>
              <a:gd name="connsiteX142" fmla="*/ 9583039 w 12192000"/>
              <a:gd name="connsiteY142" fmla="*/ 1172490 h 1683311"/>
              <a:gd name="connsiteX143" fmla="*/ 9589896 w 12192000"/>
              <a:gd name="connsiteY143" fmla="*/ 1169061 h 1683311"/>
              <a:gd name="connsiteX144" fmla="*/ 9593324 w 12192000"/>
              <a:gd name="connsiteY144" fmla="*/ 1148491 h 1683311"/>
              <a:gd name="connsiteX145" fmla="*/ 9682461 w 12192000"/>
              <a:gd name="connsiteY145" fmla="*/ 1121065 h 1683311"/>
              <a:gd name="connsiteX146" fmla="*/ 9788739 w 12192000"/>
              <a:gd name="connsiteY146" fmla="*/ 1155348 h 1683311"/>
              <a:gd name="connsiteX147" fmla="*/ 9795596 w 12192000"/>
              <a:gd name="connsiteY147" fmla="*/ 1134778 h 1683311"/>
              <a:gd name="connsiteX148" fmla="*/ 9795596 w 12192000"/>
              <a:gd name="connsiteY148" fmla="*/ 747377 h 1683311"/>
              <a:gd name="connsiteX149" fmla="*/ 9843593 w 12192000"/>
              <a:gd name="connsiteY149" fmla="*/ 723378 h 1683311"/>
              <a:gd name="connsiteX150" fmla="*/ 9860734 w 12192000"/>
              <a:gd name="connsiteY150" fmla="*/ 723378 h 1683311"/>
              <a:gd name="connsiteX151" fmla="*/ 9871019 w 12192000"/>
              <a:gd name="connsiteY151" fmla="*/ 695952 h 1683311"/>
              <a:gd name="connsiteX152" fmla="*/ 9891589 w 12192000"/>
              <a:gd name="connsiteY152" fmla="*/ 637670 h 1683311"/>
              <a:gd name="connsiteX153" fmla="*/ 9960156 w 12192000"/>
              <a:gd name="connsiteY153" fmla="*/ 623957 h 1683311"/>
              <a:gd name="connsiteX154" fmla="*/ 10018437 w 12192000"/>
              <a:gd name="connsiteY154" fmla="*/ 641098 h 1683311"/>
              <a:gd name="connsiteX155" fmla="*/ 10018437 w 12192000"/>
              <a:gd name="connsiteY155" fmla="*/ 706237 h 1683311"/>
              <a:gd name="connsiteX156" fmla="*/ 10035579 w 12192000"/>
              <a:gd name="connsiteY156" fmla="*/ 719950 h 1683311"/>
              <a:gd name="connsiteX157" fmla="*/ 10018437 w 12192000"/>
              <a:gd name="connsiteY157" fmla="*/ 750805 h 1683311"/>
              <a:gd name="connsiteX158" fmla="*/ 10028722 w 12192000"/>
              <a:gd name="connsiteY158" fmla="*/ 771375 h 1683311"/>
              <a:gd name="connsiteX159" fmla="*/ 10028722 w 12192000"/>
              <a:gd name="connsiteY159" fmla="*/ 1443328 h 1683311"/>
              <a:gd name="connsiteX160" fmla="*/ 10063006 w 12192000"/>
              <a:gd name="connsiteY160" fmla="*/ 1453613 h 1683311"/>
              <a:gd name="connsiteX161" fmla="*/ 10076719 w 12192000"/>
              <a:gd name="connsiteY161" fmla="*/ 870797 h 1683311"/>
              <a:gd name="connsiteX162" fmla="*/ 10066434 w 12192000"/>
              <a:gd name="connsiteY162" fmla="*/ 839942 h 1683311"/>
              <a:gd name="connsiteX163" fmla="*/ 10066434 w 12192000"/>
              <a:gd name="connsiteY163" fmla="*/ 767947 h 1683311"/>
              <a:gd name="connsiteX164" fmla="*/ 10087004 w 12192000"/>
              <a:gd name="connsiteY164" fmla="*/ 771375 h 1683311"/>
              <a:gd name="connsiteX165" fmla="*/ 10193282 w 12192000"/>
              <a:gd name="connsiteY165" fmla="*/ 767947 h 1683311"/>
              <a:gd name="connsiteX166" fmla="*/ 10337272 w 12192000"/>
              <a:gd name="connsiteY166" fmla="*/ 785088 h 1683311"/>
              <a:gd name="connsiteX167" fmla="*/ 10323559 w 12192000"/>
              <a:gd name="connsiteY167" fmla="*/ 785088 h 1683311"/>
              <a:gd name="connsiteX168" fmla="*/ 10313274 w 12192000"/>
              <a:gd name="connsiteY168" fmla="*/ 809087 h 1683311"/>
              <a:gd name="connsiteX169" fmla="*/ 10289276 w 12192000"/>
              <a:gd name="connsiteY169" fmla="*/ 788517 h 1683311"/>
              <a:gd name="connsiteX170" fmla="*/ 10076719 w 12192000"/>
              <a:gd name="connsiteY170" fmla="*/ 781660 h 1683311"/>
              <a:gd name="connsiteX171" fmla="*/ 10069862 w 12192000"/>
              <a:gd name="connsiteY171" fmla="*/ 788517 h 1683311"/>
              <a:gd name="connsiteX172" fmla="*/ 10083576 w 12192000"/>
              <a:gd name="connsiteY172" fmla="*/ 819372 h 1683311"/>
              <a:gd name="connsiteX173" fmla="*/ 10097289 w 12192000"/>
              <a:gd name="connsiteY173" fmla="*/ 795373 h 1683311"/>
              <a:gd name="connsiteX174" fmla="*/ 10107574 w 12192000"/>
              <a:gd name="connsiteY174" fmla="*/ 798802 h 1683311"/>
              <a:gd name="connsiteX175" fmla="*/ 10114431 w 12192000"/>
              <a:gd name="connsiteY175" fmla="*/ 809087 h 1683311"/>
              <a:gd name="connsiteX176" fmla="*/ 10186426 w 12192000"/>
              <a:gd name="connsiteY176" fmla="*/ 812515 h 1683311"/>
              <a:gd name="connsiteX177" fmla="*/ 10268706 w 12192000"/>
              <a:gd name="connsiteY177" fmla="*/ 812515 h 1683311"/>
              <a:gd name="connsiteX178" fmla="*/ 10326987 w 12192000"/>
              <a:gd name="connsiteY178" fmla="*/ 826228 h 1683311"/>
              <a:gd name="connsiteX179" fmla="*/ 10326987 w 12192000"/>
              <a:gd name="connsiteY179" fmla="*/ 1470755 h 1683311"/>
              <a:gd name="connsiteX180" fmla="*/ 10333844 w 12192000"/>
              <a:gd name="connsiteY180" fmla="*/ 1477611 h 1683311"/>
              <a:gd name="connsiteX181" fmla="*/ 10347557 w 12192000"/>
              <a:gd name="connsiteY181" fmla="*/ 1467326 h 1683311"/>
              <a:gd name="connsiteX182" fmla="*/ 10350986 w 12192000"/>
              <a:gd name="connsiteY182" fmla="*/ 1162205 h 1683311"/>
              <a:gd name="connsiteX183" fmla="*/ 10344129 w 12192000"/>
              <a:gd name="connsiteY183" fmla="*/ 1131350 h 1683311"/>
              <a:gd name="connsiteX184" fmla="*/ 10354414 w 12192000"/>
              <a:gd name="connsiteY184" fmla="*/ 1121065 h 1683311"/>
              <a:gd name="connsiteX185" fmla="*/ 10361271 w 12192000"/>
              <a:gd name="connsiteY185" fmla="*/ 726807 h 1683311"/>
              <a:gd name="connsiteX186" fmla="*/ 10368127 w 12192000"/>
              <a:gd name="connsiteY186" fmla="*/ 706237 h 1683311"/>
              <a:gd name="connsiteX187" fmla="*/ 10371556 w 12192000"/>
              <a:gd name="connsiteY187" fmla="*/ 689095 h 1683311"/>
              <a:gd name="connsiteX188" fmla="*/ 10364699 w 12192000"/>
              <a:gd name="connsiteY188" fmla="*/ 651383 h 1683311"/>
              <a:gd name="connsiteX189" fmla="*/ 10374984 w 12192000"/>
              <a:gd name="connsiteY189" fmla="*/ 627385 h 1683311"/>
              <a:gd name="connsiteX190" fmla="*/ 10378412 w 12192000"/>
              <a:gd name="connsiteY190" fmla="*/ 575960 h 1683311"/>
              <a:gd name="connsiteX191" fmla="*/ 10378412 w 12192000"/>
              <a:gd name="connsiteY191" fmla="*/ 565675 h 1683311"/>
              <a:gd name="connsiteX192" fmla="*/ 10378412 w 12192000"/>
              <a:gd name="connsiteY192" fmla="*/ 493680 h 1683311"/>
              <a:gd name="connsiteX193" fmla="*/ 10385269 w 12192000"/>
              <a:gd name="connsiteY193" fmla="*/ 466253 h 1683311"/>
              <a:gd name="connsiteX194" fmla="*/ 10378412 w 12192000"/>
              <a:gd name="connsiteY194" fmla="*/ 452540 h 1683311"/>
              <a:gd name="connsiteX195" fmla="*/ 10385269 w 12192000"/>
              <a:gd name="connsiteY195" fmla="*/ 438827 h 1683311"/>
              <a:gd name="connsiteX196" fmla="*/ 10378412 w 12192000"/>
              <a:gd name="connsiteY196" fmla="*/ 428542 h 1683311"/>
              <a:gd name="connsiteX197" fmla="*/ 10385269 w 12192000"/>
              <a:gd name="connsiteY197" fmla="*/ 418257 h 1683311"/>
              <a:gd name="connsiteX198" fmla="*/ 10378412 w 12192000"/>
              <a:gd name="connsiteY198" fmla="*/ 407972 h 1683311"/>
              <a:gd name="connsiteX199" fmla="*/ 10381841 w 12192000"/>
              <a:gd name="connsiteY199" fmla="*/ 397687 h 1683311"/>
              <a:gd name="connsiteX200" fmla="*/ 10381841 w 12192000"/>
              <a:gd name="connsiteY200" fmla="*/ 383973 h 1683311"/>
              <a:gd name="connsiteX201" fmla="*/ 10395554 w 12192000"/>
              <a:gd name="connsiteY201" fmla="*/ 370260 h 1683311"/>
              <a:gd name="connsiteX202" fmla="*/ 10395554 w 12192000"/>
              <a:gd name="connsiteY202" fmla="*/ 353118 h 1683311"/>
              <a:gd name="connsiteX203" fmla="*/ 10405839 w 12192000"/>
              <a:gd name="connsiteY203" fmla="*/ 342833 h 1683311"/>
              <a:gd name="connsiteX204" fmla="*/ 10405839 w 12192000"/>
              <a:gd name="connsiteY204" fmla="*/ 332548 h 1683311"/>
              <a:gd name="connsiteX205" fmla="*/ 10422981 w 12192000"/>
              <a:gd name="connsiteY205" fmla="*/ 311978 h 1683311"/>
              <a:gd name="connsiteX206" fmla="*/ 10443551 w 12192000"/>
              <a:gd name="connsiteY206" fmla="*/ 311978 h 1683311"/>
              <a:gd name="connsiteX207" fmla="*/ 10443551 w 12192000"/>
              <a:gd name="connsiteY207" fmla="*/ 298265 h 1683311"/>
              <a:gd name="connsiteX208" fmla="*/ 10460692 w 12192000"/>
              <a:gd name="connsiteY208" fmla="*/ 287980 h 1683311"/>
              <a:gd name="connsiteX209" fmla="*/ 10474406 w 12192000"/>
              <a:gd name="connsiteY209" fmla="*/ 250268 h 1683311"/>
              <a:gd name="connsiteX210" fmla="*/ 10467549 w 12192000"/>
              <a:gd name="connsiteY210" fmla="*/ 212557 h 1683311"/>
              <a:gd name="connsiteX211" fmla="*/ 10491547 w 12192000"/>
              <a:gd name="connsiteY211" fmla="*/ 167989 h 1683311"/>
              <a:gd name="connsiteX212" fmla="*/ 10494976 w 12192000"/>
              <a:gd name="connsiteY212" fmla="*/ 212557 h 1683311"/>
              <a:gd name="connsiteX213" fmla="*/ 10508689 w 12192000"/>
              <a:gd name="connsiteY213" fmla="*/ 209128 h 1683311"/>
              <a:gd name="connsiteX214" fmla="*/ 10508689 w 12192000"/>
              <a:gd name="connsiteY214" fmla="*/ 277695 h 1683311"/>
              <a:gd name="connsiteX215" fmla="*/ 10536116 w 12192000"/>
              <a:gd name="connsiteY215" fmla="*/ 308550 h 1683311"/>
              <a:gd name="connsiteX216" fmla="*/ 10580684 w 12192000"/>
              <a:gd name="connsiteY216" fmla="*/ 394258 h 1683311"/>
              <a:gd name="connsiteX217" fmla="*/ 10594397 w 12192000"/>
              <a:gd name="connsiteY217" fmla="*/ 407972 h 1683311"/>
              <a:gd name="connsiteX218" fmla="*/ 10597826 w 12192000"/>
              <a:gd name="connsiteY218" fmla="*/ 486823 h 1683311"/>
              <a:gd name="connsiteX219" fmla="*/ 10597826 w 12192000"/>
              <a:gd name="connsiteY219" fmla="*/ 517678 h 1683311"/>
              <a:gd name="connsiteX220" fmla="*/ 10604682 w 12192000"/>
              <a:gd name="connsiteY220" fmla="*/ 527963 h 1683311"/>
              <a:gd name="connsiteX221" fmla="*/ 10597826 w 12192000"/>
              <a:gd name="connsiteY221" fmla="*/ 569103 h 1683311"/>
              <a:gd name="connsiteX222" fmla="*/ 10604682 w 12192000"/>
              <a:gd name="connsiteY222" fmla="*/ 579388 h 1683311"/>
              <a:gd name="connsiteX223" fmla="*/ 10611539 w 12192000"/>
              <a:gd name="connsiteY223" fmla="*/ 730235 h 1683311"/>
              <a:gd name="connsiteX224" fmla="*/ 10611539 w 12192000"/>
              <a:gd name="connsiteY224" fmla="*/ 815943 h 1683311"/>
              <a:gd name="connsiteX225" fmla="*/ 10621824 w 12192000"/>
              <a:gd name="connsiteY225" fmla="*/ 829657 h 1683311"/>
              <a:gd name="connsiteX226" fmla="*/ 10614967 w 12192000"/>
              <a:gd name="connsiteY226" fmla="*/ 846798 h 1683311"/>
              <a:gd name="connsiteX227" fmla="*/ 10621824 w 12192000"/>
              <a:gd name="connsiteY227" fmla="*/ 857083 h 1683311"/>
              <a:gd name="connsiteX228" fmla="*/ 10741816 w 12192000"/>
              <a:gd name="connsiteY228" fmla="*/ 857083 h 1683311"/>
              <a:gd name="connsiteX229" fmla="*/ 10755529 w 12192000"/>
              <a:gd name="connsiteY229" fmla="*/ 68567 h 1683311"/>
              <a:gd name="connsiteX230" fmla="*/ 11043509 w 12192000"/>
              <a:gd name="connsiteY230" fmla="*/ 68567 h 1683311"/>
              <a:gd name="connsiteX231" fmla="*/ 11043509 w 12192000"/>
              <a:gd name="connsiteY231" fmla="*/ 860512 h 1683311"/>
              <a:gd name="connsiteX232" fmla="*/ 11180642 w 12192000"/>
              <a:gd name="connsiteY232" fmla="*/ 860512 h 1683311"/>
              <a:gd name="connsiteX233" fmla="*/ 11180642 w 12192000"/>
              <a:gd name="connsiteY233" fmla="*/ 709665 h 1683311"/>
              <a:gd name="connsiteX234" fmla="*/ 11184070 w 12192000"/>
              <a:gd name="connsiteY234" fmla="*/ 668525 h 1683311"/>
              <a:gd name="connsiteX235" fmla="*/ 11184070 w 12192000"/>
              <a:gd name="connsiteY235" fmla="*/ 634242 h 1683311"/>
              <a:gd name="connsiteX236" fmla="*/ 11184070 w 12192000"/>
              <a:gd name="connsiteY236" fmla="*/ 620528 h 1683311"/>
              <a:gd name="connsiteX237" fmla="*/ 11218354 w 12192000"/>
              <a:gd name="connsiteY237" fmla="*/ 589673 h 1683311"/>
              <a:gd name="connsiteX238" fmla="*/ 11218354 w 12192000"/>
              <a:gd name="connsiteY238" fmla="*/ 493680 h 1683311"/>
              <a:gd name="connsiteX239" fmla="*/ 11328060 w 12192000"/>
              <a:gd name="connsiteY239" fmla="*/ 469682 h 1683311"/>
              <a:gd name="connsiteX240" fmla="*/ 11461765 w 12192000"/>
              <a:gd name="connsiteY240" fmla="*/ 500537 h 1683311"/>
              <a:gd name="connsiteX241" fmla="*/ 11461765 w 12192000"/>
              <a:gd name="connsiteY241" fmla="*/ 589673 h 1683311"/>
              <a:gd name="connsiteX242" fmla="*/ 11478907 w 12192000"/>
              <a:gd name="connsiteY242" fmla="*/ 627385 h 1683311"/>
              <a:gd name="connsiteX243" fmla="*/ 11478907 w 12192000"/>
              <a:gd name="connsiteY243" fmla="*/ 1289053 h 1683311"/>
              <a:gd name="connsiteX244" fmla="*/ 11492620 w 12192000"/>
              <a:gd name="connsiteY244" fmla="*/ 1289053 h 1683311"/>
              <a:gd name="connsiteX245" fmla="*/ 11496049 w 12192000"/>
              <a:gd name="connsiteY245" fmla="*/ 1247913 h 1683311"/>
              <a:gd name="connsiteX246" fmla="*/ 11513190 w 12192000"/>
              <a:gd name="connsiteY246" fmla="*/ 1203345 h 1683311"/>
              <a:gd name="connsiteX247" fmla="*/ 11537189 w 12192000"/>
              <a:gd name="connsiteY247" fmla="*/ 1203345 h 1683311"/>
              <a:gd name="connsiteX248" fmla="*/ 11547474 w 12192000"/>
              <a:gd name="connsiteY248" fmla="*/ 1145063 h 1683311"/>
              <a:gd name="connsiteX249" fmla="*/ 11602327 w 12192000"/>
              <a:gd name="connsiteY249" fmla="*/ 1158776 h 1683311"/>
              <a:gd name="connsiteX250" fmla="*/ 11684607 w 12192000"/>
              <a:gd name="connsiteY250" fmla="*/ 1151920 h 1683311"/>
              <a:gd name="connsiteX251" fmla="*/ 11691464 w 12192000"/>
              <a:gd name="connsiteY251" fmla="*/ 1134778 h 1683311"/>
              <a:gd name="connsiteX252" fmla="*/ 11691464 w 12192000"/>
              <a:gd name="connsiteY252" fmla="*/ 1103923 h 1683311"/>
              <a:gd name="connsiteX253" fmla="*/ 11801170 w 12192000"/>
              <a:gd name="connsiteY253" fmla="*/ 1103923 h 1683311"/>
              <a:gd name="connsiteX254" fmla="*/ 11808027 w 12192000"/>
              <a:gd name="connsiteY254" fmla="*/ 1148491 h 1683311"/>
              <a:gd name="connsiteX255" fmla="*/ 11876593 w 12192000"/>
              <a:gd name="connsiteY255" fmla="*/ 1158776 h 1683311"/>
              <a:gd name="connsiteX256" fmla="*/ 11897163 w 12192000"/>
              <a:gd name="connsiteY256" fmla="*/ 1162205 h 1683311"/>
              <a:gd name="connsiteX257" fmla="*/ 11928018 w 12192000"/>
              <a:gd name="connsiteY257" fmla="*/ 1151920 h 1683311"/>
              <a:gd name="connsiteX258" fmla="*/ 11962302 w 12192000"/>
              <a:gd name="connsiteY258" fmla="*/ 1151920 h 1683311"/>
              <a:gd name="connsiteX259" fmla="*/ 11962302 w 12192000"/>
              <a:gd name="connsiteY259" fmla="*/ 1196488 h 1683311"/>
              <a:gd name="connsiteX260" fmla="*/ 11979443 w 12192000"/>
              <a:gd name="connsiteY260" fmla="*/ 1206773 h 1683311"/>
              <a:gd name="connsiteX261" fmla="*/ 11982872 w 12192000"/>
              <a:gd name="connsiteY261" fmla="*/ 1227343 h 1683311"/>
              <a:gd name="connsiteX262" fmla="*/ 11996585 w 12192000"/>
              <a:gd name="connsiteY262" fmla="*/ 1234200 h 1683311"/>
              <a:gd name="connsiteX263" fmla="*/ 12006870 w 12192000"/>
              <a:gd name="connsiteY263" fmla="*/ 1295910 h 1683311"/>
              <a:gd name="connsiteX264" fmla="*/ 12006870 w 12192000"/>
              <a:gd name="connsiteY264" fmla="*/ 839942 h 1683311"/>
              <a:gd name="connsiteX265" fmla="*/ 12027440 w 12192000"/>
              <a:gd name="connsiteY265" fmla="*/ 603387 h 1683311"/>
              <a:gd name="connsiteX266" fmla="*/ 12037725 w 12192000"/>
              <a:gd name="connsiteY266" fmla="*/ 603387 h 1683311"/>
              <a:gd name="connsiteX267" fmla="*/ 12099435 w 12192000"/>
              <a:gd name="connsiteY267" fmla="*/ 630813 h 1683311"/>
              <a:gd name="connsiteX268" fmla="*/ 12113148 w 12192000"/>
              <a:gd name="connsiteY268" fmla="*/ 630813 h 1683311"/>
              <a:gd name="connsiteX269" fmla="*/ 12120005 w 12192000"/>
              <a:gd name="connsiteY269" fmla="*/ 617100 h 1683311"/>
              <a:gd name="connsiteX270" fmla="*/ 12178287 w 12192000"/>
              <a:gd name="connsiteY270" fmla="*/ 603387 h 1683311"/>
              <a:gd name="connsiteX271" fmla="*/ 12192000 w 12192000"/>
              <a:gd name="connsiteY271" fmla="*/ 603387 h 1683311"/>
              <a:gd name="connsiteX272" fmla="*/ 12192000 w 12192000"/>
              <a:gd name="connsiteY272" fmla="*/ 1683311 h 1683311"/>
              <a:gd name="connsiteX273" fmla="*/ 0 w 12192000"/>
              <a:gd name="connsiteY273" fmla="*/ 1683311 h 1683311"/>
              <a:gd name="connsiteX274" fmla="*/ 0 w 12192000"/>
              <a:gd name="connsiteY274" fmla="*/ 1291699 h 1683311"/>
              <a:gd name="connsiteX275" fmla="*/ 8565 w 12192000"/>
              <a:gd name="connsiteY275" fmla="*/ 1292053 h 1683311"/>
              <a:gd name="connsiteX276" fmla="*/ 89988 w 12192000"/>
              <a:gd name="connsiteY276" fmla="*/ 1292481 h 1683311"/>
              <a:gd name="connsiteX277" fmla="*/ 107129 w 12192000"/>
              <a:gd name="connsiteY277" fmla="*/ 1302766 h 1683311"/>
              <a:gd name="connsiteX278" fmla="*/ 120843 w 12192000"/>
              <a:gd name="connsiteY278" fmla="*/ 1302766 h 1683311"/>
              <a:gd name="connsiteX279" fmla="*/ 124271 w 12192000"/>
              <a:gd name="connsiteY279" fmla="*/ 1227343 h 1683311"/>
              <a:gd name="connsiteX280" fmla="*/ 137984 w 12192000"/>
              <a:gd name="connsiteY280" fmla="*/ 1230771 h 1683311"/>
              <a:gd name="connsiteX281" fmla="*/ 161983 w 12192000"/>
              <a:gd name="connsiteY281" fmla="*/ 1206773 h 1683311"/>
              <a:gd name="connsiteX282" fmla="*/ 237406 w 12192000"/>
              <a:gd name="connsiteY282" fmla="*/ 1210201 h 1683311"/>
              <a:gd name="connsiteX283" fmla="*/ 251119 w 12192000"/>
              <a:gd name="connsiteY283" fmla="*/ 1227343 h 1683311"/>
              <a:gd name="connsiteX284" fmla="*/ 326543 w 12192000"/>
              <a:gd name="connsiteY284" fmla="*/ 1237628 h 1683311"/>
              <a:gd name="connsiteX285" fmla="*/ 326543 w 12192000"/>
              <a:gd name="connsiteY285" fmla="*/ 1251341 h 1683311"/>
              <a:gd name="connsiteX286" fmla="*/ 326543 w 12192000"/>
              <a:gd name="connsiteY286" fmla="*/ 1477611 h 1683311"/>
              <a:gd name="connsiteX287" fmla="*/ 333399 w 12192000"/>
              <a:gd name="connsiteY287" fmla="*/ 1525608 h 1683311"/>
              <a:gd name="connsiteX288" fmla="*/ 384824 w 12192000"/>
              <a:gd name="connsiteY288" fmla="*/ 1525608 h 1683311"/>
              <a:gd name="connsiteX289" fmla="*/ 395109 w 12192000"/>
              <a:gd name="connsiteY289" fmla="*/ 1470755 h 1683311"/>
              <a:gd name="connsiteX290" fmla="*/ 405394 w 12192000"/>
              <a:gd name="connsiteY290" fmla="*/ 1364476 h 1683311"/>
              <a:gd name="connsiteX291" fmla="*/ 388253 w 12192000"/>
              <a:gd name="connsiteY291" fmla="*/ 1227343 h 1683311"/>
              <a:gd name="connsiteX292" fmla="*/ 456819 w 12192000"/>
              <a:gd name="connsiteY292" fmla="*/ 1227343 h 1683311"/>
              <a:gd name="connsiteX293" fmla="*/ 456819 w 12192000"/>
              <a:gd name="connsiteY293" fmla="*/ 1206773 h 1683311"/>
              <a:gd name="connsiteX294" fmla="*/ 535671 w 12192000"/>
              <a:gd name="connsiteY294" fmla="*/ 1206773 h 1683311"/>
              <a:gd name="connsiteX295" fmla="*/ 590524 w 12192000"/>
              <a:gd name="connsiteY295" fmla="*/ 1223915 h 1683311"/>
              <a:gd name="connsiteX296" fmla="*/ 683089 w 12192000"/>
              <a:gd name="connsiteY296" fmla="*/ 1223915 h 1683311"/>
              <a:gd name="connsiteX297" fmla="*/ 659091 w 12192000"/>
              <a:gd name="connsiteY297" fmla="*/ 1367905 h 1683311"/>
              <a:gd name="connsiteX298" fmla="*/ 669376 w 12192000"/>
              <a:gd name="connsiteY298" fmla="*/ 1549606 h 1683311"/>
              <a:gd name="connsiteX299" fmla="*/ 700231 w 12192000"/>
              <a:gd name="connsiteY299" fmla="*/ 1491325 h 1683311"/>
              <a:gd name="connsiteX300" fmla="*/ 755084 w 12192000"/>
              <a:gd name="connsiteY300" fmla="*/ 1491325 h 1683311"/>
              <a:gd name="connsiteX301" fmla="*/ 768797 w 12192000"/>
              <a:gd name="connsiteY301" fmla="*/ 1450185 h 1683311"/>
              <a:gd name="connsiteX302" fmla="*/ 775654 w 12192000"/>
              <a:gd name="connsiteY302" fmla="*/ 1412473 h 1683311"/>
              <a:gd name="connsiteX303" fmla="*/ 782511 w 12192000"/>
              <a:gd name="connsiteY303" fmla="*/ 1371333 h 1683311"/>
              <a:gd name="connsiteX304" fmla="*/ 809937 w 12192000"/>
              <a:gd name="connsiteY304" fmla="*/ 1169061 h 1683311"/>
              <a:gd name="connsiteX305" fmla="*/ 820222 w 12192000"/>
              <a:gd name="connsiteY305" fmla="*/ 1069640 h 1683311"/>
              <a:gd name="connsiteX306" fmla="*/ 820222 w 12192000"/>
              <a:gd name="connsiteY306" fmla="*/ 870797 h 1683311"/>
              <a:gd name="connsiteX307" fmla="*/ 799652 w 12192000"/>
              <a:gd name="connsiteY307" fmla="*/ 706237 h 1683311"/>
              <a:gd name="connsiteX308" fmla="*/ 782511 w 12192000"/>
              <a:gd name="connsiteY308" fmla="*/ 596530 h 1683311"/>
              <a:gd name="connsiteX309" fmla="*/ 847649 w 12192000"/>
              <a:gd name="connsiteY309" fmla="*/ 562247 h 1683311"/>
              <a:gd name="connsiteX310" fmla="*/ 854506 w 12192000"/>
              <a:gd name="connsiteY310" fmla="*/ 527963 h 1683311"/>
              <a:gd name="connsiteX311" fmla="*/ 854506 w 12192000"/>
              <a:gd name="connsiteY311" fmla="*/ 503965 h 1683311"/>
              <a:gd name="connsiteX312" fmla="*/ 861362 w 12192000"/>
              <a:gd name="connsiteY312" fmla="*/ 418257 h 1683311"/>
              <a:gd name="connsiteX313" fmla="*/ 875076 w 12192000"/>
              <a:gd name="connsiteY313" fmla="*/ 565675 h 1683311"/>
              <a:gd name="connsiteX314" fmla="*/ 926501 w 12192000"/>
              <a:gd name="connsiteY314" fmla="*/ 617100 h 1683311"/>
              <a:gd name="connsiteX315" fmla="*/ 895646 w 12192000"/>
              <a:gd name="connsiteY315" fmla="*/ 925650 h 1683311"/>
              <a:gd name="connsiteX316" fmla="*/ 895646 w 12192000"/>
              <a:gd name="connsiteY316" fmla="*/ 1114208 h 1683311"/>
              <a:gd name="connsiteX317" fmla="*/ 919644 w 12192000"/>
              <a:gd name="connsiteY317" fmla="*/ 1494753 h 1683311"/>
              <a:gd name="connsiteX318" fmla="*/ 1039636 w 12192000"/>
              <a:gd name="connsiteY318" fmla="*/ 1494753 h 1683311"/>
              <a:gd name="connsiteX319" fmla="*/ 1056777 w 12192000"/>
              <a:gd name="connsiteY319" fmla="*/ 977075 h 1683311"/>
              <a:gd name="connsiteX320" fmla="*/ 1032779 w 12192000"/>
              <a:gd name="connsiteY320" fmla="*/ 959933 h 1683311"/>
              <a:gd name="connsiteX321" fmla="*/ 1036207 w 12192000"/>
              <a:gd name="connsiteY321" fmla="*/ 953077 h 1683311"/>
              <a:gd name="connsiteX322" fmla="*/ 1073919 w 12192000"/>
              <a:gd name="connsiteY322" fmla="*/ 935935 h 1683311"/>
              <a:gd name="connsiteX323" fmla="*/ 1231622 w 12192000"/>
              <a:gd name="connsiteY323" fmla="*/ 935935 h 1683311"/>
              <a:gd name="connsiteX324" fmla="*/ 1269334 w 12192000"/>
              <a:gd name="connsiteY324" fmla="*/ 956505 h 1683311"/>
              <a:gd name="connsiteX325" fmla="*/ 1252192 w 12192000"/>
              <a:gd name="connsiteY325" fmla="*/ 983931 h 1683311"/>
              <a:gd name="connsiteX326" fmla="*/ 1259049 w 12192000"/>
              <a:gd name="connsiteY326" fmla="*/ 994216 h 1683311"/>
              <a:gd name="connsiteX327" fmla="*/ 1248764 w 12192000"/>
              <a:gd name="connsiteY327" fmla="*/ 1021643 h 1683311"/>
              <a:gd name="connsiteX328" fmla="*/ 1259049 w 12192000"/>
              <a:gd name="connsiteY328" fmla="*/ 1045641 h 1683311"/>
              <a:gd name="connsiteX329" fmla="*/ 1259049 w 12192000"/>
              <a:gd name="connsiteY329" fmla="*/ 1158776 h 1683311"/>
              <a:gd name="connsiteX330" fmla="*/ 1252192 w 12192000"/>
              <a:gd name="connsiteY330" fmla="*/ 1196488 h 1683311"/>
              <a:gd name="connsiteX331" fmla="*/ 1259049 w 12192000"/>
              <a:gd name="connsiteY331" fmla="*/ 1213630 h 1683311"/>
              <a:gd name="connsiteX332" fmla="*/ 1252192 w 12192000"/>
              <a:gd name="connsiteY332" fmla="*/ 1223915 h 1683311"/>
              <a:gd name="connsiteX333" fmla="*/ 1252192 w 12192000"/>
              <a:gd name="connsiteY333" fmla="*/ 1494753 h 1683311"/>
              <a:gd name="connsiteX334" fmla="*/ 1313902 w 12192000"/>
              <a:gd name="connsiteY334" fmla="*/ 1494753 h 1683311"/>
              <a:gd name="connsiteX335" fmla="*/ 1324187 w 12192000"/>
              <a:gd name="connsiteY335" fmla="*/ 1073068 h 1683311"/>
              <a:gd name="connsiteX336" fmla="*/ 1317331 w 12192000"/>
              <a:gd name="connsiteY336" fmla="*/ 1059355 h 1683311"/>
              <a:gd name="connsiteX337" fmla="*/ 1327616 w 12192000"/>
              <a:gd name="connsiteY337" fmla="*/ 1038785 h 1683311"/>
              <a:gd name="connsiteX338" fmla="*/ 1327616 w 12192000"/>
              <a:gd name="connsiteY338" fmla="*/ 1014786 h 1683311"/>
              <a:gd name="connsiteX339" fmla="*/ 1327616 w 12192000"/>
              <a:gd name="connsiteY339" fmla="*/ 997645 h 1683311"/>
              <a:gd name="connsiteX340" fmla="*/ 1475034 w 12192000"/>
              <a:gd name="connsiteY340" fmla="*/ 997645 h 1683311"/>
              <a:gd name="connsiteX341" fmla="*/ 1475034 w 12192000"/>
              <a:gd name="connsiteY341" fmla="*/ 1049070 h 1683311"/>
              <a:gd name="connsiteX342" fmla="*/ 1495604 w 12192000"/>
              <a:gd name="connsiteY342" fmla="*/ 1083353 h 1683311"/>
              <a:gd name="connsiteX343" fmla="*/ 1495604 w 12192000"/>
              <a:gd name="connsiteY343" fmla="*/ 1494753 h 1683311"/>
              <a:gd name="connsiteX344" fmla="*/ 1505889 w 12192000"/>
              <a:gd name="connsiteY344" fmla="*/ 1498181 h 1683311"/>
              <a:gd name="connsiteX345" fmla="*/ 1523031 w 12192000"/>
              <a:gd name="connsiteY345" fmla="*/ 1412473 h 1683311"/>
              <a:gd name="connsiteX346" fmla="*/ 1523031 w 12192000"/>
              <a:gd name="connsiteY346" fmla="*/ 815943 h 1683311"/>
              <a:gd name="connsiteX347" fmla="*/ 1670449 w 12192000"/>
              <a:gd name="connsiteY347" fmla="*/ 815943 h 1683311"/>
              <a:gd name="connsiteX348" fmla="*/ 1687591 w 12192000"/>
              <a:gd name="connsiteY348" fmla="*/ 860512 h 1683311"/>
              <a:gd name="connsiteX349" fmla="*/ 1684162 w 12192000"/>
              <a:gd name="connsiteY349" fmla="*/ 1429615 h 1683311"/>
              <a:gd name="connsiteX350" fmla="*/ 1711589 w 12192000"/>
              <a:gd name="connsiteY350" fmla="*/ 1443328 h 1683311"/>
              <a:gd name="connsiteX351" fmla="*/ 1732159 w 12192000"/>
              <a:gd name="connsiteY351" fmla="*/ 1439900 h 1683311"/>
              <a:gd name="connsiteX352" fmla="*/ 1732159 w 12192000"/>
              <a:gd name="connsiteY352" fmla="*/ 623957 h 1683311"/>
              <a:gd name="connsiteX353" fmla="*/ 1848722 w 12192000"/>
              <a:gd name="connsiteY353" fmla="*/ 623957 h 1683311"/>
              <a:gd name="connsiteX354" fmla="*/ 1848722 w 12192000"/>
              <a:gd name="connsiteY354" fmla="*/ 1439900 h 1683311"/>
              <a:gd name="connsiteX355" fmla="*/ 1859007 w 12192000"/>
              <a:gd name="connsiteY355" fmla="*/ 1443328 h 1683311"/>
              <a:gd name="connsiteX356" fmla="*/ 1893290 w 12192000"/>
              <a:gd name="connsiteY356" fmla="*/ 1433043 h 1683311"/>
              <a:gd name="connsiteX357" fmla="*/ 1896719 w 12192000"/>
              <a:gd name="connsiteY357" fmla="*/ 905080 h 1683311"/>
              <a:gd name="connsiteX358" fmla="*/ 1893290 w 12192000"/>
              <a:gd name="connsiteY358" fmla="*/ 877653 h 1683311"/>
              <a:gd name="connsiteX359" fmla="*/ 1893290 w 12192000"/>
              <a:gd name="connsiteY359" fmla="*/ 846798 h 1683311"/>
              <a:gd name="connsiteX360" fmla="*/ 1907004 w 12192000"/>
              <a:gd name="connsiteY360" fmla="*/ 805658 h 1683311"/>
              <a:gd name="connsiteX361" fmla="*/ 1968714 w 12192000"/>
              <a:gd name="connsiteY361" fmla="*/ 802230 h 1683311"/>
              <a:gd name="connsiteX362" fmla="*/ 2057850 w 12192000"/>
              <a:gd name="connsiteY362" fmla="*/ 802230 h 1683311"/>
              <a:gd name="connsiteX363" fmla="*/ 2057850 w 12192000"/>
              <a:gd name="connsiteY363" fmla="*/ 1220486 h 1683311"/>
              <a:gd name="connsiteX364" fmla="*/ 2068135 w 12192000"/>
              <a:gd name="connsiteY364" fmla="*/ 1463898 h 1683311"/>
              <a:gd name="connsiteX365" fmla="*/ 2081849 w 12192000"/>
              <a:gd name="connsiteY365" fmla="*/ 1443328 h 1683311"/>
              <a:gd name="connsiteX366" fmla="*/ 2109275 w 12192000"/>
              <a:gd name="connsiteY366" fmla="*/ 1443328 h 1683311"/>
              <a:gd name="connsiteX367" fmla="*/ 2109275 w 12192000"/>
              <a:gd name="connsiteY367" fmla="*/ 1090210 h 1683311"/>
              <a:gd name="connsiteX368" fmla="*/ 2126417 w 12192000"/>
              <a:gd name="connsiteY368" fmla="*/ 1062783 h 1683311"/>
              <a:gd name="connsiteX369" fmla="*/ 2150415 w 12192000"/>
              <a:gd name="connsiteY369" fmla="*/ 1042213 h 1683311"/>
              <a:gd name="connsiteX370" fmla="*/ 2164129 w 12192000"/>
              <a:gd name="connsiteY370" fmla="*/ 1025071 h 1683311"/>
              <a:gd name="connsiteX371" fmla="*/ 2201840 w 12192000"/>
              <a:gd name="connsiteY371" fmla="*/ 977075 h 1683311"/>
              <a:gd name="connsiteX372" fmla="*/ 2239552 w 12192000"/>
              <a:gd name="connsiteY372" fmla="*/ 905080 h 1683311"/>
              <a:gd name="connsiteX373" fmla="*/ 2239552 w 12192000"/>
              <a:gd name="connsiteY373" fmla="*/ 809087 h 1683311"/>
              <a:gd name="connsiteX374" fmla="*/ 2253265 w 12192000"/>
              <a:gd name="connsiteY374" fmla="*/ 809087 h 1683311"/>
              <a:gd name="connsiteX375" fmla="*/ 2256694 w 12192000"/>
              <a:gd name="connsiteY375" fmla="*/ 959933 h 1683311"/>
              <a:gd name="connsiteX376" fmla="*/ 2287549 w 12192000"/>
              <a:gd name="connsiteY376" fmla="*/ 977075 h 1683311"/>
              <a:gd name="connsiteX377" fmla="*/ 2287549 w 12192000"/>
              <a:gd name="connsiteY377" fmla="*/ 1011358 h 1683311"/>
              <a:gd name="connsiteX378" fmla="*/ 2321832 w 12192000"/>
              <a:gd name="connsiteY378" fmla="*/ 1025071 h 1683311"/>
              <a:gd name="connsiteX379" fmla="*/ 2345830 w 12192000"/>
              <a:gd name="connsiteY379" fmla="*/ 1042213 h 1683311"/>
              <a:gd name="connsiteX380" fmla="*/ 2356115 w 12192000"/>
              <a:gd name="connsiteY380" fmla="*/ 1090210 h 1683311"/>
              <a:gd name="connsiteX381" fmla="*/ 2366400 w 12192000"/>
              <a:gd name="connsiteY381" fmla="*/ 1097066 h 1683311"/>
              <a:gd name="connsiteX382" fmla="*/ 2373257 w 12192000"/>
              <a:gd name="connsiteY382" fmla="*/ 1179346 h 1683311"/>
              <a:gd name="connsiteX383" fmla="*/ 2373257 w 12192000"/>
              <a:gd name="connsiteY383" fmla="*/ 1289053 h 1683311"/>
              <a:gd name="connsiteX384" fmla="*/ 2380114 w 12192000"/>
              <a:gd name="connsiteY384" fmla="*/ 1292481 h 1683311"/>
              <a:gd name="connsiteX385" fmla="*/ 2407540 w 12192000"/>
              <a:gd name="connsiteY385" fmla="*/ 1278768 h 1683311"/>
              <a:gd name="connsiteX386" fmla="*/ 2407540 w 12192000"/>
              <a:gd name="connsiteY386" fmla="*/ 1254770 h 1683311"/>
              <a:gd name="connsiteX387" fmla="*/ 2414397 w 12192000"/>
              <a:gd name="connsiteY387" fmla="*/ 1254770 h 1683311"/>
              <a:gd name="connsiteX388" fmla="*/ 2414397 w 12192000"/>
              <a:gd name="connsiteY388" fmla="*/ 1278768 h 1683311"/>
              <a:gd name="connsiteX389" fmla="*/ 2424682 w 12192000"/>
              <a:gd name="connsiteY389" fmla="*/ 1285625 h 1683311"/>
              <a:gd name="connsiteX390" fmla="*/ 2428110 w 12192000"/>
              <a:gd name="connsiteY390" fmla="*/ 1265055 h 1683311"/>
              <a:gd name="connsiteX391" fmla="*/ 2428110 w 12192000"/>
              <a:gd name="connsiteY391" fmla="*/ 1206773 h 1683311"/>
              <a:gd name="connsiteX392" fmla="*/ 2455537 w 12192000"/>
              <a:gd name="connsiteY392" fmla="*/ 1182775 h 1683311"/>
              <a:gd name="connsiteX393" fmla="*/ 2517247 w 12192000"/>
              <a:gd name="connsiteY393" fmla="*/ 1182775 h 1683311"/>
              <a:gd name="connsiteX394" fmla="*/ 2524104 w 12192000"/>
              <a:gd name="connsiteY394" fmla="*/ 1196488 h 1683311"/>
              <a:gd name="connsiteX395" fmla="*/ 2534389 w 12192000"/>
              <a:gd name="connsiteY395" fmla="*/ 1189631 h 1683311"/>
              <a:gd name="connsiteX396" fmla="*/ 2565244 w 12192000"/>
              <a:gd name="connsiteY396" fmla="*/ 1145063 h 1683311"/>
              <a:gd name="connsiteX397" fmla="*/ 2568672 w 12192000"/>
              <a:gd name="connsiteY397" fmla="*/ 1131350 h 1683311"/>
              <a:gd name="connsiteX398" fmla="*/ 2568672 w 12192000"/>
              <a:gd name="connsiteY398" fmla="*/ 1107351 h 1683311"/>
              <a:gd name="connsiteX399" fmla="*/ 2572100 w 12192000"/>
              <a:gd name="connsiteY399" fmla="*/ 1090210 h 1683311"/>
              <a:gd name="connsiteX400" fmla="*/ 2578957 w 12192000"/>
              <a:gd name="connsiteY400" fmla="*/ 1145063 h 1683311"/>
              <a:gd name="connsiteX401" fmla="*/ 2637239 w 12192000"/>
              <a:gd name="connsiteY401" fmla="*/ 1158776 h 1683311"/>
              <a:gd name="connsiteX402" fmla="*/ 2633810 w 12192000"/>
              <a:gd name="connsiteY402" fmla="*/ 1172490 h 1683311"/>
              <a:gd name="connsiteX403" fmla="*/ 2647524 w 12192000"/>
              <a:gd name="connsiteY403" fmla="*/ 1186203 h 1683311"/>
              <a:gd name="connsiteX404" fmla="*/ 2674950 w 12192000"/>
              <a:gd name="connsiteY404" fmla="*/ 1337050 h 1683311"/>
              <a:gd name="connsiteX405" fmla="*/ 2678379 w 12192000"/>
              <a:gd name="connsiteY405" fmla="*/ 1385046 h 1683311"/>
              <a:gd name="connsiteX406" fmla="*/ 2695520 w 12192000"/>
              <a:gd name="connsiteY406" fmla="*/ 1402188 h 1683311"/>
              <a:gd name="connsiteX407" fmla="*/ 2712662 w 12192000"/>
              <a:gd name="connsiteY407" fmla="*/ 1388475 h 1683311"/>
              <a:gd name="connsiteX408" fmla="*/ 2712662 w 12192000"/>
              <a:gd name="connsiteY408" fmla="*/ 1323336 h 1683311"/>
              <a:gd name="connsiteX409" fmla="*/ 2733232 w 12192000"/>
              <a:gd name="connsiteY409" fmla="*/ 1306195 h 1683311"/>
              <a:gd name="connsiteX410" fmla="*/ 2832653 w 12192000"/>
              <a:gd name="connsiteY410" fmla="*/ 1309623 h 1683311"/>
              <a:gd name="connsiteX411" fmla="*/ 2846367 w 12192000"/>
              <a:gd name="connsiteY411" fmla="*/ 1306195 h 1683311"/>
              <a:gd name="connsiteX412" fmla="*/ 2846367 w 12192000"/>
              <a:gd name="connsiteY412" fmla="*/ 1018215 h 1683311"/>
              <a:gd name="connsiteX413" fmla="*/ 2901220 w 12192000"/>
              <a:gd name="connsiteY413" fmla="*/ 959933 h 1683311"/>
              <a:gd name="connsiteX414" fmla="*/ 2901220 w 12192000"/>
              <a:gd name="connsiteY414" fmla="*/ 946220 h 1683311"/>
              <a:gd name="connsiteX415" fmla="*/ 2908077 w 12192000"/>
              <a:gd name="connsiteY415" fmla="*/ 901652 h 1683311"/>
              <a:gd name="connsiteX416" fmla="*/ 2956073 w 12192000"/>
              <a:gd name="connsiteY416" fmla="*/ 959933 h 1683311"/>
              <a:gd name="connsiteX417" fmla="*/ 2980072 w 12192000"/>
              <a:gd name="connsiteY417" fmla="*/ 959933 h 1683311"/>
              <a:gd name="connsiteX418" fmla="*/ 2983500 w 12192000"/>
              <a:gd name="connsiteY418" fmla="*/ 925650 h 1683311"/>
              <a:gd name="connsiteX419" fmla="*/ 3052067 w 12192000"/>
              <a:gd name="connsiteY419" fmla="*/ 994216 h 1683311"/>
              <a:gd name="connsiteX420" fmla="*/ 3045210 w 12192000"/>
              <a:gd name="connsiteY420" fmla="*/ 1110780 h 1683311"/>
              <a:gd name="connsiteX421" fmla="*/ 3048638 w 12192000"/>
              <a:gd name="connsiteY421" fmla="*/ 1247913 h 1683311"/>
              <a:gd name="connsiteX422" fmla="*/ 3065780 w 12192000"/>
              <a:gd name="connsiteY422" fmla="*/ 1258198 h 1683311"/>
              <a:gd name="connsiteX423" fmla="*/ 3082922 w 12192000"/>
              <a:gd name="connsiteY423" fmla="*/ 1244485 h 1683311"/>
              <a:gd name="connsiteX424" fmla="*/ 3117205 w 12192000"/>
              <a:gd name="connsiteY424" fmla="*/ 1241056 h 1683311"/>
              <a:gd name="connsiteX425" fmla="*/ 3117205 w 12192000"/>
              <a:gd name="connsiteY425" fmla="*/ 1124493 h 1683311"/>
              <a:gd name="connsiteX426" fmla="*/ 3178915 w 12192000"/>
              <a:gd name="connsiteY426" fmla="*/ 1093638 h 1683311"/>
              <a:gd name="connsiteX427" fmla="*/ 3271480 w 12192000"/>
              <a:gd name="connsiteY427" fmla="*/ 1093638 h 1683311"/>
              <a:gd name="connsiteX428" fmla="*/ 3281765 w 12192000"/>
              <a:gd name="connsiteY428" fmla="*/ 1110780 h 1683311"/>
              <a:gd name="connsiteX429" fmla="*/ 3295478 w 12192000"/>
              <a:gd name="connsiteY429" fmla="*/ 1110780 h 1683311"/>
              <a:gd name="connsiteX430" fmla="*/ 3305763 w 12192000"/>
              <a:gd name="connsiteY430" fmla="*/ 891367 h 1683311"/>
              <a:gd name="connsiteX431" fmla="*/ 3309192 w 12192000"/>
              <a:gd name="connsiteY431" fmla="*/ 870797 h 1683311"/>
              <a:gd name="connsiteX432" fmla="*/ 3312620 w 12192000"/>
              <a:gd name="connsiteY432" fmla="*/ 843370 h 1683311"/>
              <a:gd name="connsiteX433" fmla="*/ 3391472 w 12192000"/>
              <a:gd name="connsiteY433" fmla="*/ 822800 h 1683311"/>
              <a:gd name="connsiteX434" fmla="*/ 3442897 w 12192000"/>
              <a:gd name="connsiteY434" fmla="*/ 853655 h 1683311"/>
              <a:gd name="connsiteX435" fmla="*/ 3442897 w 12192000"/>
              <a:gd name="connsiteY435" fmla="*/ 1049070 h 1683311"/>
              <a:gd name="connsiteX436" fmla="*/ 3456610 w 12192000"/>
              <a:gd name="connsiteY436" fmla="*/ 1076496 h 1683311"/>
              <a:gd name="connsiteX437" fmla="*/ 3456610 w 12192000"/>
              <a:gd name="connsiteY437" fmla="*/ 1265055 h 1683311"/>
              <a:gd name="connsiteX438" fmla="*/ 3497750 w 12192000"/>
              <a:gd name="connsiteY438" fmla="*/ 1402188 h 1683311"/>
              <a:gd name="connsiteX439" fmla="*/ 3508035 w 12192000"/>
              <a:gd name="connsiteY439" fmla="*/ 1402188 h 1683311"/>
              <a:gd name="connsiteX440" fmla="*/ 3511463 w 12192000"/>
              <a:gd name="connsiteY440" fmla="*/ 1371333 h 1683311"/>
              <a:gd name="connsiteX441" fmla="*/ 3576602 w 12192000"/>
              <a:gd name="connsiteY441" fmla="*/ 1271911 h 1683311"/>
              <a:gd name="connsiteX442" fmla="*/ 3621170 w 12192000"/>
              <a:gd name="connsiteY442" fmla="*/ 1275340 h 1683311"/>
              <a:gd name="connsiteX443" fmla="*/ 3631455 w 12192000"/>
              <a:gd name="connsiteY443" fmla="*/ 1439900 h 1683311"/>
              <a:gd name="connsiteX444" fmla="*/ 3648597 w 12192000"/>
              <a:gd name="connsiteY444" fmla="*/ 1446756 h 1683311"/>
              <a:gd name="connsiteX445" fmla="*/ 3700022 w 12192000"/>
              <a:gd name="connsiteY445" fmla="*/ 1429615 h 1683311"/>
              <a:gd name="connsiteX446" fmla="*/ 3706878 w 12192000"/>
              <a:gd name="connsiteY446" fmla="*/ 1405616 h 1683311"/>
              <a:gd name="connsiteX447" fmla="*/ 3706878 w 12192000"/>
              <a:gd name="connsiteY447" fmla="*/ 1131350 h 1683311"/>
              <a:gd name="connsiteX448" fmla="*/ 3964003 w 12192000"/>
              <a:gd name="connsiteY448" fmla="*/ 1052498 h 1683311"/>
              <a:gd name="connsiteX449" fmla="*/ 4059997 w 12192000"/>
              <a:gd name="connsiteY449" fmla="*/ 1086781 h 1683311"/>
              <a:gd name="connsiteX450" fmla="*/ 4059997 w 12192000"/>
              <a:gd name="connsiteY450" fmla="*/ 1388475 h 1683311"/>
              <a:gd name="connsiteX451" fmla="*/ 4070281 w 12192000"/>
              <a:gd name="connsiteY451" fmla="*/ 1398760 h 1683311"/>
              <a:gd name="connsiteX452" fmla="*/ 4142276 w 12192000"/>
              <a:gd name="connsiteY452" fmla="*/ 1381618 h 1683311"/>
              <a:gd name="connsiteX453" fmla="*/ 4155990 w 12192000"/>
              <a:gd name="connsiteY453" fmla="*/ 1361048 h 1683311"/>
              <a:gd name="connsiteX454" fmla="*/ 4155990 w 12192000"/>
              <a:gd name="connsiteY454" fmla="*/ 1378190 h 1683311"/>
              <a:gd name="connsiteX455" fmla="*/ 4162846 w 12192000"/>
              <a:gd name="connsiteY455" fmla="*/ 1385046 h 1683311"/>
              <a:gd name="connsiteX456" fmla="*/ 4197130 w 12192000"/>
              <a:gd name="connsiteY456" fmla="*/ 1333621 h 1683311"/>
              <a:gd name="connsiteX457" fmla="*/ 4197130 w 12192000"/>
              <a:gd name="connsiteY457" fmla="*/ 1213630 h 1683311"/>
              <a:gd name="connsiteX458" fmla="*/ 4227985 w 12192000"/>
              <a:gd name="connsiteY458" fmla="*/ 1172490 h 1683311"/>
              <a:gd name="connsiteX459" fmla="*/ 4392545 w 12192000"/>
              <a:gd name="connsiteY459" fmla="*/ 1172490 h 1683311"/>
              <a:gd name="connsiteX460" fmla="*/ 4433685 w 12192000"/>
              <a:gd name="connsiteY460" fmla="*/ 1217058 h 1683311"/>
              <a:gd name="connsiteX461" fmla="*/ 4433685 w 12192000"/>
              <a:gd name="connsiteY461" fmla="*/ 1292481 h 1683311"/>
              <a:gd name="connsiteX462" fmla="*/ 4474825 w 12192000"/>
              <a:gd name="connsiteY462" fmla="*/ 1302766 h 1683311"/>
              <a:gd name="connsiteX463" fmla="*/ 4498823 w 12192000"/>
              <a:gd name="connsiteY463" fmla="*/ 1268483 h 1683311"/>
              <a:gd name="connsiteX464" fmla="*/ 4615386 w 12192000"/>
              <a:gd name="connsiteY464" fmla="*/ 1268483 h 1683311"/>
              <a:gd name="connsiteX465" fmla="*/ 4632528 w 12192000"/>
              <a:gd name="connsiteY465" fmla="*/ 1295910 h 1683311"/>
              <a:gd name="connsiteX466" fmla="*/ 4635956 w 12192000"/>
              <a:gd name="connsiteY466" fmla="*/ 1319908 h 1683311"/>
              <a:gd name="connsiteX467" fmla="*/ 4649670 w 12192000"/>
              <a:gd name="connsiteY467" fmla="*/ 1326765 h 1683311"/>
              <a:gd name="connsiteX468" fmla="*/ 4670240 w 12192000"/>
              <a:gd name="connsiteY468" fmla="*/ 1254770 h 1683311"/>
              <a:gd name="connsiteX469" fmla="*/ 4677096 w 12192000"/>
              <a:gd name="connsiteY469" fmla="*/ 1186203 h 1683311"/>
              <a:gd name="connsiteX470" fmla="*/ 4687381 w 12192000"/>
              <a:gd name="connsiteY470" fmla="*/ 1127921 h 1683311"/>
              <a:gd name="connsiteX471" fmla="*/ 4707951 w 12192000"/>
              <a:gd name="connsiteY471" fmla="*/ 1059355 h 1683311"/>
              <a:gd name="connsiteX472" fmla="*/ 4786803 w 12192000"/>
              <a:gd name="connsiteY472" fmla="*/ 980503 h 1683311"/>
              <a:gd name="connsiteX473" fmla="*/ 4827943 w 12192000"/>
              <a:gd name="connsiteY473" fmla="*/ 932507 h 1683311"/>
              <a:gd name="connsiteX474" fmla="*/ 4848513 w 12192000"/>
              <a:gd name="connsiteY474" fmla="*/ 977075 h 1683311"/>
              <a:gd name="connsiteX475" fmla="*/ 4872511 w 12192000"/>
              <a:gd name="connsiteY475" fmla="*/ 1151920 h 1683311"/>
              <a:gd name="connsiteX476" fmla="*/ 4879368 w 12192000"/>
              <a:gd name="connsiteY476" fmla="*/ 1429615 h 1683311"/>
              <a:gd name="connsiteX477" fmla="*/ 4889653 w 12192000"/>
              <a:gd name="connsiteY477" fmla="*/ 1433043 h 1683311"/>
              <a:gd name="connsiteX478" fmla="*/ 4975361 w 12192000"/>
              <a:gd name="connsiteY478" fmla="*/ 1415901 h 1683311"/>
              <a:gd name="connsiteX479" fmla="*/ 4978790 w 12192000"/>
              <a:gd name="connsiteY479" fmla="*/ 1371333 h 1683311"/>
              <a:gd name="connsiteX480" fmla="*/ 5030214 w 12192000"/>
              <a:gd name="connsiteY480" fmla="*/ 1323336 h 1683311"/>
              <a:gd name="connsiteX481" fmla="*/ 5085068 w 12192000"/>
              <a:gd name="connsiteY481" fmla="*/ 1278768 h 1683311"/>
              <a:gd name="connsiteX482" fmla="*/ 5088496 w 12192000"/>
              <a:gd name="connsiteY482" fmla="*/ 1258198 h 1683311"/>
              <a:gd name="connsiteX483" fmla="*/ 5088496 w 12192000"/>
              <a:gd name="connsiteY483" fmla="*/ 1319908 h 1683311"/>
              <a:gd name="connsiteX484" fmla="*/ 5136493 w 12192000"/>
              <a:gd name="connsiteY484" fmla="*/ 1319908 h 1683311"/>
              <a:gd name="connsiteX485" fmla="*/ 5143349 w 12192000"/>
              <a:gd name="connsiteY485" fmla="*/ 1340478 h 1683311"/>
              <a:gd name="connsiteX486" fmla="*/ 5177633 w 12192000"/>
              <a:gd name="connsiteY486" fmla="*/ 1340478 h 1683311"/>
              <a:gd name="connsiteX487" fmla="*/ 5177633 w 12192000"/>
              <a:gd name="connsiteY487" fmla="*/ 1141635 h 1683311"/>
              <a:gd name="connsiteX488" fmla="*/ 5222201 w 12192000"/>
              <a:gd name="connsiteY488" fmla="*/ 1097066 h 1683311"/>
              <a:gd name="connsiteX489" fmla="*/ 5263341 w 12192000"/>
              <a:gd name="connsiteY489" fmla="*/ 1062783 h 1683311"/>
              <a:gd name="connsiteX490" fmla="*/ 5369619 w 12192000"/>
              <a:gd name="connsiteY490" fmla="*/ 1093638 h 1683311"/>
              <a:gd name="connsiteX491" fmla="*/ 5376476 w 12192000"/>
              <a:gd name="connsiteY491" fmla="*/ 1117636 h 1683311"/>
              <a:gd name="connsiteX492" fmla="*/ 5379904 w 12192000"/>
              <a:gd name="connsiteY492" fmla="*/ 1333621 h 1683311"/>
              <a:gd name="connsiteX493" fmla="*/ 5390189 w 12192000"/>
              <a:gd name="connsiteY493" fmla="*/ 1391903 h 1683311"/>
              <a:gd name="connsiteX494" fmla="*/ 5383333 w 12192000"/>
              <a:gd name="connsiteY494" fmla="*/ 1446756 h 1683311"/>
              <a:gd name="connsiteX495" fmla="*/ 5410759 w 12192000"/>
              <a:gd name="connsiteY495" fmla="*/ 1491325 h 1683311"/>
              <a:gd name="connsiteX496" fmla="*/ 5445043 w 12192000"/>
              <a:gd name="connsiteY496" fmla="*/ 1484468 h 1683311"/>
              <a:gd name="connsiteX497" fmla="*/ 5606174 w 12192000"/>
              <a:gd name="connsiteY497" fmla="*/ 1487896 h 1683311"/>
              <a:gd name="connsiteX498" fmla="*/ 5654171 w 12192000"/>
              <a:gd name="connsiteY498" fmla="*/ 1477611 h 1683311"/>
              <a:gd name="connsiteX499" fmla="*/ 5688454 w 12192000"/>
              <a:gd name="connsiteY499" fmla="*/ 1477611 h 1683311"/>
              <a:gd name="connsiteX500" fmla="*/ 5702168 w 12192000"/>
              <a:gd name="connsiteY500" fmla="*/ 1463898 h 1683311"/>
              <a:gd name="connsiteX501" fmla="*/ 5787876 w 12192000"/>
              <a:gd name="connsiteY501" fmla="*/ 1463898 h 1683311"/>
              <a:gd name="connsiteX502" fmla="*/ 5818731 w 12192000"/>
              <a:gd name="connsiteY502" fmla="*/ 1381618 h 1683311"/>
              <a:gd name="connsiteX503" fmla="*/ 5832444 w 12192000"/>
              <a:gd name="connsiteY503" fmla="*/ 1350763 h 1683311"/>
              <a:gd name="connsiteX504" fmla="*/ 5835873 w 12192000"/>
              <a:gd name="connsiteY504" fmla="*/ 1326765 h 1683311"/>
              <a:gd name="connsiteX505" fmla="*/ 5784448 w 12192000"/>
              <a:gd name="connsiteY505" fmla="*/ 1223915 h 1683311"/>
              <a:gd name="connsiteX506" fmla="*/ 5835873 w 12192000"/>
              <a:gd name="connsiteY506" fmla="*/ 1145063 h 1683311"/>
              <a:gd name="connsiteX507" fmla="*/ 5842729 w 12192000"/>
              <a:gd name="connsiteY507" fmla="*/ 678810 h 1683311"/>
              <a:gd name="connsiteX508" fmla="*/ 5818731 w 12192000"/>
              <a:gd name="connsiteY508" fmla="*/ 654812 h 1683311"/>
              <a:gd name="connsiteX509" fmla="*/ 5798161 w 12192000"/>
              <a:gd name="connsiteY509" fmla="*/ 603387 h 1683311"/>
              <a:gd name="connsiteX510" fmla="*/ 5887298 w 12192000"/>
              <a:gd name="connsiteY510" fmla="*/ 493680 h 1683311"/>
              <a:gd name="connsiteX511" fmla="*/ 5877013 w 12192000"/>
              <a:gd name="connsiteY511" fmla="*/ 479967 h 1683311"/>
              <a:gd name="connsiteX512" fmla="*/ 5890726 w 12192000"/>
              <a:gd name="connsiteY512" fmla="*/ 466253 h 1683311"/>
              <a:gd name="connsiteX513" fmla="*/ 5890726 w 12192000"/>
              <a:gd name="connsiteY513" fmla="*/ 397687 h 1683311"/>
              <a:gd name="connsiteX514" fmla="*/ 5877013 w 12192000"/>
              <a:gd name="connsiteY514" fmla="*/ 373688 h 1683311"/>
              <a:gd name="connsiteX515" fmla="*/ 5880441 w 12192000"/>
              <a:gd name="connsiteY515" fmla="*/ 342833 h 1683311"/>
              <a:gd name="connsiteX516" fmla="*/ 5897583 w 12192000"/>
              <a:gd name="connsiteY516" fmla="*/ 308550 h 1683311"/>
              <a:gd name="connsiteX517" fmla="*/ 5901011 w 12192000"/>
              <a:gd name="connsiteY517" fmla="*/ 277695 h 1683311"/>
              <a:gd name="connsiteX518" fmla="*/ 5890726 w 12192000"/>
              <a:gd name="connsiteY518" fmla="*/ 253697 h 1683311"/>
              <a:gd name="connsiteX519" fmla="*/ 5907868 w 12192000"/>
              <a:gd name="connsiteY519" fmla="*/ 246840 h 1683311"/>
              <a:gd name="connsiteX520" fmla="*/ 5907868 w 12192000"/>
              <a:gd name="connsiteY520" fmla="*/ 167989 h 1683311"/>
              <a:gd name="connsiteX521" fmla="*/ 5901011 w 12192000"/>
              <a:gd name="connsiteY521" fmla="*/ 164560 h 1683311"/>
              <a:gd name="connsiteX522" fmla="*/ 5907868 w 12192000"/>
              <a:gd name="connsiteY522" fmla="*/ 147419 h 1683311"/>
              <a:gd name="connsiteX523" fmla="*/ 5907868 w 12192000"/>
              <a:gd name="connsiteY523" fmla="*/ 130277 h 1683311"/>
              <a:gd name="connsiteX524" fmla="*/ 5911296 w 12192000"/>
              <a:gd name="connsiteY524" fmla="*/ 109707 h 1683311"/>
              <a:gd name="connsiteX525" fmla="*/ 5914724 w 12192000"/>
              <a:gd name="connsiteY525" fmla="*/ 0 h 1683311"/>
              <a:gd name="connsiteX526" fmla="*/ 5887298 w 12192000"/>
              <a:gd name="connsiteY526" fmla="*/ 692523 h 1683311"/>
              <a:gd name="connsiteX527" fmla="*/ 5887298 w 12192000"/>
              <a:gd name="connsiteY527" fmla="*/ 737092 h 1683311"/>
              <a:gd name="connsiteX528" fmla="*/ 5907868 w 12192000"/>
              <a:gd name="connsiteY528" fmla="*/ 709665 h 1683311"/>
              <a:gd name="connsiteX529" fmla="*/ 5904439 w 12192000"/>
              <a:gd name="connsiteY529" fmla="*/ 692523 h 1683311"/>
              <a:gd name="connsiteX530" fmla="*/ 5887298 w 12192000"/>
              <a:gd name="connsiteY530" fmla="*/ 692523 h 1683311"/>
              <a:gd name="connsiteX531" fmla="*/ 5887298 w 12192000"/>
              <a:gd name="connsiteY531" fmla="*/ 764518 h 1683311"/>
              <a:gd name="connsiteX532" fmla="*/ 5883869 w 12192000"/>
              <a:gd name="connsiteY532" fmla="*/ 805658 h 1683311"/>
              <a:gd name="connsiteX533" fmla="*/ 5904439 w 12192000"/>
              <a:gd name="connsiteY533" fmla="*/ 785088 h 1683311"/>
              <a:gd name="connsiteX534" fmla="*/ 5887298 w 12192000"/>
              <a:gd name="connsiteY534" fmla="*/ 764518 h 1683311"/>
              <a:gd name="connsiteX535" fmla="*/ 5883869 w 12192000"/>
              <a:gd name="connsiteY535" fmla="*/ 833085 h 1683311"/>
              <a:gd name="connsiteX536" fmla="*/ 5883869 w 12192000"/>
              <a:gd name="connsiteY536" fmla="*/ 881082 h 1683311"/>
              <a:gd name="connsiteX537" fmla="*/ 5904439 w 12192000"/>
              <a:gd name="connsiteY537" fmla="*/ 857083 h 1683311"/>
              <a:gd name="connsiteX538" fmla="*/ 5883869 w 12192000"/>
              <a:gd name="connsiteY538" fmla="*/ 833085 h 1683311"/>
              <a:gd name="connsiteX539" fmla="*/ 5883869 w 12192000"/>
              <a:gd name="connsiteY539" fmla="*/ 911937 h 1683311"/>
              <a:gd name="connsiteX540" fmla="*/ 5883869 w 12192000"/>
              <a:gd name="connsiteY540" fmla="*/ 959933 h 1683311"/>
              <a:gd name="connsiteX541" fmla="*/ 5904439 w 12192000"/>
              <a:gd name="connsiteY541" fmla="*/ 932507 h 1683311"/>
              <a:gd name="connsiteX542" fmla="*/ 5883869 w 12192000"/>
              <a:gd name="connsiteY542" fmla="*/ 911937 h 1683311"/>
              <a:gd name="connsiteX543" fmla="*/ 5883869 w 12192000"/>
              <a:gd name="connsiteY543" fmla="*/ 987360 h 1683311"/>
              <a:gd name="connsiteX544" fmla="*/ 5883869 w 12192000"/>
              <a:gd name="connsiteY544" fmla="*/ 1042213 h 1683311"/>
              <a:gd name="connsiteX545" fmla="*/ 5904439 w 12192000"/>
              <a:gd name="connsiteY545" fmla="*/ 1014786 h 1683311"/>
              <a:gd name="connsiteX546" fmla="*/ 5883869 w 12192000"/>
              <a:gd name="connsiteY546" fmla="*/ 987360 h 1683311"/>
              <a:gd name="connsiteX547" fmla="*/ 5883869 w 12192000"/>
              <a:gd name="connsiteY547" fmla="*/ 1073068 h 1683311"/>
              <a:gd name="connsiteX548" fmla="*/ 5883869 w 12192000"/>
              <a:gd name="connsiteY548" fmla="*/ 1110780 h 1683311"/>
              <a:gd name="connsiteX549" fmla="*/ 5901011 w 12192000"/>
              <a:gd name="connsiteY549" fmla="*/ 1110780 h 1683311"/>
              <a:gd name="connsiteX550" fmla="*/ 5904439 w 12192000"/>
              <a:gd name="connsiteY550" fmla="*/ 1093638 h 1683311"/>
              <a:gd name="connsiteX551" fmla="*/ 5883869 w 12192000"/>
              <a:gd name="connsiteY551" fmla="*/ 1073068 h 1683311"/>
              <a:gd name="connsiteX552" fmla="*/ 5959292 w 12192000"/>
              <a:gd name="connsiteY552" fmla="*/ 1313051 h 1683311"/>
              <a:gd name="connsiteX553" fmla="*/ 5955864 w 12192000"/>
              <a:gd name="connsiteY553" fmla="*/ 1439900 h 1683311"/>
              <a:gd name="connsiteX554" fmla="*/ 6007289 w 12192000"/>
              <a:gd name="connsiteY554" fmla="*/ 1381618 h 1683311"/>
              <a:gd name="connsiteX555" fmla="*/ 5959292 w 12192000"/>
              <a:gd name="connsiteY555" fmla="*/ 1313051 h 1683311"/>
              <a:gd name="connsiteX556" fmla="*/ 6021002 w 12192000"/>
              <a:gd name="connsiteY556" fmla="*/ 1405616 h 1683311"/>
              <a:gd name="connsiteX557" fmla="*/ 5959292 w 12192000"/>
              <a:gd name="connsiteY557" fmla="*/ 1484468 h 1683311"/>
              <a:gd name="connsiteX558" fmla="*/ 6024431 w 12192000"/>
              <a:gd name="connsiteY558" fmla="*/ 1487896 h 1683311"/>
              <a:gd name="connsiteX559" fmla="*/ 6038144 w 12192000"/>
              <a:gd name="connsiteY559" fmla="*/ 1474183 h 1683311"/>
              <a:gd name="connsiteX560" fmla="*/ 6079284 w 12192000"/>
              <a:gd name="connsiteY560" fmla="*/ 1477611 h 1683311"/>
              <a:gd name="connsiteX561" fmla="*/ 6021002 w 12192000"/>
              <a:gd name="connsiteY561" fmla="*/ 1405616 h 1683311"/>
              <a:gd name="connsiteX562" fmla="*/ 5890726 w 12192000"/>
              <a:gd name="connsiteY562" fmla="*/ 1319908 h 1683311"/>
              <a:gd name="connsiteX563" fmla="*/ 5877013 w 12192000"/>
              <a:gd name="connsiteY563" fmla="*/ 1374761 h 1683311"/>
              <a:gd name="connsiteX564" fmla="*/ 5883869 w 12192000"/>
              <a:gd name="connsiteY564" fmla="*/ 1381618 h 1683311"/>
              <a:gd name="connsiteX565" fmla="*/ 5897583 w 12192000"/>
              <a:gd name="connsiteY565" fmla="*/ 1381618 h 1683311"/>
              <a:gd name="connsiteX566" fmla="*/ 5901011 w 12192000"/>
              <a:gd name="connsiteY566" fmla="*/ 1323336 h 1683311"/>
              <a:gd name="connsiteX567" fmla="*/ 5890726 w 12192000"/>
              <a:gd name="connsiteY567" fmla="*/ 1319908 h 1683311"/>
              <a:gd name="connsiteX568" fmla="*/ 5880441 w 12192000"/>
              <a:gd name="connsiteY568" fmla="*/ 1405616 h 1683311"/>
              <a:gd name="connsiteX569" fmla="*/ 5877013 w 12192000"/>
              <a:gd name="connsiteY569" fmla="*/ 1412473 h 1683311"/>
              <a:gd name="connsiteX570" fmla="*/ 5901011 w 12192000"/>
              <a:gd name="connsiteY570" fmla="*/ 1474183 h 1683311"/>
              <a:gd name="connsiteX571" fmla="*/ 5901011 w 12192000"/>
              <a:gd name="connsiteY571" fmla="*/ 1409045 h 1683311"/>
              <a:gd name="connsiteX572" fmla="*/ 5880441 w 12192000"/>
              <a:gd name="connsiteY572" fmla="*/ 1405616 h 1683311"/>
              <a:gd name="connsiteX573" fmla="*/ 5736451 w 12192000"/>
              <a:gd name="connsiteY573" fmla="*/ 1474611 h 1683311"/>
              <a:gd name="connsiteX574" fmla="*/ 5695311 w 12192000"/>
              <a:gd name="connsiteY574" fmla="*/ 1477611 h 1683311"/>
              <a:gd name="connsiteX575" fmla="*/ 5733023 w 12192000"/>
              <a:gd name="connsiteY575" fmla="*/ 1484468 h 1683311"/>
              <a:gd name="connsiteX576" fmla="*/ 5777591 w 12192000"/>
              <a:gd name="connsiteY576" fmla="*/ 1484468 h 1683311"/>
              <a:gd name="connsiteX577" fmla="*/ 5736451 w 12192000"/>
              <a:gd name="connsiteY577" fmla="*/ 1474611 h 1683311"/>
              <a:gd name="connsiteX578" fmla="*/ 10803525 w 12192000"/>
              <a:gd name="connsiteY578" fmla="*/ 106279 h 1683311"/>
              <a:gd name="connsiteX579" fmla="*/ 10820667 w 12192000"/>
              <a:gd name="connsiteY579" fmla="*/ 209128 h 1683311"/>
              <a:gd name="connsiteX580" fmla="*/ 10957800 w 12192000"/>
              <a:gd name="connsiteY580" fmla="*/ 212557 h 1683311"/>
              <a:gd name="connsiteX581" fmla="*/ 10974942 w 12192000"/>
              <a:gd name="connsiteY581" fmla="*/ 209128 h 1683311"/>
              <a:gd name="connsiteX582" fmla="*/ 11002369 w 12192000"/>
              <a:gd name="connsiteY582" fmla="*/ 113135 h 1683311"/>
              <a:gd name="connsiteX583" fmla="*/ 10998940 w 12192000"/>
              <a:gd name="connsiteY583" fmla="*/ 106279 h 1683311"/>
              <a:gd name="connsiteX584" fmla="*/ 10803525 w 12192000"/>
              <a:gd name="connsiteY584" fmla="*/ 106279 h 16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12192000" h="1683311">
                <a:moveTo>
                  <a:pt x="5914724" y="0"/>
                </a:moveTo>
                <a:cubicBezTo>
                  <a:pt x="5914724" y="0"/>
                  <a:pt x="5918153" y="3429"/>
                  <a:pt x="5921581" y="3429"/>
                </a:cubicBezTo>
                <a:cubicBezTo>
                  <a:pt x="5921581" y="113135"/>
                  <a:pt x="5918153" y="126849"/>
                  <a:pt x="5918153" y="133705"/>
                </a:cubicBezTo>
                <a:lnTo>
                  <a:pt x="5918153" y="154275"/>
                </a:lnTo>
                <a:cubicBezTo>
                  <a:pt x="5921581" y="157704"/>
                  <a:pt x="5928437" y="157704"/>
                  <a:pt x="5928437" y="164560"/>
                </a:cubicBezTo>
                <a:cubicBezTo>
                  <a:pt x="5928437" y="174845"/>
                  <a:pt x="5921581" y="164560"/>
                  <a:pt x="5921581" y="171417"/>
                </a:cubicBezTo>
                <a:lnTo>
                  <a:pt x="5921581" y="246840"/>
                </a:lnTo>
                <a:cubicBezTo>
                  <a:pt x="5925009" y="250268"/>
                  <a:pt x="5931866" y="253697"/>
                  <a:pt x="5935294" y="257125"/>
                </a:cubicBezTo>
                <a:cubicBezTo>
                  <a:pt x="5921581" y="277695"/>
                  <a:pt x="5925009" y="305122"/>
                  <a:pt x="5925009" y="329120"/>
                </a:cubicBezTo>
                <a:cubicBezTo>
                  <a:pt x="5925009" y="335977"/>
                  <a:pt x="5938722" y="342833"/>
                  <a:pt x="5942151" y="346262"/>
                </a:cubicBezTo>
                <a:cubicBezTo>
                  <a:pt x="5942151" y="353118"/>
                  <a:pt x="5949007" y="363403"/>
                  <a:pt x="5949007" y="373688"/>
                </a:cubicBezTo>
                <a:cubicBezTo>
                  <a:pt x="5949007" y="380545"/>
                  <a:pt x="5942151" y="390830"/>
                  <a:pt x="5935294" y="394258"/>
                </a:cubicBezTo>
                <a:lnTo>
                  <a:pt x="5935294" y="466253"/>
                </a:lnTo>
                <a:cubicBezTo>
                  <a:pt x="5938722" y="473110"/>
                  <a:pt x="5942151" y="476538"/>
                  <a:pt x="5945579" y="479967"/>
                </a:cubicBezTo>
                <a:cubicBezTo>
                  <a:pt x="5938722" y="486823"/>
                  <a:pt x="5935294" y="490252"/>
                  <a:pt x="5935294" y="497108"/>
                </a:cubicBezTo>
                <a:cubicBezTo>
                  <a:pt x="5935294" y="534820"/>
                  <a:pt x="6017574" y="534820"/>
                  <a:pt x="6017574" y="603387"/>
                </a:cubicBezTo>
                <a:cubicBezTo>
                  <a:pt x="6017574" y="613672"/>
                  <a:pt x="6017574" y="617100"/>
                  <a:pt x="6014146" y="620528"/>
                </a:cubicBezTo>
                <a:cubicBezTo>
                  <a:pt x="6010717" y="641098"/>
                  <a:pt x="5979862" y="671953"/>
                  <a:pt x="5959292" y="682238"/>
                </a:cubicBezTo>
                <a:cubicBezTo>
                  <a:pt x="5959292" y="692523"/>
                  <a:pt x="5955864" y="709665"/>
                  <a:pt x="5955864" y="719950"/>
                </a:cubicBezTo>
                <a:lnTo>
                  <a:pt x="5955864" y="1134778"/>
                </a:lnTo>
                <a:cubicBezTo>
                  <a:pt x="6007289" y="1158776"/>
                  <a:pt x="6027859" y="1193060"/>
                  <a:pt x="6027859" y="1223915"/>
                </a:cubicBezTo>
                <a:cubicBezTo>
                  <a:pt x="6027859" y="1265055"/>
                  <a:pt x="5990147" y="1289053"/>
                  <a:pt x="5990147" y="1295910"/>
                </a:cubicBezTo>
                <a:cubicBezTo>
                  <a:pt x="5990147" y="1306195"/>
                  <a:pt x="6079284" y="1422758"/>
                  <a:pt x="6123852" y="1484468"/>
                </a:cubicBezTo>
                <a:lnTo>
                  <a:pt x="6158136" y="1484468"/>
                </a:lnTo>
                <a:cubicBezTo>
                  <a:pt x="6164992" y="1463898"/>
                  <a:pt x="6171849" y="1439900"/>
                  <a:pt x="6175277" y="1415901"/>
                </a:cubicBezTo>
                <a:lnTo>
                  <a:pt x="6274699" y="1415901"/>
                </a:lnTo>
                <a:cubicBezTo>
                  <a:pt x="6278127" y="1422758"/>
                  <a:pt x="6281556" y="1429615"/>
                  <a:pt x="6288412" y="1436471"/>
                </a:cubicBezTo>
                <a:lnTo>
                  <a:pt x="6494112" y="1436471"/>
                </a:lnTo>
                <a:lnTo>
                  <a:pt x="6494112" y="1330193"/>
                </a:lnTo>
                <a:cubicBezTo>
                  <a:pt x="6380977" y="1299338"/>
                  <a:pt x="6267842" y="1268483"/>
                  <a:pt x="6154707" y="1199916"/>
                </a:cubicBezTo>
                <a:cubicBezTo>
                  <a:pt x="6158136" y="1196488"/>
                  <a:pt x="6164992" y="1193060"/>
                  <a:pt x="6168421" y="1193060"/>
                </a:cubicBezTo>
                <a:lnTo>
                  <a:pt x="6360407" y="1196488"/>
                </a:lnTo>
                <a:cubicBezTo>
                  <a:pt x="6377549" y="1199916"/>
                  <a:pt x="6398119" y="1203345"/>
                  <a:pt x="6415261" y="1203345"/>
                </a:cubicBezTo>
                <a:lnTo>
                  <a:pt x="6994649" y="1206773"/>
                </a:lnTo>
                <a:cubicBezTo>
                  <a:pt x="6998077" y="1206773"/>
                  <a:pt x="6998077" y="1199916"/>
                  <a:pt x="7008362" y="1199916"/>
                </a:cubicBezTo>
                <a:lnTo>
                  <a:pt x="7214062" y="1199916"/>
                </a:lnTo>
                <a:lnTo>
                  <a:pt x="7214062" y="1210201"/>
                </a:lnTo>
                <a:cubicBezTo>
                  <a:pt x="7190064" y="1223915"/>
                  <a:pt x="7162637" y="1237628"/>
                  <a:pt x="7138639" y="1247913"/>
                </a:cubicBezTo>
                <a:cubicBezTo>
                  <a:pt x="7059787" y="1285625"/>
                  <a:pt x="6963794" y="1319908"/>
                  <a:pt x="6888370" y="1330193"/>
                </a:cubicBezTo>
                <a:cubicBezTo>
                  <a:pt x="6881514" y="1337050"/>
                  <a:pt x="6881514" y="1347335"/>
                  <a:pt x="6881514" y="1357620"/>
                </a:cubicBezTo>
                <a:cubicBezTo>
                  <a:pt x="6881514" y="1364476"/>
                  <a:pt x="6881514" y="1374761"/>
                  <a:pt x="6888370" y="1385046"/>
                </a:cubicBezTo>
                <a:lnTo>
                  <a:pt x="7166065" y="1385046"/>
                </a:lnTo>
                <a:lnTo>
                  <a:pt x="7166065" y="1422758"/>
                </a:lnTo>
                <a:lnTo>
                  <a:pt x="7234632" y="1422758"/>
                </a:lnTo>
                <a:cubicBezTo>
                  <a:pt x="7241489" y="1409045"/>
                  <a:pt x="7210634" y="1361048"/>
                  <a:pt x="7262059" y="1371333"/>
                </a:cubicBezTo>
                <a:lnTo>
                  <a:pt x="7262059" y="1052498"/>
                </a:lnTo>
                <a:cubicBezTo>
                  <a:pt x="7286057" y="1038785"/>
                  <a:pt x="7279200" y="1035356"/>
                  <a:pt x="7279200" y="1028500"/>
                </a:cubicBezTo>
                <a:lnTo>
                  <a:pt x="7279200" y="966790"/>
                </a:lnTo>
                <a:cubicBezTo>
                  <a:pt x="7286057" y="959933"/>
                  <a:pt x="7282629" y="949648"/>
                  <a:pt x="7286057" y="935935"/>
                </a:cubicBezTo>
                <a:lnTo>
                  <a:pt x="7313484" y="935935"/>
                </a:lnTo>
                <a:cubicBezTo>
                  <a:pt x="7316912" y="942792"/>
                  <a:pt x="7313484" y="953077"/>
                  <a:pt x="7316912" y="963362"/>
                </a:cubicBezTo>
                <a:lnTo>
                  <a:pt x="7430047" y="963362"/>
                </a:lnTo>
                <a:cubicBezTo>
                  <a:pt x="7436904" y="956505"/>
                  <a:pt x="7436904" y="949648"/>
                  <a:pt x="7436904" y="939363"/>
                </a:cubicBezTo>
                <a:cubicBezTo>
                  <a:pt x="7443760" y="939363"/>
                  <a:pt x="7447189" y="935935"/>
                  <a:pt x="7457474" y="935935"/>
                </a:cubicBezTo>
                <a:cubicBezTo>
                  <a:pt x="7464330" y="935935"/>
                  <a:pt x="7464330" y="939363"/>
                  <a:pt x="7464330" y="939363"/>
                </a:cubicBezTo>
                <a:cubicBezTo>
                  <a:pt x="7467759" y="949648"/>
                  <a:pt x="7471187" y="959933"/>
                  <a:pt x="7474615" y="973646"/>
                </a:cubicBezTo>
                <a:cubicBezTo>
                  <a:pt x="7474615" y="1028500"/>
                  <a:pt x="7471187" y="1031928"/>
                  <a:pt x="7471187" y="1038785"/>
                </a:cubicBezTo>
                <a:cubicBezTo>
                  <a:pt x="7471187" y="1049070"/>
                  <a:pt x="7481472" y="1049070"/>
                  <a:pt x="7484900" y="1052498"/>
                </a:cubicBezTo>
                <a:cubicBezTo>
                  <a:pt x="7488329" y="1062783"/>
                  <a:pt x="7488329" y="1073068"/>
                  <a:pt x="7488329" y="1086781"/>
                </a:cubicBezTo>
                <a:cubicBezTo>
                  <a:pt x="7491757" y="1086781"/>
                  <a:pt x="7488329" y="1090210"/>
                  <a:pt x="7495185" y="1090210"/>
                </a:cubicBezTo>
                <a:cubicBezTo>
                  <a:pt x="7505470" y="1090210"/>
                  <a:pt x="7512327" y="1086781"/>
                  <a:pt x="7515755" y="1079925"/>
                </a:cubicBezTo>
                <a:lnTo>
                  <a:pt x="7515755" y="839942"/>
                </a:lnTo>
                <a:lnTo>
                  <a:pt x="7529469" y="839942"/>
                </a:lnTo>
                <a:cubicBezTo>
                  <a:pt x="7611748" y="853655"/>
                  <a:pt x="7694028" y="870797"/>
                  <a:pt x="7772880" y="881082"/>
                </a:cubicBezTo>
                <a:cubicBezTo>
                  <a:pt x="7779737" y="898223"/>
                  <a:pt x="7776308" y="898223"/>
                  <a:pt x="7776308" y="908508"/>
                </a:cubicBezTo>
                <a:lnTo>
                  <a:pt x="7776308" y="1066211"/>
                </a:lnTo>
                <a:cubicBezTo>
                  <a:pt x="7814020" y="1069640"/>
                  <a:pt x="7872302" y="1059355"/>
                  <a:pt x="7910013" y="1086781"/>
                </a:cubicBezTo>
                <a:cubicBezTo>
                  <a:pt x="7913442" y="1090210"/>
                  <a:pt x="7910013" y="1093638"/>
                  <a:pt x="7910013" y="1103923"/>
                </a:cubicBezTo>
                <a:lnTo>
                  <a:pt x="7910013" y="1491325"/>
                </a:lnTo>
                <a:cubicBezTo>
                  <a:pt x="7913442" y="1491325"/>
                  <a:pt x="7913442" y="1494753"/>
                  <a:pt x="7920298" y="1494753"/>
                </a:cubicBezTo>
                <a:cubicBezTo>
                  <a:pt x="7937440" y="1494753"/>
                  <a:pt x="7934012" y="1474183"/>
                  <a:pt x="7934012" y="1470755"/>
                </a:cubicBezTo>
                <a:lnTo>
                  <a:pt x="7916870" y="778232"/>
                </a:lnTo>
                <a:lnTo>
                  <a:pt x="8167138" y="778232"/>
                </a:lnTo>
                <a:lnTo>
                  <a:pt x="8167138" y="1415901"/>
                </a:lnTo>
                <a:cubicBezTo>
                  <a:pt x="8167138" y="1415901"/>
                  <a:pt x="8163710" y="1419330"/>
                  <a:pt x="8173995" y="1419330"/>
                </a:cubicBezTo>
                <a:cubicBezTo>
                  <a:pt x="8177423" y="1419330"/>
                  <a:pt x="8225420" y="1398760"/>
                  <a:pt x="8225420" y="1391903"/>
                </a:cubicBezTo>
                <a:lnTo>
                  <a:pt x="8211706" y="798802"/>
                </a:lnTo>
                <a:cubicBezTo>
                  <a:pt x="8225420" y="802230"/>
                  <a:pt x="8242561" y="798802"/>
                  <a:pt x="8259703" y="798802"/>
                </a:cubicBezTo>
                <a:lnTo>
                  <a:pt x="8259703" y="699380"/>
                </a:lnTo>
                <a:cubicBezTo>
                  <a:pt x="8280273" y="685667"/>
                  <a:pt x="8304271" y="709665"/>
                  <a:pt x="8304271" y="678810"/>
                </a:cubicBezTo>
                <a:lnTo>
                  <a:pt x="8304271" y="644527"/>
                </a:lnTo>
                <a:lnTo>
                  <a:pt x="8311128" y="637670"/>
                </a:lnTo>
                <a:cubicBezTo>
                  <a:pt x="8372838" y="637670"/>
                  <a:pt x="8434548" y="637670"/>
                  <a:pt x="8499686" y="634242"/>
                </a:cubicBezTo>
                <a:lnTo>
                  <a:pt x="8499686" y="617100"/>
                </a:lnTo>
                <a:lnTo>
                  <a:pt x="8499686" y="606815"/>
                </a:lnTo>
                <a:lnTo>
                  <a:pt x="8499686" y="599958"/>
                </a:lnTo>
                <a:cubicBezTo>
                  <a:pt x="8506543" y="596530"/>
                  <a:pt x="8513400" y="596530"/>
                  <a:pt x="8516828" y="589673"/>
                </a:cubicBezTo>
                <a:lnTo>
                  <a:pt x="8516828" y="579388"/>
                </a:lnTo>
                <a:lnTo>
                  <a:pt x="8523685" y="572532"/>
                </a:lnTo>
                <a:lnTo>
                  <a:pt x="8523685" y="497108"/>
                </a:lnTo>
                <a:lnTo>
                  <a:pt x="8533970" y="497108"/>
                </a:lnTo>
                <a:lnTo>
                  <a:pt x="8533970" y="569103"/>
                </a:lnTo>
                <a:cubicBezTo>
                  <a:pt x="8537398" y="579388"/>
                  <a:pt x="8537398" y="586245"/>
                  <a:pt x="8537398" y="593102"/>
                </a:cubicBezTo>
                <a:cubicBezTo>
                  <a:pt x="8540826" y="596530"/>
                  <a:pt x="8547683" y="599958"/>
                  <a:pt x="8551111" y="599958"/>
                </a:cubicBezTo>
                <a:cubicBezTo>
                  <a:pt x="8554540" y="613672"/>
                  <a:pt x="8554540" y="627385"/>
                  <a:pt x="8554540" y="641098"/>
                </a:cubicBezTo>
                <a:cubicBezTo>
                  <a:pt x="8561396" y="644527"/>
                  <a:pt x="8571681" y="647955"/>
                  <a:pt x="8575110" y="651383"/>
                </a:cubicBezTo>
                <a:cubicBezTo>
                  <a:pt x="8578538" y="668525"/>
                  <a:pt x="8578538" y="685667"/>
                  <a:pt x="8578538" y="702808"/>
                </a:cubicBezTo>
                <a:cubicBezTo>
                  <a:pt x="8599108" y="719950"/>
                  <a:pt x="8592251" y="709665"/>
                  <a:pt x="8592251" y="723378"/>
                </a:cubicBezTo>
                <a:lnTo>
                  <a:pt x="8592251" y="809087"/>
                </a:lnTo>
                <a:cubicBezTo>
                  <a:pt x="8595680" y="812515"/>
                  <a:pt x="8602536" y="815943"/>
                  <a:pt x="8605965" y="819372"/>
                </a:cubicBezTo>
                <a:lnTo>
                  <a:pt x="8605965" y="1186203"/>
                </a:lnTo>
                <a:cubicBezTo>
                  <a:pt x="8629963" y="1175918"/>
                  <a:pt x="8650533" y="1162205"/>
                  <a:pt x="8667675" y="1148491"/>
                </a:cubicBezTo>
                <a:lnTo>
                  <a:pt x="8667675" y="1038785"/>
                </a:lnTo>
                <a:cubicBezTo>
                  <a:pt x="8671103" y="1035356"/>
                  <a:pt x="8671103" y="1028500"/>
                  <a:pt x="8677960" y="1028500"/>
                </a:cubicBezTo>
                <a:cubicBezTo>
                  <a:pt x="8688245" y="1028500"/>
                  <a:pt x="8681388" y="1031928"/>
                  <a:pt x="8684816" y="1031928"/>
                </a:cubicBezTo>
                <a:cubicBezTo>
                  <a:pt x="8686050" y="1033162"/>
                  <a:pt x="8686393" y="1033505"/>
                  <a:pt x="8686634" y="1033437"/>
                </a:cubicBezTo>
                <a:cubicBezTo>
                  <a:pt x="8687113" y="1033333"/>
                  <a:pt x="8687285" y="1031928"/>
                  <a:pt x="8691673" y="1031928"/>
                </a:cubicBezTo>
                <a:cubicBezTo>
                  <a:pt x="8701958" y="1031928"/>
                  <a:pt x="8780810" y="1097066"/>
                  <a:pt x="8828806" y="1131350"/>
                </a:cubicBezTo>
                <a:lnTo>
                  <a:pt x="8828806" y="956505"/>
                </a:lnTo>
                <a:cubicBezTo>
                  <a:pt x="8845948" y="932507"/>
                  <a:pt x="8883660" y="929078"/>
                  <a:pt x="8904230" y="929078"/>
                </a:cubicBezTo>
                <a:cubicBezTo>
                  <a:pt x="8911086" y="929078"/>
                  <a:pt x="8928228" y="932507"/>
                  <a:pt x="8941941" y="932507"/>
                </a:cubicBezTo>
                <a:cubicBezTo>
                  <a:pt x="8945369" y="935935"/>
                  <a:pt x="8941941" y="946220"/>
                  <a:pt x="8952226" y="946220"/>
                </a:cubicBezTo>
                <a:cubicBezTo>
                  <a:pt x="8959083" y="946220"/>
                  <a:pt x="8993366" y="925650"/>
                  <a:pt x="9017364" y="918793"/>
                </a:cubicBezTo>
                <a:cubicBezTo>
                  <a:pt x="9041363" y="911937"/>
                  <a:pt x="9075646" y="908508"/>
                  <a:pt x="9103073" y="901652"/>
                </a:cubicBezTo>
                <a:cubicBezTo>
                  <a:pt x="9106501" y="908508"/>
                  <a:pt x="9103073" y="918793"/>
                  <a:pt x="9106501" y="925650"/>
                </a:cubicBezTo>
                <a:cubicBezTo>
                  <a:pt x="9109929" y="935935"/>
                  <a:pt x="9123643" y="949648"/>
                  <a:pt x="9127071" y="959933"/>
                </a:cubicBezTo>
                <a:lnTo>
                  <a:pt x="9123643" y="1165633"/>
                </a:lnTo>
                <a:cubicBezTo>
                  <a:pt x="9123643" y="1165633"/>
                  <a:pt x="9120214" y="1169061"/>
                  <a:pt x="9130499" y="1169061"/>
                </a:cubicBezTo>
                <a:cubicBezTo>
                  <a:pt x="9157926" y="1169061"/>
                  <a:pt x="9151069" y="1124493"/>
                  <a:pt x="9151069" y="1121065"/>
                </a:cubicBezTo>
                <a:cubicBezTo>
                  <a:pt x="9151069" y="1107351"/>
                  <a:pt x="9151069" y="1090210"/>
                  <a:pt x="9154498" y="1076496"/>
                </a:cubicBezTo>
                <a:lnTo>
                  <a:pt x="9154498" y="1007930"/>
                </a:lnTo>
                <a:lnTo>
                  <a:pt x="9178496" y="1007930"/>
                </a:lnTo>
                <a:lnTo>
                  <a:pt x="9178496" y="826228"/>
                </a:lnTo>
                <a:cubicBezTo>
                  <a:pt x="9178496" y="826228"/>
                  <a:pt x="9181924" y="822800"/>
                  <a:pt x="9185353" y="822800"/>
                </a:cubicBezTo>
                <a:lnTo>
                  <a:pt x="9185353" y="1007930"/>
                </a:lnTo>
                <a:cubicBezTo>
                  <a:pt x="9195638" y="1007930"/>
                  <a:pt x="9212779" y="1011358"/>
                  <a:pt x="9219636" y="1011358"/>
                </a:cubicBezTo>
                <a:cubicBezTo>
                  <a:pt x="9229921" y="1011358"/>
                  <a:pt x="9247063" y="1011358"/>
                  <a:pt x="9257348" y="1004501"/>
                </a:cubicBezTo>
                <a:lnTo>
                  <a:pt x="9260776" y="822800"/>
                </a:lnTo>
                <a:cubicBezTo>
                  <a:pt x="9264204" y="836513"/>
                  <a:pt x="9264204" y="853655"/>
                  <a:pt x="9264204" y="1004501"/>
                </a:cubicBezTo>
                <a:cubicBezTo>
                  <a:pt x="9271061" y="1011358"/>
                  <a:pt x="9277918" y="1011358"/>
                  <a:pt x="9288203" y="1011358"/>
                </a:cubicBezTo>
                <a:cubicBezTo>
                  <a:pt x="9288203" y="1025071"/>
                  <a:pt x="9284774" y="1038785"/>
                  <a:pt x="9284774" y="1145063"/>
                </a:cubicBezTo>
                <a:cubicBezTo>
                  <a:pt x="9284774" y="1155348"/>
                  <a:pt x="9298488" y="1165633"/>
                  <a:pt x="9308773" y="1175918"/>
                </a:cubicBezTo>
                <a:cubicBezTo>
                  <a:pt x="9315629" y="1169061"/>
                  <a:pt x="9312201" y="1158776"/>
                  <a:pt x="9315629" y="1151920"/>
                </a:cubicBezTo>
                <a:lnTo>
                  <a:pt x="9319058" y="922222"/>
                </a:lnTo>
                <a:cubicBezTo>
                  <a:pt x="9322486" y="918793"/>
                  <a:pt x="9329343" y="915365"/>
                  <a:pt x="9332771" y="911937"/>
                </a:cubicBezTo>
                <a:cubicBezTo>
                  <a:pt x="9332771" y="905080"/>
                  <a:pt x="9325914" y="901652"/>
                  <a:pt x="9319058" y="898223"/>
                </a:cubicBezTo>
                <a:cubicBezTo>
                  <a:pt x="9367054" y="867368"/>
                  <a:pt x="9435621" y="867368"/>
                  <a:pt x="9497331" y="857083"/>
                </a:cubicBezTo>
                <a:cubicBezTo>
                  <a:pt x="9524758" y="853655"/>
                  <a:pt x="9572754" y="843370"/>
                  <a:pt x="9583039" y="843370"/>
                </a:cubicBezTo>
                <a:cubicBezTo>
                  <a:pt x="9589896" y="843370"/>
                  <a:pt x="9607038" y="846798"/>
                  <a:pt x="9617323" y="850227"/>
                </a:cubicBezTo>
                <a:cubicBezTo>
                  <a:pt x="9600181" y="863940"/>
                  <a:pt x="9576183" y="857083"/>
                  <a:pt x="9576183" y="887938"/>
                </a:cubicBezTo>
                <a:cubicBezTo>
                  <a:pt x="9576183" y="894795"/>
                  <a:pt x="9583039" y="911937"/>
                  <a:pt x="9583039" y="918793"/>
                </a:cubicBezTo>
                <a:lnTo>
                  <a:pt x="9576183" y="1155348"/>
                </a:lnTo>
                <a:cubicBezTo>
                  <a:pt x="9576183" y="1162205"/>
                  <a:pt x="9579611" y="1169061"/>
                  <a:pt x="9583039" y="1172490"/>
                </a:cubicBezTo>
                <a:cubicBezTo>
                  <a:pt x="9583039" y="1172490"/>
                  <a:pt x="9589896" y="1172490"/>
                  <a:pt x="9589896" y="1169061"/>
                </a:cubicBezTo>
                <a:cubicBezTo>
                  <a:pt x="9593324" y="1162205"/>
                  <a:pt x="9589896" y="1155348"/>
                  <a:pt x="9593324" y="1148491"/>
                </a:cubicBezTo>
                <a:cubicBezTo>
                  <a:pt x="9641321" y="1124493"/>
                  <a:pt x="9644749" y="1121065"/>
                  <a:pt x="9682461" y="1121065"/>
                </a:cubicBezTo>
                <a:cubicBezTo>
                  <a:pt x="9727029" y="1121065"/>
                  <a:pt x="9740743" y="1127921"/>
                  <a:pt x="9788739" y="1155348"/>
                </a:cubicBezTo>
                <a:cubicBezTo>
                  <a:pt x="9795596" y="1148491"/>
                  <a:pt x="9795596" y="1141635"/>
                  <a:pt x="9795596" y="1134778"/>
                </a:cubicBezTo>
                <a:lnTo>
                  <a:pt x="9795596" y="747377"/>
                </a:lnTo>
                <a:cubicBezTo>
                  <a:pt x="9809309" y="737092"/>
                  <a:pt x="9826451" y="726807"/>
                  <a:pt x="9843593" y="723378"/>
                </a:cubicBezTo>
                <a:cubicBezTo>
                  <a:pt x="9847021" y="719950"/>
                  <a:pt x="9857306" y="726807"/>
                  <a:pt x="9860734" y="723378"/>
                </a:cubicBezTo>
                <a:cubicBezTo>
                  <a:pt x="9867591" y="716522"/>
                  <a:pt x="9871019" y="706237"/>
                  <a:pt x="9871019" y="695952"/>
                </a:cubicBezTo>
                <a:cubicBezTo>
                  <a:pt x="9877876" y="678810"/>
                  <a:pt x="9884732" y="658240"/>
                  <a:pt x="9891589" y="637670"/>
                </a:cubicBezTo>
                <a:cubicBezTo>
                  <a:pt x="9912159" y="630813"/>
                  <a:pt x="9949871" y="623957"/>
                  <a:pt x="9960156" y="623957"/>
                </a:cubicBezTo>
                <a:cubicBezTo>
                  <a:pt x="9967012" y="623957"/>
                  <a:pt x="9997867" y="630813"/>
                  <a:pt x="10018437" y="641098"/>
                </a:cubicBezTo>
                <a:lnTo>
                  <a:pt x="10018437" y="706237"/>
                </a:lnTo>
                <a:cubicBezTo>
                  <a:pt x="10021866" y="709665"/>
                  <a:pt x="10028722" y="716522"/>
                  <a:pt x="10035579" y="719950"/>
                </a:cubicBezTo>
                <a:cubicBezTo>
                  <a:pt x="10025294" y="740520"/>
                  <a:pt x="10018437" y="730235"/>
                  <a:pt x="10018437" y="750805"/>
                </a:cubicBezTo>
                <a:cubicBezTo>
                  <a:pt x="10018437" y="750805"/>
                  <a:pt x="10018437" y="761090"/>
                  <a:pt x="10028722" y="771375"/>
                </a:cubicBezTo>
                <a:lnTo>
                  <a:pt x="10028722" y="1443328"/>
                </a:lnTo>
                <a:cubicBezTo>
                  <a:pt x="10042436" y="1450185"/>
                  <a:pt x="10052721" y="1450185"/>
                  <a:pt x="10063006" y="1453613"/>
                </a:cubicBezTo>
                <a:lnTo>
                  <a:pt x="10076719" y="870797"/>
                </a:lnTo>
                <a:cubicBezTo>
                  <a:pt x="10073291" y="860512"/>
                  <a:pt x="10080147" y="850227"/>
                  <a:pt x="10066434" y="839942"/>
                </a:cubicBezTo>
                <a:lnTo>
                  <a:pt x="10066434" y="767947"/>
                </a:lnTo>
                <a:cubicBezTo>
                  <a:pt x="10066434" y="774803"/>
                  <a:pt x="10080147" y="771375"/>
                  <a:pt x="10087004" y="771375"/>
                </a:cubicBezTo>
                <a:cubicBezTo>
                  <a:pt x="10121287" y="767947"/>
                  <a:pt x="10182997" y="767947"/>
                  <a:pt x="10193282" y="767947"/>
                </a:cubicBezTo>
                <a:cubicBezTo>
                  <a:pt x="10241279" y="767947"/>
                  <a:pt x="10289276" y="764518"/>
                  <a:pt x="10337272" y="785088"/>
                </a:cubicBezTo>
                <a:lnTo>
                  <a:pt x="10323559" y="785088"/>
                </a:lnTo>
                <a:cubicBezTo>
                  <a:pt x="10313274" y="785088"/>
                  <a:pt x="10309846" y="798802"/>
                  <a:pt x="10313274" y="809087"/>
                </a:cubicBezTo>
                <a:cubicBezTo>
                  <a:pt x="10285847" y="805658"/>
                  <a:pt x="10302989" y="788517"/>
                  <a:pt x="10289276" y="788517"/>
                </a:cubicBezTo>
                <a:cubicBezTo>
                  <a:pt x="10220709" y="788517"/>
                  <a:pt x="10148714" y="788517"/>
                  <a:pt x="10076719" y="781660"/>
                </a:cubicBezTo>
                <a:cubicBezTo>
                  <a:pt x="10073291" y="785088"/>
                  <a:pt x="10069862" y="781660"/>
                  <a:pt x="10069862" y="788517"/>
                </a:cubicBezTo>
                <a:cubicBezTo>
                  <a:pt x="10069862" y="798802"/>
                  <a:pt x="10073291" y="809087"/>
                  <a:pt x="10083576" y="819372"/>
                </a:cubicBezTo>
                <a:cubicBezTo>
                  <a:pt x="10093861" y="812515"/>
                  <a:pt x="10090432" y="795373"/>
                  <a:pt x="10097289" y="795373"/>
                </a:cubicBezTo>
                <a:cubicBezTo>
                  <a:pt x="10107574" y="795373"/>
                  <a:pt x="10107574" y="798802"/>
                  <a:pt x="10107574" y="798802"/>
                </a:cubicBezTo>
                <a:cubicBezTo>
                  <a:pt x="10111002" y="802230"/>
                  <a:pt x="10111002" y="809087"/>
                  <a:pt x="10114431" y="809087"/>
                </a:cubicBezTo>
                <a:cubicBezTo>
                  <a:pt x="10138429" y="812515"/>
                  <a:pt x="10176141" y="812515"/>
                  <a:pt x="10186426" y="812515"/>
                </a:cubicBezTo>
                <a:lnTo>
                  <a:pt x="10268706" y="812515"/>
                </a:lnTo>
                <a:cubicBezTo>
                  <a:pt x="10285847" y="815943"/>
                  <a:pt x="10309846" y="815943"/>
                  <a:pt x="10326987" y="826228"/>
                </a:cubicBezTo>
                <a:lnTo>
                  <a:pt x="10326987" y="1470755"/>
                </a:lnTo>
                <a:lnTo>
                  <a:pt x="10333844" y="1477611"/>
                </a:lnTo>
                <a:lnTo>
                  <a:pt x="10347557" y="1467326"/>
                </a:lnTo>
                <a:cubicBezTo>
                  <a:pt x="10330416" y="1299338"/>
                  <a:pt x="10350986" y="1299338"/>
                  <a:pt x="10350986" y="1162205"/>
                </a:cubicBezTo>
                <a:cubicBezTo>
                  <a:pt x="10350986" y="1151920"/>
                  <a:pt x="10344129" y="1141635"/>
                  <a:pt x="10344129" y="1131350"/>
                </a:cubicBezTo>
                <a:cubicBezTo>
                  <a:pt x="10344129" y="1124493"/>
                  <a:pt x="10350986" y="1124493"/>
                  <a:pt x="10354414" y="1121065"/>
                </a:cubicBezTo>
                <a:lnTo>
                  <a:pt x="10361271" y="726807"/>
                </a:lnTo>
                <a:cubicBezTo>
                  <a:pt x="10364699" y="719950"/>
                  <a:pt x="10371556" y="713093"/>
                  <a:pt x="10368127" y="706237"/>
                </a:cubicBezTo>
                <a:cubicBezTo>
                  <a:pt x="10368127" y="702808"/>
                  <a:pt x="10371556" y="699380"/>
                  <a:pt x="10371556" y="689095"/>
                </a:cubicBezTo>
                <a:cubicBezTo>
                  <a:pt x="10371556" y="682238"/>
                  <a:pt x="10364699" y="661668"/>
                  <a:pt x="10364699" y="651383"/>
                </a:cubicBezTo>
                <a:cubicBezTo>
                  <a:pt x="10364699" y="644527"/>
                  <a:pt x="10374984" y="634242"/>
                  <a:pt x="10374984" y="627385"/>
                </a:cubicBezTo>
                <a:cubicBezTo>
                  <a:pt x="10374984" y="606815"/>
                  <a:pt x="10361271" y="593102"/>
                  <a:pt x="10378412" y="575960"/>
                </a:cubicBezTo>
                <a:lnTo>
                  <a:pt x="10378412" y="565675"/>
                </a:lnTo>
                <a:cubicBezTo>
                  <a:pt x="10374984" y="541677"/>
                  <a:pt x="10378412" y="500537"/>
                  <a:pt x="10378412" y="493680"/>
                </a:cubicBezTo>
                <a:cubicBezTo>
                  <a:pt x="10378412" y="483395"/>
                  <a:pt x="10385269" y="476538"/>
                  <a:pt x="10385269" y="466253"/>
                </a:cubicBezTo>
                <a:cubicBezTo>
                  <a:pt x="10385269" y="459397"/>
                  <a:pt x="10378412" y="459397"/>
                  <a:pt x="10378412" y="452540"/>
                </a:cubicBezTo>
                <a:cubicBezTo>
                  <a:pt x="10378412" y="442255"/>
                  <a:pt x="10385269" y="449112"/>
                  <a:pt x="10385269" y="438827"/>
                </a:cubicBezTo>
                <a:cubicBezTo>
                  <a:pt x="10385269" y="431970"/>
                  <a:pt x="10378412" y="435398"/>
                  <a:pt x="10378412" y="428542"/>
                </a:cubicBezTo>
                <a:cubicBezTo>
                  <a:pt x="10378412" y="418257"/>
                  <a:pt x="10385269" y="425113"/>
                  <a:pt x="10385269" y="418257"/>
                </a:cubicBezTo>
                <a:cubicBezTo>
                  <a:pt x="10385269" y="407972"/>
                  <a:pt x="10378412" y="414828"/>
                  <a:pt x="10378412" y="407972"/>
                </a:cubicBezTo>
                <a:cubicBezTo>
                  <a:pt x="10378412" y="397687"/>
                  <a:pt x="10381841" y="401115"/>
                  <a:pt x="10381841" y="397687"/>
                </a:cubicBezTo>
                <a:cubicBezTo>
                  <a:pt x="10385269" y="394258"/>
                  <a:pt x="10381841" y="394258"/>
                  <a:pt x="10381841" y="383973"/>
                </a:cubicBezTo>
                <a:cubicBezTo>
                  <a:pt x="10381841" y="377117"/>
                  <a:pt x="10392126" y="377117"/>
                  <a:pt x="10395554" y="370260"/>
                </a:cubicBezTo>
                <a:cubicBezTo>
                  <a:pt x="10398982" y="366832"/>
                  <a:pt x="10395554" y="359975"/>
                  <a:pt x="10395554" y="353118"/>
                </a:cubicBezTo>
                <a:cubicBezTo>
                  <a:pt x="10398982" y="353118"/>
                  <a:pt x="10405839" y="349690"/>
                  <a:pt x="10405839" y="342833"/>
                </a:cubicBezTo>
                <a:lnTo>
                  <a:pt x="10405839" y="332548"/>
                </a:lnTo>
                <a:cubicBezTo>
                  <a:pt x="10416124" y="329120"/>
                  <a:pt x="10426409" y="318835"/>
                  <a:pt x="10422981" y="311978"/>
                </a:cubicBezTo>
                <a:lnTo>
                  <a:pt x="10443551" y="311978"/>
                </a:lnTo>
                <a:lnTo>
                  <a:pt x="10443551" y="298265"/>
                </a:lnTo>
                <a:cubicBezTo>
                  <a:pt x="10446979" y="294837"/>
                  <a:pt x="10457264" y="294837"/>
                  <a:pt x="10460692" y="287980"/>
                </a:cubicBezTo>
                <a:cubicBezTo>
                  <a:pt x="10467549" y="277695"/>
                  <a:pt x="10474406" y="260553"/>
                  <a:pt x="10474406" y="250268"/>
                </a:cubicBezTo>
                <a:cubicBezTo>
                  <a:pt x="10474406" y="243412"/>
                  <a:pt x="10467549" y="226270"/>
                  <a:pt x="10467549" y="212557"/>
                </a:cubicBezTo>
                <a:cubicBezTo>
                  <a:pt x="10494976" y="209128"/>
                  <a:pt x="10484691" y="171417"/>
                  <a:pt x="10491547" y="167989"/>
                </a:cubicBezTo>
                <a:cubicBezTo>
                  <a:pt x="10494976" y="181702"/>
                  <a:pt x="10494976" y="195415"/>
                  <a:pt x="10494976" y="212557"/>
                </a:cubicBezTo>
                <a:cubicBezTo>
                  <a:pt x="10498404" y="212557"/>
                  <a:pt x="10505261" y="212557"/>
                  <a:pt x="10508689" y="209128"/>
                </a:cubicBezTo>
                <a:cubicBezTo>
                  <a:pt x="10508689" y="229698"/>
                  <a:pt x="10501832" y="253697"/>
                  <a:pt x="10508689" y="277695"/>
                </a:cubicBezTo>
                <a:cubicBezTo>
                  <a:pt x="10508689" y="287980"/>
                  <a:pt x="10529259" y="294837"/>
                  <a:pt x="10536116" y="308550"/>
                </a:cubicBezTo>
                <a:cubicBezTo>
                  <a:pt x="10546401" y="318835"/>
                  <a:pt x="10580684" y="373688"/>
                  <a:pt x="10580684" y="394258"/>
                </a:cubicBezTo>
                <a:cubicBezTo>
                  <a:pt x="10580684" y="401115"/>
                  <a:pt x="10590969" y="401115"/>
                  <a:pt x="10594397" y="407972"/>
                </a:cubicBezTo>
                <a:cubicBezTo>
                  <a:pt x="10597826" y="431970"/>
                  <a:pt x="10597826" y="459397"/>
                  <a:pt x="10597826" y="486823"/>
                </a:cubicBezTo>
                <a:lnTo>
                  <a:pt x="10597826" y="517678"/>
                </a:lnTo>
                <a:cubicBezTo>
                  <a:pt x="10601254" y="521107"/>
                  <a:pt x="10604682" y="521107"/>
                  <a:pt x="10604682" y="527963"/>
                </a:cubicBezTo>
                <a:cubicBezTo>
                  <a:pt x="10604682" y="538248"/>
                  <a:pt x="10597826" y="558818"/>
                  <a:pt x="10597826" y="569103"/>
                </a:cubicBezTo>
                <a:cubicBezTo>
                  <a:pt x="10597826" y="575960"/>
                  <a:pt x="10604682" y="575960"/>
                  <a:pt x="10604682" y="579388"/>
                </a:cubicBezTo>
                <a:cubicBezTo>
                  <a:pt x="10604682" y="630813"/>
                  <a:pt x="10611539" y="719950"/>
                  <a:pt x="10611539" y="730235"/>
                </a:cubicBezTo>
                <a:lnTo>
                  <a:pt x="10611539" y="815943"/>
                </a:lnTo>
                <a:cubicBezTo>
                  <a:pt x="10614967" y="822800"/>
                  <a:pt x="10621824" y="819372"/>
                  <a:pt x="10621824" y="829657"/>
                </a:cubicBezTo>
                <a:cubicBezTo>
                  <a:pt x="10621824" y="836513"/>
                  <a:pt x="10614967" y="836513"/>
                  <a:pt x="10614967" y="846798"/>
                </a:cubicBezTo>
                <a:cubicBezTo>
                  <a:pt x="10614967" y="853655"/>
                  <a:pt x="10618396" y="853655"/>
                  <a:pt x="10621824" y="857083"/>
                </a:cubicBezTo>
                <a:lnTo>
                  <a:pt x="10741816" y="857083"/>
                </a:lnTo>
                <a:lnTo>
                  <a:pt x="10755529" y="68567"/>
                </a:lnTo>
                <a:lnTo>
                  <a:pt x="11043509" y="68567"/>
                </a:lnTo>
                <a:lnTo>
                  <a:pt x="11043509" y="860512"/>
                </a:lnTo>
                <a:lnTo>
                  <a:pt x="11180642" y="860512"/>
                </a:lnTo>
                <a:lnTo>
                  <a:pt x="11180642" y="709665"/>
                </a:lnTo>
                <a:cubicBezTo>
                  <a:pt x="11184070" y="695952"/>
                  <a:pt x="11184070" y="682238"/>
                  <a:pt x="11184070" y="668525"/>
                </a:cubicBezTo>
                <a:lnTo>
                  <a:pt x="11184070" y="634242"/>
                </a:lnTo>
                <a:lnTo>
                  <a:pt x="11184070" y="620528"/>
                </a:lnTo>
                <a:cubicBezTo>
                  <a:pt x="11201212" y="613672"/>
                  <a:pt x="11214925" y="610243"/>
                  <a:pt x="11218354" y="589673"/>
                </a:cubicBezTo>
                <a:lnTo>
                  <a:pt x="11218354" y="493680"/>
                </a:lnTo>
                <a:cubicBezTo>
                  <a:pt x="11252637" y="483395"/>
                  <a:pt x="11317775" y="469682"/>
                  <a:pt x="11328060" y="469682"/>
                </a:cubicBezTo>
                <a:cubicBezTo>
                  <a:pt x="11376057" y="469682"/>
                  <a:pt x="11406912" y="479967"/>
                  <a:pt x="11461765" y="500537"/>
                </a:cubicBezTo>
                <a:lnTo>
                  <a:pt x="11461765" y="589673"/>
                </a:lnTo>
                <a:cubicBezTo>
                  <a:pt x="11468622" y="603387"/>
                  <a:pt x="11451480" y="623957"/>
                  <a:pt x="11478907" y="627385"/>
                </a:cubicBezTo>
                <a:lnTo>
                  <a:pt x="11478907" y="1289053"/>
                </a:lnTo>
                <a:lnTo>
                  <a:pt x="11492620" y="1289053"/>
                </a:lnTo>
                <a:cubicBezTo>
                  <a:pt x="11496049" y="1275340"/>
                  <a:pt x="11496049" y="1261626"/>
                  <a:pt x="11496049" y="1247913"/>
                </a:cubicBezTo>
                <a:cubicBezTo>
                  <a:pt x="11485764" y="1223915"/>
                  <a:pt x="11520047" y="1227343"/>
                  <a:pt x="11513190" y="1203345"/>
                </a:cubicBezTo>
                <a:lnTo>
                  <a:pt x="11537189" y="1203345"/>
                </a:lnTo>
                <a:cubicBezTo>
                  <a:pt x="11537189" y="1196488"/>
                  <a:pt x="11526904" y="1145063"/>
                  <a:pt x="11547474" y="1145063"/>
                </a:cubicBezTo>
                <a:cubicBezTo>
                  <a:pt x="11557759" y="1145063"/>
                  <a:pt x="11592042" y="1158776"/>
                  <a:pt x="11602327" y="1158776"/>
                </a:cubicBezTo>
                <a:cubicBezTo>
                  <a:pt x="11609184" y="1158776"/>
                  <a:pt x="11657180" y="1151920"/>
                  <a:pt x="11684607" y="1151920"/>
                </a:cubicBezTo>
                <a:cubicBezTo>
                  <a:pt x="11691464" y="1148491"/>
                  <a:pt x="11691464" y="1141635"/>
                  <a:pt x="11691464" y="1134778"/>
                </a:cubicBezTo>
                <a:lnTo>
                  <a:pt x="11691464" y="1103923"/>
                </a:lnTo>
                <a:lnTo>
                  <a:pt x="11801170" y="1103923"/>
                </a:lnTo>
                <a:cubicBezTo>
                  <a:pt x="11818312" y="1110780"/>
                  <a:pt x="11808027" y="1134778"/>
                  <a:pt x="11808027" y="1148491"/>
                </a:cubicBezTo>
                <a:cubicBezTo>
                  <a:pt x="11821740" y="1162205"/>
                  <a:pt x="11849167" y="1158776"/>
                  <a:pt x="11876593" y="1158776"/>
                </a:cubicBezTo>
                <a:cubicBezTo>
                  <a:pt x="11883450" y="1158776"/>
                  <a:pt x="11890307" y="1162205"/>
                  <a:pt x="11897163" y="1162205"/>
                </a:cubicBezTo>
                <a:cubicBezTo>
                  <a:pt x="11910877" y="1162205"/>
                  <a:pt x="11921162" y="1162205"/>
                  <a:pt x="11928018" y="1151920"/>
                </a:cubicBezTo>
                <a:lnTo>
                  <a:pt x="11962302" y="1151920"/>
                </a:lnTo>
                <a:cubicBezTo>
                  <a:pt x="11965730" y="1165633"/>
                  <a:pt x="11962302" y="1186203"/>
                  <a:pt x="11962302" y="1196488"/>
                </a:cubicBezTo>
                <a:cubicBezTo>
                  <a:pt x="11962302" y="1203345"/>
                  <a:pt x="11972587" y="1206773"/>
                  <a:pt x="11979443" y="1206773"/>
                </a:cubicBezTo>
                <a:cubicBezTo>
                  <a:pt x="11982872" y="1213630"/>
                  <a:pt x="11982872" y="1220486"/>
                  <a:pt x="11982872" y="1227343"/>
                </a:cubicBezTo>
                <a:cubicBezTo>
                  <a:pt x="11986300" y="1230771"/>
                  <a:pt x="11993157" y="1234200"/>
                  <a:pt x="11996585" y="1234200"/>
                </a:cubicBezTo>
                <a:cubicBezTo>
                  <a:pt x="12003442" y="1251341"/>
                  <a:pt x="11989728" y="1275340"/>
                  <a:pt x="12006870" y="1295910"/>
                </a:cubicBezTo>
                <a:lnTo>
                  <a:pt x="12006870" y="839942"/>
                </a:lnTo>
                <a:cubicBezTo>
                  <a:pt x="12024012" y="761090"/>
                  <a:pt x="12020583" y="685667"/>
                  <a:pt x="12027440" y="603387"/>
                </a:cubicBezTo>
                <a:lnTo>
                  <a:pt x="12037725" y="603387"/>
                </a:lnTo>
                <a:cubicBezTo>
                  <a:pt x="12058295" y="610243"/>
                  <a:pt x="12092578" y="599958"/>
                  <a:pt x="12099435" y="630813"/>
                </a:cubicBezTo>
                <a:lnTo>
                  <a:pt x="12113148" y="630813"/>
                </a:lnTo>
                <a:cubicBezTo>
                  <a:pt x="12116577" y="627385"/>
                  <a:pt x="12116577" y="620528"/>
                  <a:pt x="12120005" y="617100"/>
                </a:cubicBezTo>
                <a:cubicBezTo>
                  <a:pt x="12137147" y="613672"/>
                  <a:pt x="12168002" y="603387"/>
                  <a:pt x="12178287" y="603387"/>
                </a:cubicBezTo>
                <a:lnTo>
                  <a:pt x="12192000" y="603387"/>
                </a:lnTo>
                <a:lnTo>
                  <a:pt x="12192000" y="1683311"/>
                </a:lnTo>
                <a:lnTo>
                  <a:pt x="0" y="1683311"/>
                </a:lnTo>
                <a:lnTo>
                  <a:pt x="0" y="1291699"/>
                </a:lnTo>
                <a:lnTo>
                  <a:pt x="8565" y="1292053"/>
                </a:lnTo>
                <a:cubicBezTo>
                  <a:pt x="27421" y="1292481"/>
                  <a:pt x="52276" y="1292481"/>
                  <a:pt x="89988" y="1292481"/>
                </a:cubicBezTo>
                <a:cubicBezTo>
                  <a:pt x="93416" y="1292481"/>
                  <a:pt x="100273" y="1295910"/>
                  <a:pt x="107129" y="1302766"/>
                </a:cubicBezTo>
                <a:lnTo>
                  <a:pt x="120843" y="1302766"/>
                </a:lnTo>
                <a:cubicBezTo>
                  <a:pt x="107129" y="1282196"/>
                  <a:pt x="120843" y="1244485"/>
                  <a:pt x="124271" y="1227343"/>
                </a:cubicBezTo>
                <a:cubicBezTo>
                  <a:pt x="127699" y="1227343"/>
                  <a:pt x="131128" y="1230771"/>
                  <a:pt x="137984" y="1230771"/>
                </a:cubicBezTo>
                <a:cubicBezTo>
                  <a:pt x="148269" y="1230771"/>
                  <a:pt x="151698" y="1206773"/>
                  <a:pt x="161983" y="1206773"/>
                </a:cubicBezTo>
                <a:cubicBezTo>
                  <a:pt x="168839" y="1206773"/>
                  <a:pt x="172268" y="1210201"/>
                  <a:pt x="237406" y="1210201"/>
                </a:cubicBezTo>
                <a:cubicBezTo>
                  <a:pt x="240834" y="1217058"/>
                  <a:pt x="244263" y="1223915"/>
                  <a:pt x="251119" y="1227343"/>
                </a:cubicBezTo>
                <a:cubicBezTo>
                  <a:pt x="271689" y="1227343"/>
                  <a:pt x="302544" y="1217058"/>
                  <a:pt x="326543" y="1237628"/>
                </a:cubicBezTo>
                <a:cubicBezTo>
                  <a:pt x="329971" y="1241056"/>
                  <a:pt x="326543" y="1241056"/>
                  <a:pt x="326543" y="1251341"/>
                </a:cubicBezTo>
                <a:lnTo>
                  <a:pt x="326543" y="1477611"/>
                </a:lnTo>
                <a:cubicBezTo>
                  <a:pt x="329971" y="1494753"/>
                  <a:pt x="329971" y="1511895"/>
                  <a:pt x="333399" y="1525608"/>
                </a:cubicBezTo>
                <a:lnTo>
                  <a:pt x="384824" y="1525608"/>
                </a:lnTo>
                <a:cubicBezTo>
                  <a:pt x="391681" y="1508466"/>
                  <a:pt x="395109" y="1487896"/>
                  <a:pt x="395109" y="1470755"/>
                </a:cubicBezTo>
                <a:cubicBezTo>
                  <a:pt x="398538" y="1436471"/>
                  <a:pt x="405394" y="1374761"/>
                  <a:pt x="405394" y="1364476"/>
                </a:cubicBezTo>
                <a:cubicBezTo>
                  <a:pt x="405394" y="1330193"/>
                  <a:pt x="391681" y="1261626"/>
                  <a:pt x="388253" y="1227343"/>
                </a:cubicBezTo>
                <a:lnTo>
                  <a:pt x="456819" y="1227343"/>
                </a:lnTo>
                <a:lnTo>
                  <a:pt x="456819" y="1206773"/>
                </a:lnTo>
                <a:lnTo>
                  <a:pt x="535671" y="1206773"/>
                </a:lnTo>
                <a:cubicBezTo>
                  <a:pt x="542528" y="1241056"/>
                  <a:pt x="569954" y="1223915"/>
                  <a:pt x="590524" y="1223915"/>
                </a:cubicBezTo>
                <a:lnTo>
                  <a:pt x="683089" y="1223915"/>
                </a:lnTo>
                <a:cubicBezTo>
                  <a:pt x="672804" y="1282196"/>
                  <a:pt x="665948" y="1326765"/>
                  <a:pt x="659091" y="1367905"/>
                </a:cubicBezTo>
                <a:lnTo>
                  <a:pt x="669376" y="1549606"/>
                </a:lnTo>
                <a:cubicBezTo>
                  <a:pt x="679661" y="1542750"/>
                  <a:pt x="686518" y="1501610"/>
                  <a:pt x="700231" y="1491325"/>
                </a:cubicBezTo>
                <a:cubicBezTo>
                  <a:pt x="717373" y="1491325"/>
                  <a:pt x="737943" y="1494753"/>
                  <a:pt x="755084" y="1491325"/>
                </a:cubicBezTo>
                <a:cubicBezTo>
                  <a:pt x="768797" y="1484468"/>
                  <a:pt x="765369" y="1457041"/>
                  <a:pt x="768797" y="1450185"/>
                </a:cubicBezTo>
                <a:cubicBezTo>
                  <a:pt x="772226" y="1439900"/>
                  <a:pt x="775654" y="1426186"/>
                  <a:pt x="775654" y="1412473"/>
                </a:cubicBezTo>
                <a:cubicBezTo>
                  <a:pt x="779082" y="1398760"/>
                  <a:pt x="782511" y="1385046"/>
                  <a:pt x="782511" y="1371333"/>
                </a:cubicBezTo>
                <a:cubicBezTo>
                  <a:pt x="792796" y="1306195"/>
                  <a:pt x="803081" y="1237628"/>
                  <a:pt x="809937" y="1169061"/>
                </a:cubicBezTo>
                <a:cubicBezTo>
                  <a:pt x="813366" y="1138206"/>
                  <a:pt x="816794" y="1103923"/>
                  <a:pt x="820222" y="1069640"/>
                </a:cubicBezTo>
                <a:lnTo>
                  <a:pt x="820222" y="870797"/>
                </a:lnTo>
                <a:cubicBezTo>
                  <a:pt x="813366" y="819372"/>
                  <a:pt x="809937" y="757662"/>
                  <a:pt x="799652" y="706237"/>
                </a:cubicBezTo>
                <a:cubicBezTo>
                  <a:pt x="796224" y="671953"/>
                  <a:pt x="782511" y="606815"/>
                  <a:pt x="782511" y="596530"/>
                </a:cubicBezTo>
                <a:cubicBezTo>
                  <a:pt x="782511" y="575960"/>
                  <a:pt x="840792" y="575960"/>
                  <a:pt x="847649" y="562247"/>
                </a:cubicBezTo>
                <a:cubicBezTo>
                  <a:pt x="851077" y="551962"/>
                  <a:pt x="854506" y="538248"/>
                  <a:pt x="854506" y="527963"/>
                </a:cubicBezTo>
                <a:lnTo>
                  <a:pt x="854506" y="503965"/>
                </a:lnTo>
                <a:cubicBezTo>
                  <a:pt x="857934" y="476538"/>
                  <a:pt x="857934" y="445683"/>
                  <a:pt x="861362" y="418257"/>
                </a:cubicBezTo>
                <a:cubicBezTo>
                  <a:pt x="868219" y="466253"/>
                  <a:pt x="861362" y="517678"/>
                  <a:pt x="875076" y="565675"/>
                </a:cubicBezTo>
                <a:cubicBezTo>
                  <a:pt x="878504" y="582817"/>
                  <a:pt x="926501" y="606815"/>
                  <a:pt x="926501" y="617100"/>
                </a:cubicBezTo>
                <a:lnTo>
                  <a:pt x="895646" y="925650"/>
                </a:lnTo>
                <a:lnTo>
                  <a:pt x="895646" y="1114208"/>
                </a:lnTo>
                <a:lnTo>
                  <a:pt x="919644" y="1494753"/>
                </a:lnTo>
                <a:lnTo>
                  <a:pt x="1039636" y="1494753"/>
                </a:lnTo>
                <a:lnTo>
                  <a:pt x="1056777" y="977075"/>
                </a:lnTo>
                <a:cubicBezTo>
                  <a:pt x="1049921" y="970218"/>
                  <a:pt x="1039636" y="963362"/>
                  <a:pt x="1032779" y="959933"/>
                </a:cubicBezTo>
                <a:cubicBezTo>
                  <a:pt x="1032779" y="959933"/>
                  <a:pt x="1032779" y="956505"/>
                  <a:pt x="1036207" y="953077"/>
                </a:cubicBezTo>
                <a:cubicBezTo>
                  <a:pt x="1043064" y="949648"/>
                  <a:pt x="1073919" y="959933"/>
                  <a:pt x="1073919" y="935935"/>
                </a:cubicBezTo>
                <a:lnTo>
                  <a:pt x="1231622" y="935935"/>
                </a:lnTo>
                <a:cubicBezTo>
                  <a:pt x="1238479" y="939363"/>
                  <a:pt x="1248764" y="963362"/>
                  <a:pt x="1269334" y="956505"/>
                </a:cubicBezTo>
                <a:cubicBezTo>
                  <a:pt x="1265906" y="966790"/>
                  <a:pt x="1252192" y="973646"/>
                  <a:pt x="1252192" y="983931"/>
                </a:cubicBezTo>
                <a:cubicBezTo>
                  <a:pt x="1252192" y="990788"/>
                  <a:pt x="1259049" y="987360"/>
                  <a:pt x="1259049" y="994216"/>
                </a:cubicBezTo>
                <a:cubicBezTo>
                  <a:pt x="1259049" y="1004501"/>
                  <a:pt x="1248764" y="1014786"/>
                  <a:pt x="1248764" y="1021643"/>
                </a:cubicBezTo>
                <a:cubicBezTo>
                  <a:pt x="1248764" y="1031928"/>
                  <a:pt x="1252192" y="1038785"/>
                  <a:pt x="1259049" y="1045641"/>
                </a:cubicBezTo>
                <a:cubicBezTo>
                  <a:pt x="1255621" y="1151920"/>
                  <a:pt x="1255621" y="1155348"/>
                  <a:pt x="1259049" y="1158776"/>
                </a:cubicBezTo>
                <a:cubicBezTo>
                  <a:pt x="1255621" y="1169061"/>
                  <a:pt x="1252192" y="1186203"/>
                  <a:pt x="1252192" y="1196488"/>
                </a:cubicBezTo>
                <a:cubicBezTo>
                  <a:pt x="1252192" y="1203345"/>
                  <a:pt x="1259049" y="1203345"/>
                  <a:pt x="1259049" y="1213630"/>
                </a:cubicBezTo>
                <a:cubicBezTo>
                  <a:pt x="1259049" y="1220486"/>
                  <a:pt x="1252192" y="1213630"/>
                  <a:pt x="1252192" y="1223915"/>
                </a:cubicBezTo>
                <a:lnTo>
                  <a:pt x="1252192" y="1494753"/>
                </a:lnTo>
                <a:lnTo>
                  <a:pt x="1313902" y="1494753"/>
                </a:lnTo>
                <a:lnTo>
                  <a:pt x="1324187" y="1073068"/>
                </a:lnTo>
                <a:cubicBezTo>
                  <a:pt x="1320759" y="1069640"/>
                  <a:pt x="1317331" y="1069640"/>
                  <a:pt x="1317331" y="1059355"/>
                </a:cubicBezTo>
                <a:cubicBezTo>
                  <a:pt x="1317331" y="1059355"/>
                  <a:pt x="1327616" y="1055926"/>
                  <a:pt x="1327616" y="1038785"/>
                </a:cubicBezTo>
                <a:lnTo>
                  <a:pt x="1327616" y="1014786"/>
                </a:lnTo>
                <a:lnTo>
                  <a:pt x="1327616" y="997645"/>
                </a:lnTo>
                <a:lnTo>
                  <a:pt x="1475034" y="997645"/>
                </a:lnTo>
                <a:cubicBezTo>
                  <a:pt x="1478462" y="1014786"/>
                  <a:pt x="1478462" y="1031928"/>
                  <a:pt x="1475034" y="1049070"/>
                </a:cubicBezTo>
                <a:cubicBezTo>
                  <a:pt x="1485319" y="1059355"/>
                  <a:pt x="1495604" y="1073068"/>
                  <a:pt x="1495604" y="1083353"/>
                </a:cubicBezTo>
                <a:lnTo>
                  <a:pt x="1495604" y="1494753"/>
                </a:lnTo>
                <a:cubicBezTo>
                  <a:pt x="1499032" y="1494753"/>
                  <a:pt x="1499032" y="1498181"/>
                  <a:pt x="1505889" y="1498181"/>
                </a:cubicBezTo>
                <a:cubicBezTo>
                  <a:pt x="1529887" y="1498181"/>
                  <a:pt x="1509317" y="1460470"/>
                  <a:pt x="1523031" y="1412473"/>
                </a:cubicBezTo>
                <a:lnTo>
                  <a:pt x="1523031" y="815943"/>
                </a:lnTo>
                <a:lnTo>
                  <a:pt x="1670449" y="815943"/>
                </a:lnTo>
                <a:cubicBezTo>
                  <a:pt x="1677306" y="829657"/>
                  <a:pt x="1684162" y="846798"/>
                  <a:pt x="1687591" y="860512"/>
                </a:cubicBezTo>
                <a:lnTo>
                  <a:pt x="1684162" y="1429615"/>
                </a:lnTo>
                <a:cubicBezTo>
                  <a:pt x="1691019" y="1426186"/>
                  <a:pt x="1708161" y="1426186"/>
                  <a:pt x="1711589" y="1443328"/>
                </a:cubicBezTo>
                <a:lnTo>
                  <a:pt x="1732159" y="1439900"/>
                </a:lnTo>
                <a:lnTo>
                  <a:pt x="1732159" y="623957"/>
                </a:lnTo>
                <a:cubicBezTo>
                  <a:pt x="1745872" y="617100"/>
                  <a:pt x="1814439" y="617100"/>
                  <a:pt x="1848722" y="623957"/>
                </a:cubicBezTo>
                <a:lnTo>
                  <a:pt x="1848722" y="1439900"/>
                </a:lnTo>
                <a:cubicBezTo>
                  <a:pt x="1852151" y="1443328"/>
                  <a:pt x="1848722" y="1443328"/>
                  <a:pt x="1859007" y="1443328"/>
                </a:cubicBezTo>
                <a:cubicBezTo>
                  <a:pt x="1869292" y="1443328"/>
                  <a:pt x="1876149" y="1429615"/>
                  <a:pt x="1893290" y="1433043"/>
                </a:cubicBezTo>
                <a:lnTo>
                  <a:pt x="1896719" y="905080"/>
                </a:lnTo>
                <a:cubicBezTo>
                  <a:pt x="1896719" y="898223"/>
                  <a:pt x="1893290" y="887938"/>
                  <a:pt x="1893290" y="877653"/>
                </a:cubicBezTo>
                <a:cubicBezTo>
                  <a:pt x="1896719" y="867368"/>
                  <a:pt x="1889862" y="857083"/>
                  <a:pt x="1893290" y="846798"/>
                </a:cubicBezTo>
                <a:cubicBezTo>
                  <a:pt x="1893290" y="829657"/>
                  <a:pt x="1903575" y="819372"/>
                  <a:pt x="1907004" y="805658"/>
                </a:cubicBezTo>
                <a:cubicBezTo>
                  <a:pt x="1927574" y="805658"/>
                  <a:pt x="1958429" y="802230"/>
                  <a:pt x="1968714" y="802230"/>
                </a:cubicBezTo>
                <a:lnTo>
                  <a:pt x="2057850" y="802230"/>
                </a:lnTo>
                <a:lnTo>
                  <a:pt x="2057850" y="1220486"/>
                </a:lnTo>
                <a:cubicBezTo>
                  <a:pt x="2068135" y="1343906"/>
                  <a:pt x="2040709" y="1463898"/>
                  <a:pt x="2068135" y="1463898"/>
                </a:cubicBezTo>
                <a:cubicBezTo>
                  <a:pt x="2081849" y="1463898"/>
                  <a:pt x="2081849" y="1450185"/>
                  <a:pt x="2081849" y="1443328"/>
                </a:cubicBezTo>
                <a:lnTo>
                  <a:pt x="2109275" y="1443328"/>
                </a:lnTo>
                <a:lnTo>
                  <a:pt x="2109275" y="1090210"/>
                </a:lnTo>
                <a:cubicBezTo>
                  <a:pt x="2126417" y="1083353"/>
                  <a:pt x="2122989" y="1069640"/>
                  <a:pt x="2126417" y="1062783"/>
                </a:cubicBezTo>
                <a:cubicBezTo>
                  <a:pt x="2143559" y="1028500"/>
                  <a:pt x="2133274" y="1049070"/>
                  <a:pt x="2150415" y="1042213"/>
                </a:cubicBezTo>
                <a:cubicBezTo>
                  <a:pt x="2157272" y="1038785"/>
                  <a:pt x="2160700" y="1031928"/>
                  <a:pt x="2164129" y="1025071"/>
                </a:cubicBezTo>
                <a:cubicBezTo>
                  <a:pt x="2191555" y="1035356"/>
                  <a:pt x="2212125" y="994216"/>
                  <a:pt x="2201840" y="977075"/>
                </a:cubicBezTo>
                <a:cubicBezTo>
                  <a:pt x="2253265" y="994216"/>
                  <a:pt x="2232695" y="925650"/>
                  <a:pt x="2239552" y="905080"/>
                </a:cubicBezTo>
                <a:cubicBezTo>
                  <a:pt x="2242980" y="833085"/>
                  <a:pt x="2242980" y="819372"/>
                  <a:pt x="2239552" y="809087"/>
                </a:cubicBezTo>
                <a:lnTo>
                  <a:pt x="2253265" y="809087"/>
                </a:lnTo>
                <a:lnTo>
                  <a:pt x="2256694" y="959933"/>
                </a:lnTo>
                <a:cubicBezTo>
                  <a:pt x="2260122" y="983931"/>
                  <a:pt x="2260122" y="977075"/>
                  <a:pt x="2287549" y="977075"/>
                </a:cubicBezTo>
                <a:cubicBezTo>
                  <a:pt x="2287549" y="987360"/>
                  <a:pt x="2290977" y="1001073"/>
                  <a:pt x="2287549" y="1011358"/>
                </a:cubicBezTo>
                <a:cubicBezTo>
                  <a:pt x="2290977" y="1025071"/>
                  <a:pt x="2314975" y="1021643"/>
                  <a:pt x="2321832" y="1025071"/>
                </a:cubicBezTo>
                <a:cubicBezTo>
                  <a:pt x="2325260" y="1035356"/>
                  <a:pt x="2332117" y="1045641"/>
                  <a:pt x="2345830" y="1042213"/>
                </a:cubicBezTo>
                <a:cubicBezTo>
                  <a:pt x="2349259" y="1049070"/>
                  <a:pt x="2352687" y="1073068"/>
                  <a:pt x="2356115" y="1090210"/>
                </a:cubicBezTo>
                <a:cubicBezTo>
                  <a:pt x="2359544" y="1093638"/>
                  <a:pt x="2366400" y="1093638"/>
                  <a:pt x="2366400" y="1097066"/>
                </a:cubicBezTo>
                <a:cubicBezTo>
                  <a:pt x="2369829" y="1124493"/>
                  <a:pt x="2373257" y="1169061"/>
                  <a:pt x="2373257" y="1179346"/>
                </a:cubicBezTo>
                <a:lnTo>
                  <a:pt x="2373257" y="1289053"/>
                </a:lnTo>
                <a:cubicBezTo>
                  <a:pt x="2373257" y="1289053"/>
                  <a:pt x="2369829" y="1292481"/>
                  <a:pt x="2380114" y="1292481"/>
                </a:cubicBezTo>
                <a:cubicBezTo>
                  <a:pt x="2386970" y="1292481"/>
                  <a:pt x="2383542" y="1278768"/>
                  <a:pt x="2407540" y="1278768"/>
                </a:cubicBezTo>
                <a:lnTo>
                  <a:pt x="2407540" y="1254770"/>
                </a:lnTo>
                <a:lnTo>
                  <a:pt x="2414397" y="1254770"/>
                </a:lnTo>
                <a:lnTo>
                  <a:pt x="2414397" y="1278768"/>
                </a:lnTo>
                <a:cubicBezTo>
                  <a:pt x="2417825" y="1278768"/>
                  <a:pt x="2421254" y="1282196"/>
                  <a:pt x="2424682" y="1285625"/>
                </a:cubicBezTo>
                <a:cubicBezTo>
                  <a:pt x="2428110" y="1278768"/>
                  <a:pt x="2428110" y="1271911"/>
                  <a:pt x="2428110" y="1265055"/>
                </a:cubicBezTo>
                <a:lnTo>
                  <a:pt x="2428110" y="1206773"/>
                </a:lnTo>
                <a:cubicBezTo>
                  <a:pt x="2434967" y="1199916"/>
                  <a:pt x="2448680" y="1193060"/>
                  <a:pt x="2455537" y="1182775"/>
                </a:cubicBezTo>
                <a:lnTo>
                  <a:pt x="2517247" y="1182775"/>
                </a:lnTo>
                <a:cubicBezTo>
                  <a:pt x="2517247" y="1186203"/>
                  <a:pt x="2520675" y="1193060"/>
                  <a:pt x="2524104" y="1196488"/>
                </a:cubicBezTo>
                <a:cubicBezTo>
                  <a:pt x="2527532" y="1196488"/>
                  <a:pt x="2534389" y="1193060"/>
                  <a:pt x="2534389" y="1189631"/>
                </a:cubicBezTo>
                <a:cubicBezTo>
                  <a:pt x="2537817" y="1172490"/>
                  <a:pt x="2558387" y="1151920"/>
                  <a:pt x="2565244" y="1145063"/>
                </a:cubicBezTo>
                <a:cubicBezTo>
                  <a:pt x="2568672" y="1141635"/>
                  <a:pt x="2568672" y="1134778"/>
                  <a:pt x="2568672" y="1131350"/>
                </a:cubicBezTo>
                <a:lnTo>
                  <a:pt x="2568672" y="1107351"/>
                </a:lnTo>
                <a:cubicBezTo>
                  <a:pt x="2568672" y="1100495"/>
                  <a:pt x="2568672" y="1093638"/>
                  <a:pt x="2572100" y="1090210"/>
                </a:cubicBezTo>
                <a:cubicBezTo>
                  <a:pt x="2575529" y="1107351"/>
                  <a:pt x="2572100" y="1127921"/>
                  <a:pt x="2578957" y="1145063"/>
                </a:cubicBezTo>
                <a:cubicBezTo>
                  <a:pt x="2589242" y="1169061"/>
                  <a:pt x="2616669" y="1151920"/>
                  <a:pt x="2637239" y="1158776"/>
                </a:cubicBezTo>
                <a:cubicBezTo>
                  <a:pt x="2637239" y="1162205"/>
                  <a:pt x="2633810" y="1169061"/>
                  <a:pt x="2633810" y="1172490"/>
                </a:cubicBezTo>
                <a:cubicBezTo>
                  <a:pt x="2637239" y="1175918"/>
                  <a:pt x="2647524" y="1175918"/>
                  <a:pt x="2647524" y="1186203"/>
                </a:cubicBezTo>
                <a:cubicBezTo>
                  <a:pt x="2661237" y="1234200"/>
                  <a:pt x="2661237" y="1289053"/>
                  <a:pt x="2674950" y="1337050"/>
                </a:cubicBezTo>
                <a:cubicBezTo>
                  <a:pt x="2678379" y="1347335"/>
                  <a:pt x="2674950" y="1367905"/>
                  <a:pt x="2678379" y="1385046"/>
                </a:cubicBezTo>
                <a:cubicBezTo>
                  <a:pt x="2678379" y="1391903"/>
                  <a:pt x="2685235" y="1402188"/>
                  <a:pt x="2695520" y="1402188"/>
                </a:cubicBezTo>
                <a:cubicBezTo>
                  <a:pt x="2702377" y="1402188"/>
                  <a:pt x="2705805" y="1395331"/>
                  <a:pt x="2712662" y="1388475"/>
                </a:cubicBezTo>
                <a:lnTo>
                  <a:pt x="2712662" y="1323336"/>
                </a:lnTo>
                <a:cubicBezTo>
                  <a:pt x="2712662" y="1306195"/>
                  <a:pt x="2719519" y="1306195"/>
                  <a:pt x="2733232" y="1306195"/>
                </a:cubicBezTo>
                <a:cubicBezTo>
                  <a:pt x="2740089" y="1306195"/>
                  <a:pt x="2825797" y="1309623"/>
                  <a:pt x="2832653" y="1309623"/>
                </a:cubicBezTo>
                <a:cubicBezTo>
                  <a:pt x="2832653" y="1309623"/>
                  <a:pt x="2836082" y="1313051"/>
                  <a:pt x="2846367" y="1306195"/>
                </a:cubicBezTo>
                <a:lnTo>
                  <a:pt x="2846367" y="1018215"/>
                </a:lnTo>
                <a:cubicBezTo>
                  <a:pt x="2860080" y="997645"/>
                  <a:pt x="2884078" y="980503"/>
                  <a:pt x="2901220" y="959933"/>
                </a:cubicBezTo>
                <a:lnTo>
                  <a:pt x="2901220" y="946220"/>
                </a:lnTo>
                <a:cubicBezTo>
                  <a:pt x="2901220" y="932507"/>
                  <a:pt x="2904648" y="915365"/>
                  <a:pt x="2908077" y="901652"/>
                </a:cubicBezTo>
                <a:cubicBezTo>
                  <a:pt x="2901220" y="946220"/>
                  <a:pt x="2921790" y="959933"/>
                  <a:pt x="2956073" y="959933"/>
                </a:cubicBezTo>
                <a:lnTo>
                  <a:pt x="2980072" y="959933"/>
                </a:lnTo>
                <a:cubicBezTo>
                  <a:pt x="2980072" y="949648"/>
                  <a:pt x="2980072" y="935935"/>
                  <a:pt x="2983500" y="925650"/>
                </a:cubicBezTo>
                <a:cubicBezTo>
                  <a:pt x="2969787" y="994216"/>
                  <a:pt x="3052067" y="942792"/>
                  <a:pt x="3052067" y="994216"/>
                </a:cubicBezTo>
                <a:cubicBezTo>
                  <a:pt x="3052067" y="1031928"/>
                  <a:pt x="3034925" y="970218"/>
                  <a:pt x="3045210" y="1110780"/>
                </a:cubicBezTo>
                <a:lnTo>
                  <a:pt x="3048638" y="1247913"/>
                </a:lnTo>
                <a:cubicBezTo>
                  <a:pt x="3052067" y="1251341"/>
                  <a:pt x="3055495" y="1258198"/>
                  <a:pt x="3065780" y="1258198"/>
                </a:cubicBezTo>
                <a:cubicBezTo>
                  <a:pt x="3072637" y="1258198"/>
                  <a:pt x="3076065" y="1251341"/>
                  <a:pt x="3082922" y="1244485"/>
                </a:cubicBezTo>
                <a:cubicBezTo>
                  <a:pt x="3089778" y="1241056"/>
                  <a:pt x="3100063" y="1247913"/>
                  <a:pt x="3117205" y="1241056"/>
                </a:cubicBezTo>
                <a:lnTo>
                  <a:pt x="3117205" y="1124493"/>
                </a:lnTo>
                <a:cubicBezTo>
                  <a:pt x="3137775" y="1114208"/>
                  <a:pt x="3168630" y="1093638"/>
                  <a:pt x="3178915" y="1093638"/>
                </a:cubicBezTo>
                <a:lnTo>
                  <a:pt x="3271480" y="1093638"/>
                </a:lnTo>
                <a:cubicBezTo>
                  <a:pt x="3274908" y="1097066"/>
                  <a:pt x="3274908" y="1103923"/>
                  <a:pt x="3281765" y="1110780"/>
                </a:cubicBezTo>
                <a:lnTo>
                  <a:pt x="3295478" y="1110780"/>
                </a:lnTo>
                <a:lnTo>
                  <a:pt x="3305763" y="891367"/>
                </a:lnTo>
                <a:cubicBezTo>
                  <a:pt x="3309192" y="884510"/>
                  <a:pt x="3309192" y="877653"/>
                  <a:pt x="3309192" y="870797"/>
                </a:cubicBezTo>
                <a:cubicBezTo>
                  <a:pt x="3309192" y="863940"/>
                  <a:pt x="3312620" y="853655"/>
                  <a:pt x="3312620" y="843370"/>
                </a:cubicBezTo>
                <a:cubicBezTo>
                  <a:pt x="3326333" y="833085"/>
                  <a:pt x="3374330" y="822800"/>
                  <a:pt x="3391472" y="822800"/>
                </a:cubicBezTo>
                <a:cubicBezTo>
                  <a:pt x="3412042" y="822800"/>
                  <a:pt x="3442897" y="826228"/>
                  <a:pt x="3442897" y="853655"/>
                </a:cubicBezTo>
                <a:lnTo>
                  <a:pt x="3442897" y="1049070"/>
                </a:lnTo>
                <a:cubicBezTo>
                  <a:pt x="3456610" y="1073068"/>
                  <a:pt x="3456610" y="1059355"/>
                  <a:pt x="3456610" y="1076496"/>
                </a:cubicBezTo>
                <a:lnTo>
                  <a:pt x="3456610" y="1265055"/>
                </a:lnTo>
                <a:cubicBezTo>
                  <a:pt x="3460038" y="1285625"/>
                  <a:pt x="3453182" y="1402188"/>
                  <a:pt x="3497750" y="1402188"/>
                </a:cubicBezTo>
                <a:lnTo>
                  <a:pt x="3508035" y="1402188"/>
                </a:lnTo>
                <a:cubicBezTo>
                  <a:pt x="3511463" y="1395331"/>
                  <a:pt x="3511463" y="1385046"/>
                  <a:pt x="3511463" y="1371333"/>
                </a:cubicBezTo>
                <a:cubicBezTo>
                  <a:pt x="3511463" y="1299338"/>
                  <a:pt x="3497750" y="1271911"/>
                  <a:pt x="3576602" y="1271911"/>
                </a:cubicBezTo>
                <a:cubicBezTo>
                  <a:pt x="3586887" y="1271911"/>
                  <a:pt x="3604028" y="1275340"/>
                  <a:pt x="3621170" y="1275340"/>
                </a:cubicBezTo>
                <a:cubicBezTo>
                  <a:pt x="3621170" y="1330193"/>
                  <a:pt x="3628027" y="1385046"/>
                  <a:pt x="3631455" y="1439900"/>
                </a:cubicBezTo>
                <a:cubicBezTo>
                  <a:pt x="3634883" y="1443328"/>
                  <a:pt x="3638312" y="1446756"/>
                  <a:pt x="3648597" y="1446756"/>
                </a:cubicBezTo>
                <a:cubicBezTo>
                  <a:pt x="3655453" y="1446756"/>
                  <a:pt x="3682880" y="1433043"/>
                  <a:pt x="3700022" y="1429615"/>
                </a:cubicBezTo>
                <a:cubicBezTo>
                  <a:pt x="3706878" y="1426186"/>
                  <a:pt x="3706878" y="1415901"/>
                  <a:pt x="3706878" y="1405616"/>
                </a:cubicBezTo>
                <a:lnTo>
                  <a:pt x="3706878" y="1131350"/>
                </a:lnTo>
                <a:lnTo>
                  <a:pt x="3964003" y="1052498"/>
                </a:lnTo>
                <a:cubicBezTo>
                  <a:pt x="3991430" y="1062783"/>
                  <a:pt x="4029142" y="1059355"/>
                  <a:pt x="4059997" y="1086781"/>
                </a:cubicBezTo>
                <a:lnTo>
                  <a:pt x="4059997" y="1388475"/>
                </a:lnTo>
                <a:lnTo>
                  <a:pt x="4070281" y="1398760"/>
                </a:lnTo>
                <a:cubicBezTo>
                  <a:pt x="4077138" y="1367905"/>
                  <a:pt x="4118278" y="1385046"/>
                  <a:pt x="4142276" y="1381618"/>
                </a:cubicBezTo>
                <a:cubicBezTo>
                  <a:pt x="4149133" y="1378190"/>
                  <a:pt x="4149133" y="1367905"/>
                  <a:pt x="4155990" y="1361048"/>
                </a:cubicBezTo>
                <a:lnTo>
                  <a:pt x="4155990" y="1378190"/>
                </a:lnTo>
                <a:lnTo>
                  <a:pt x="4162846" y="1385046"/>
                </a:lnTo>
                <a:cubicBezTo>
                  <a:pt x="4173131" y="1367905"/>
                  <a:pt x="4183416" y="1350763"/>
                  <a:pt x="4197130" y="1333621"/>
                </a:cubicBezTo>
                <a:lnTo>
                  <a:pt x="4197130" y="1213630"/>
                </a:lnTo>
                <a:cubicBezTo>
                  <a:pt x="4203986" y="1203345"/>
                  <a:pt x="4227985" y="1189631"/>
                  <a:pt x="4227985" y="1172490"/>
                </a:cubicBezTo>
                <a:lnTo>
                  <a:pt x="4392545" y="1172490"/>
                </a:lnTo>
                <a:cubicBezTo>
                  <a:pt x="4378831" y="1199916"/>
                  <a:pt x="4423400" y="1193060"/>
                  <a:pt x="4433685" y="1217058"/>
                </a:cubicBezTo>
                <a:cubicBezTo>
                  <a:pt x="4443970" y="1237628"/>
                  <a:pt x="4437113" y="1268483"/>
                  <a:pt x="4433685" y="1292481"/>
                </a:cubicBezTo>
                <a:cubicBezTo>
                  <a:pt x="4447398" y="1299338"/>
                  <a:pt x="4464540" y="1302766"/>
                  <a:pt x="4474825" y="1302766"/>
                </a:cubicBezTo>
                <a:cubicBezTo>
                  <a:pt x="4491966" y="1302766"/>
                  <a:pt x="4491966" y="1275340"/>
                  <a:pt x="4498823" y="1268483"/>
                </a:cubicBezTo>
                <a:lnTo>
                  <a:pt x="4615386" y="1268483"/>
                </a:lnTo>
                <a:cubicBezTo>
                  <a:pt x="4618815" y="1278768"/>
                  <a:pt x="4629100" y="1282196"/>
                  <a:pt x="4632528" y="1295910"/>
                </a:cubicBezTo>
                <a:cubicBezTo>
                  <a:pt x="4635956" y="1299338"/>
                  <a:pt x="4635956" y="1313051"/>
                  <a:pt x="4635956" y="1319908"/>
                </a:cubicBezTo>
                <a:cubicBezTo>
                  <a:pt x="4639385" y="1323336"/>
                  <a:pt x="4642813" y="1326765"/>
                  <a:pt x="4649670" y="1326765"/>
                </a:cubicBezTo>
                <a:cubicBezTo>
                  <a:pt x="4673668" y="1326765"/>
                  <a:pt x="4670240" y="1261626"/>
                  <a:pt x="4670240" y="1254770"/>
                </a:cubicBezTo>
                <a:cubicBezTo>
                  <a:pt x="4673668" y="1234200"/>
                  <a:pt x="4673668" y="1210201"/>
                  <a:pt x="4677096" y="1186203"/>
                </a:cubicBezTo>
                <a:cubicBezTo>
                  <a:pt x="4680525" y="1169061"/>
                  <a:pt x="4683953" y="1148491"/>
                  <a:pt x="4687381" y="1127921"/>
                </a:cubicBezTo>
                <a:cubicBezTo>
                  <a:pt x="4694238" y="1107351"/>
                  <a:pt x="4694238" y="1079925"/>
                  <a:pt x="4707951" y="1059355"/>
                </a:cubicBezTo>
                <a:cubicBezTo>
                  <a:pt x="4725093" y="1028500"/>
                  <a:pt x="4762805" y="1001073"/>
                  <a:pt x="4786803" y="980503"/>
                </a:cubicBezTo>
                <a:cubicBezTo>
                  <a:pt x="4790231" y="977075"/>
                  <a:pt x="4807373" y="932507"/>
                  <a:pt x="4827943" y="932507"/>
                </a:cubicBezTo>
                <a:cubicBezTo>
                  <a:pt x="4838228" y="932507"/>
                  <a:pt x="4848513" y="966790"/>
                  <a:pt x="4848513" y="977075"/>
                </a:cubicBezTo>
                <a:cubicBezTo>
                  <a:pt x="4858798" y="1035356"/>
                  <a:pt x="4865655" y="1093638"/>
                  <a:pt x="4872511" y="1151920"/>
                </a:cubicBezTo>
                <a:lnTo>
                  <a:pt x="4879368" y="1429615"/>
                </a:lnTo>
                <a:cubicBezTo>
                  <a:pt x="4882796" y="1429615"/>
                  <a:pt x="4882796" y="1433043"/>
                  <a:pt x="4889653" y="1433043"/>
                </a:cubicBezTo>
                <a:cubicBezTo>
                  <a:pt x="4910223" y="1433043"/>
                  <a:pt x="4899938" y="1391903"/>
                  <a:pt x="4975361" y="1415901"/>
                </a:cubicBezTo>
                <a:cubicBezTo>
                  <a:pt x="4978790" y="1405616"/>
                  <a:pt x="4978790" y="1378190"/>
                  <a:pt x="4978790" y="1371333"/>
                </a:cubicBezTo>
                <a:cubicBezTo>
                  <a:pt x="4968505" y="1316480"/>
                  <a:pt x="5033643" y="1357620"/>
                  <a:pt x="5030214" y="1323336"/>
                </a:cubicBezTo>
                <a:cubicBezTo>
                  <a:pt x="5040499" y="1316480"/>
                  <a:pt x="5098781" y="1330193"/>
                  <a:pt x="5085068" y="1278768"/>
                </a:cubicBezTo>
                <a:cubicBezTo>
                  <a:pt x="5085068" y="1271911"/>
                  <a:pt x="5085068" y="1265055"/>
                  <a:pt x="5088496" y="1258198"/>
                </a:cubicBezTo>
                <a:cubicBezTo>
                  <a:pt x="5091924" y="1275340"/>
                  <a:pt x="5091924" y="1295910"/>
                  <a:pt x="5088496" y="1319908"/>
                </a:cubicBezTo>
                <a:lnTo>
                  <a:pt x="5136493" y="1319908"/>
                </a:lnTo>
                <a:cubicBezTo>
                  <a:pt x="5136493" y="1326765"/>
                  <a:pt x="5136493" y="1333621"/>
                  <a:pt x="5143349" y="1340478"/>
                </a:cubicBezTo>
                <a:lnTo>
                  <a:pt x="5177633" y="1340478"/>
                </a:lnTo>
                <a:lnTo>
                  <a:pt x="5177633" y="1141635"/>
                </a:lnTo>
                <a:cubicBezTo>
                  <a:pt x="5198203" y="1127921"/>
                  <a:pt x="5229058" y="1121065"/>
                  <a:pt x="5222201" y="1097066"/>
                </a:cubicBezTo>
                <a:cubicBezTo>
                  <a:pt x="5218773" y="1076496"/>
                  <a:pt x="5249628" y="1062783"/>
                  <a:pt x="5263341" y="1062783"/>
                </a:cubicBezTo>
                <a:cubicBezTo>
                  <a:pt x="5270198" y="1062783"/>
                  <a:pt x="5335336" y="1079925"/>
                  <a:pt x="5369619" y="1093638"/>
                </a:cubicBezTo>
                <a:cubicBezTo>
                  <a:pt x="5376476" y="1097066"/>
                  <a:pt x="5376476" y="1114208"/>
                  <a:pt x="5376476" y="1117636"/>
                </a:cubicBezTo>
                <a:lnTo>
                  <a:pt x="5379904" y="1333621"/>
                </a:lnTo>
                <a:cubicBezTo>
                  <a:pt x="5373048" y="1354191"/>
                  <a:pt x="5390189" y="1371333"/>
                  <a:pt x="5390189" y="1391903"/>
                </a:cubicBezTo>
                <a:cubicBezTo>
                  <a:pt x="5390189" y="1398760"/>
                  <a:pt x="5383333" y="1436471"/>
                  <a:pt x="5383333" y="1446756"/>
                </a:cubicBezTo>
                <a:cubicBezTo>
                  <a:pt x="5383333" y="1477611"/>
                  <a:pt x="5379904" y="1491325"/>
                  <a:pt x="5410759" y="1491325"/>
                </a:cubicBezTo>
                <a:cubicBezTo>
                  <a:pt x="5421044" y="1491325"/>
                  <a:pt x="5434758" y="1487896"/>
                  <a:pt x="5445043" y="1484468"/>
                </a:cubicBezTo>
                <a:lnTo>
                  <a:pt x="5606174" y="1487896"/>
                </a:lnTo>
                <a:cubicBezTo>
                  <a:pt x="5619888" y="1484468"/>
                  <a:pt x="5637029" y="1477611"/>
                  <a:pt x="5654171" y="1477611"/>
                </a:cubicBezTo>
                <a:cubicBezTo>
                  <a:pt x="5664456" y="1474183"/>
                  <a:pt x="5678169" y="1481040"/>
                  <a:pt x="5688454" y="1477611"/>
                </a:cubicBezTo>
                <a:cubicBezTo>
                  <a:pt x="5688454" y="1474183"/>
                  <a:pt x="5695311" y="1470755"/>
                  <a:pt x="5702168" y="1463898"/>
                </a:cubicBezTo>
                <a:lnTo>
                  <a:pt x="5787876" y="1463898"/>
                </a:lnTo>
                <a:cubicBezTo>
                  <a:pt x="5801589" y="1436471"/>
                  <a:pt x="5811874" y="1409045"/>
                  <a:pt x="5818731" y="1381618"/>
                </a:cubicBezTo>
                <a:cubicBezTo>
                  <a:pt x="5822159" y="1371333"/>
                  <a:pt x="5829016" y="1361048"/>
                  <a:pt x="5832444" y="1350763"/>
                </a:cubicBezTo>
                <a:cubicBezTo>
                  <a:pt x="5835873" y="1343906"/>
                  <a:pt x="5835873" y="1337050"/>
                  <a:pt x="5835873" y="1326765"/>
                </a:cubicBezTo>
                <a:cubicBezTo>
                  <a:pt x="5835873" y="1275340"/>
                  <a:pt x="5784448" y="1289053"/>
                  <a:pt x="5784448" y="1223915"/>
                </a:cubicBezTo>
                <a:cubicBezTo>
                  <a:pt x="5784448" y="1196488"/>
                  <a:pt x="5794733" y="1165633"/>
                  <a:pt x="5835873" y="1145063"/>
                </a:cubicBezTo>
                <a:lnTo>
                  <a:pt x="5842729" y="678810"/>
                </a:lnTo>
                <a:cubicBezTo>
                  <a:pt x="5839301" y="671953"/>
                  <a:pt x="5825588" y="661668"/>
                  <a:pt x="5818731" y="654812"/>
                </a:cubicBezTo>
                <a:cubicBezTo>
                  <a:pt x="5805018" y="637670"/>
                  <a:pt x="5798161" y="620528"/>
                  <a:pt x="5798161" y="603387"/>
                </a:cubicBezTo>
                <a:cubicBezTo>
                  <a:pt x="5798161" y="524535"/>
                  <a:pt x="5887298" y="545105"/>
                  <a:pt x="5887298" y="493680"/>
                </a:cubicBezTo>
                <a:cubicBezTo>
                  <a:pt x="5887298" y="483395"/>
                  <a:pt x="5883869" y="483395"/>
                  <a:pt x="5877013" y="479967"/>
                </a:cubicBezTo>
                <a:lnTo>
                  <a:pt x="5890726" y="466253"/>
                </a:lnTo>
                <a:lnTo>
                  <a:pt x="5890726" y="397687"/>
                </a:lnTo>
                <a:cubicBezTo>
                  <a:pt x="5883869" y="390830"/>
                  <a:pt x="5877013" y="380545"/>
                  <a:pt x="5877013" y="373688"/>
                </a:cubicBezTo>
                <a:cubicBezTo>
                  <a:pt x="5877013" y="363403"/>
                  <a:pt x="5883869" y="353118"/>
                  <a:pt x="5880441" y="342833"/>
                </a:cubicBezTo>
                <a:cubicBezTo>
                  <a:pt x="5897583" y="342833"/>
                  <a:pt x="5897583" y="318835"/>
                  <a:pt x="5897583" y="308550"/>
                </a:cubicBezTo>
                <a:cubicBezTo>
                  <a:pt x="5897583" y="298265"/>
                  <a:pt x="5901011" y="284552"/>
                  <a:pt x="5901011" y="277695"/>
                </a:cubicBezTo>
                <a:cubicBezTo>
                  <a:pt x="5901011" y="267410"/>
                  <a:pt x="5897583" y="260553"/>
                  <a:pt x="5890726" y="253697"/>
                </a:cubicBezTo>
                <a:cubicBezTo>
                  <a:pt x="5894154" y="253697"/>
                  <a:pt x="5901011" y="250268"/>
                  <a:pt x="5907868" y="246840"/>
                </a:cubicBezTo>
                <a:lnTo>
                  <a:pt x="5907868" y="167989"/>
                </a:lnTo>
                <a:cubicBezTo>
                  <a:pt x="5904439" y="167989"/>
                  <a:pt x="5901011" y="174845"/>
                  <a:pt x="5901011" y="164560"/>
                </a:cubicBezTo>
                <a:cubicBezTo>
                  <a:pt x="5901011" y="157704"/>
                  <a:pt x="5907868" y="154275"/>
                  <a:pt x="5907868" y="147419"/>
                </a:cubicBezTo>
                <a:lnTo>
                  <a:pt x="5907868" y="130277"/>
                </a:lnTo>
                <a:cubicBezTo>
                  <a:pt x="5907868" y="123420"/>
                  <a:pt x="5907868" y="116564"/>
                  <a:pt x="5911296" y="109707"/>
                </a:cubicBezTo>
                <a:lnTo>
                  <a:pt x="5914724" y="0"/>
                </a:lnTo>
                <a:close/>
                <a:moveTo>
                  <a:pt x="5887298" y="692523"/>
                </a:moveTo>
                <a:lnTo>
                  <a:pt x="5887298" y="737092"/>
                </a:lnTo>
                <a:cubicBezTo>
                  <a:pt x="5904439" y="716522"/>
                  <a:pt x="5907868" y="723378"/>
                  <a:pt x="5907868" y="709665"/>
                </a:cubicBezTo>
                <a:cubicBezTo>
                  <a:pt x="5907868" y="699380"/>
                  <a:pt x="5907868" y="695952"/>
                  <a:pt x="5904439" y="692523"/>
                </a:cubicBezTo>
                <a:lnTo>
                  <a:pt x="5887298" y="692523"/>
                </a:lnTo>
                <a:close/>
                <a:moveTo>
                  <a:pt x="5887298" y="764518"/>
                </a:moveTo>
                <a:lnTo>
                  <a:pt x="5883869" y="805658"/>
                </a:lnTo>
                <a:cubicBezTo>
                  <a:pt x="5907868" y="798802"/>
                  <a:pt x="5904439" y="791945"/>
                  <a:pt x="5904439" y="785088"/>
                </a:cubicBezTo>
                <a:cubicBezTo>
                  <a:pt x="5904439" y="771375"/>
                  <a:pt x="5901011" y="764518"/>
                  <a:pt x="5887298" y="764518"/>
                </a:cubicBezTo>
                <a:close/>
                <a:moveTo>
                  <a:pt x="5883869" y="833085"/>
                </a:moveTo>
                <a:lnTo>
                  <a:pt x="5883869" y="881082"/>
                </a:lnTo>
                <a:cubicBezTo>
                  <a:pt x="5901011" y="877653"/>
                  <a:pt x="5904439" y="870797"/>
                  <a:pt x="5904439" y="857083"/>
                </a:cubicBezTo>
                <a:cubicBezTo>
                  <a:pt x="5904439" y="850227"/>
                  <a:pt x="5907868" y="836513"/>
                  <a:pt x="5883869" y="833085"/>
                </a:cubicBezTo>
                <a:close/>
                <a:moveTo>
                  <a:pt x="5883869" y="911937"/>
                </a:moveTo>
                <a:lnTo>
                  <a:pt x="5883869" y="959933"/>
                </a:lnTo>
                <a:cubicBezTo>
                  <a:pt x="5897583" y="942792"/>
                  <a:pt x="5904439" y="949648"/>
                  <a:pt x="5904439" y="932507"/>
                </a:cubicBezTo>
                <a:cubicBezTo>
                  <a:pt x="5904439" y="922222"/>
                  <a:pt x="5907868" y="918793"/>
                  <a:pt x="5883869" y="911937"/>
                </a:cubicBezTo>
                <a:close/>
                <a:moveTo>
                  <a:pt x="5883869" y="987360"/>
                </a:moveTo>
                <a:lnTo>
                  <a:pt x="5883869" y="1042213"/>
                </a:lnTo>
                <a:cubicBezTo>
                  <a:pt x="5907868" y="1035356"/>
                  <a:pt x="5904439" y="1021643"/>
                  <a:pt x="5904439" y="1014786"/>
                </a:cubicBezTo>
                <a:cubicBezTo>
                  <a:pt x="5904439" y="994216"/>
                  <a:pt x="5907868" y="994216"/>
                  <a:pt x="5883869" y="987360"/>
                </a:cubicBezTo>
                <a:close/>
                <a:moveTo>
                  <a:pt x="5883869" y="1073068"/>
                </a:moveTo>
                <a:lnTo>
                  <a:pt x="5883869" y="1110780"/>
                </a:lnTo>
                <a:lnTo>
                  <a:pt x="5901011" y="1110780"/>
                </a:lnTo>
                <a:cubicBezTo>
                  <a:pt x="5904439" y="1103923"/>
                  <a:pt x="5904439" y="1103923"/>
                  <a:pt x="5904439" y="1093638"/>
                </a:cubicBezTo>
                <a:cubicBezTo>
                  <a:pt x="5904439" y="1083353"/>
                  <a:pt x="5901011" y="1079925"/>
                  <a:pt x="5883869" y="1073068"/>
                </a:cubicBezTo>
                <a:close/>
                <a:moveTo>
                  <a:pt x="5959292" y="1313051"/>
                </a:moveTo>
                <a:lnTo>
                  <a:pt x="5955864" y="1439900"/>
                </a:lnTo>
                <a:cubicBezTo>
                  <a:pt x="5973006" y="1422758"/>
                  <a:pt x="6007289" y="1388475"/>
                  <a:pt x="6007289" y="1381618"/>
                </a:cubicBezTo>
                <a:cubicBezTo>
                  <a:pt x="6007289" y="1371333"/>
                  <a:pt x="5973006" y="1333621"/>
                  <a:pt x="5959292" y="1313051"/>
                </a:cubicBezTo>
                <a:close/>
                <a:moveTo>
                  <a:pt x="6021002" y="1405616"/>
                </a:moveTo>
                <a:cubicBezTo>
                  <a:pt x="5997004" y="1433043"/>
                  <a:pt x="5976434" y="1460470"/>
                  <a:pt x="5959292" y="1484468"/>
                </a:cubicBezTo>
                <a:cubicBezTo>
                  <a:pt x="5979862" y="1484468"/>
                  <a:pt x="6014146" y="1487896"/>
                  <a:pt x="6024431" y="1487896"/>
                </a:cubicBezTo>
                <a:cubicBezTo>
                  <a:pt x="6031287" y="1487896"/>
                  <a:pt x="6034716" y="1481040"/>
                  <a:pt x="6038144" y="1474183"/>
                </a:cubicBezTo>
                <a:cubicBezTo>
                  <a:pt x="6051857" y="1474183"/>
                  <a:pt x="6065571" y="1474183"/>
                  <a:pt x="6079284" y="1477611"/>
                </a:cubicBezTo>
                <a:cubicBezTo>
                  <a:pt x="6055286" y="1453613"/>
                  <a:pt x="6034716" y="1412473"/>
                  <a:pt x="6021002" y="1405616"/>
                </a:cubicBezTo>
                <a:close/>
                <a:moveTo>
                  <a:pt x="5890726" y="1319908"/>
                </a:moveTo>
                <a:cubicBezTo>
                  <a:pt x="5870156" y="1330193"/>
                  <a:pt x="5883869" y="1361048"/>
                  <a:pt x="5877013" y="1374761"/>
                </a:cubicBezTo>
                <a:lnTo>
                  <a:pt x="5883869" y="1381618"/>
                </a:lnTo>
                <a:lnTo>
                  <a:pt x="5897583" y="1381618"/>
                </a:lnTo>
                <a:lnTo>
                  <a:pt x="5901011" y="1323336"/>
                </a:lnTo>
                <a:cubicBezTo>
                  <a:pt x="5897583" y="1323336"/>
                  <a:pt x="5894154" y="1319908"/>
                  <a:pt x="5890726" y="1319908"/>
                </a:cubicBezTo>
                <a:close/>
                <a:moveTo>
                  <a:pt x="5880441" y="1405616"/>
                </a:moveTo>
                <a:lnTo>
                  <a:pt x="5877013" y="1412473"/>
                </a:lnTo>
                <a:cubicBezTo>
                  <a:pt x="5877013" y="1419330"/>
                  <a:pt x="5890726" y="1457041"/>
                  <a:pt x="5901011" y="1474183"/>
                </a:cubicBezTo>
                <a:lnTo>
                  <a:pt x="5901011" y="1409045"/>
                </a:lnTo>
                <a:cubicBezTo>
                  <a:pt x="5894154" y="1405616"/>
                  <a:pt x="5887298" y="1405616"/>
                  <a:pt x="5880441" y="1405616"/>
                </a:cubicBezTo>
                <a:close/>
                <a:moveTo>
                  <a:pt x="5736451" y="1474611"/>
                </a:moveTo>
                <a:cubicBezTo>
                  <a:pt x="5722738" y="1475040"/>
                  <a:pt x="5709025" y="1477611"/>
                  <a:pt x="5695311" y="1477611"/>
                </a:cubicBezTo>
                <a:cubicBezTo>
                  <a:pt x="5709024" y="1481040"/>
                  <a:pt x="5722738" y="1481040"/>
                  <a:pt x="5733023" y="1484468"/>
                </a:cubicBezTo>
                <a:lnTo>
                  <a:pt x="5777591" y="1484468"/>
                </a:lnTo>
                <a:cubicBezTo>
                  <a:pt x="5763878" y="1475897"/>
                  <a:pt x="5750164" y="1474183"/>
                  <a:pt x="5736451" y="1474611"/>
                </a:cubicBezTo>
                <a:close/>
                <a:moveTo>
                  <a:pt x="10803525" y="106279"/>
                </a:moveTo>
                <a:cubicBezTo>
                  <a:pt x="10806954" y="143990"/>
                  <a:pt x="10817239" y="178274"/>
                  <a:pt x="10820667" y="209128"/>
                </a:cubicBezTo>
                <a:cubicBezTo>
                  <a:pt x="10937230" y="209128"/>
                  <a:pt x="10947515" y="212557"/>
                  <a:pt x="10957800" y="212557"/>
                </a:cubicBezTo>
                <a:cubicBezTo>
                  <a:pt x="10964657" y="212557"/>
                  <a:pt x="10971514" y="212557"/>
                  <a:pt x="10974942" y="209128"/>
                </a:cubicBezTo>
                <a:cubicBezTo>
                  <a:pt x="10985227" y="178274"/>
                  <a:pt x="11002369" y="123420"/>
                  <a:pt x="11002369" y="113135"/>
                </a:cubicBezTo>
                <a:cubicBezTo>
                  <a:pt x="11002369" y="106279"/>
                  <a:pt x="10998940" y="106279"/>
                  <a:pt x="10998940" y="106279"/>
                </a:cubicBezTo>
                <a:lnTo>
                  <a:pt x="10803525" y="10627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1F0BAD-D5AF-47A7-9B53-6BE000C3217B}"/>
              </a:ext>
            </a:extLst>
          </p:cNvPr>
          <p:cNvSpPr txBox="1"/>
          <p:nvPr/>
        </p:nvSpPr>
        <p:spPr>
          <a:xfrm>
            <a:off x="2717602" y="3437300"/>
            <a:ext cx="675679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328173-9601-4133-9A07-C2B51AC01D9C}"/>
              </a:ext>
            </a:extLst>
          </p:cNvPr>
          <p:cNvSpPr txBox="1"/>
          <p:nvPr/>
        </p:nvSpPr>
        <p:spPr>
          <a:xfrm>
            <a:off x="4432723" y="2568612"/>
            <a:ext cx="332655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不足之处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55660C-41B2-4215-995F-308F7527046D}"/>
              </a:ext>
            </a:extLst>
          </p:cNvPr>
          <p:cNvSpPr txBox="1"/>
          <p:nvPr/>
        </p:nvSpPr>
        <p:spPr>
          <a:xfrm>
            <a:off x="3048000" y="408673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132F48-6C43-4C4C-A50B-6A389087B53B}"/>
              </a:ext>
            </a:extLst>
          </p:cNvPr>
          <p:cNvGrpSpPr/>
          <p:nvPr/>
        </p:nvGrpSpPr>
        <p:grpSpPr>
          <a:xfrm>
            <a:off x="5611226" y="1285793"/>
            <a:ext cx="969546" cy="978319"/>
            <a:chOff x="2225796" y="2239572"/>
            <a:chExt cx="969546" cy="978319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7BC3408D-878E-49E2-8C0E-56A8D16CBB79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0A7298-CE83-4857-AEFB-F852350CFE9D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82235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1D10092-79C1-475C-B06E-1DD4AFF7264D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不足之处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1866FEA-7CE7-4A0B-9FBD-4FDD79410A25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6" name="图文框 5">
            <a:extLst>
              <a:ext uri="{FF2B5EF4-FFF2-40B4-BE49-F238E27FC236}">
                <a16:creationId xmlns:a16="http://schemas.microsoft.com/office/drawing/2014/main" id="{870C11C5-4394-4C45-A098-5BE3CC61203D}"/>
              </a:ext>
            </a:extLst>
          </p:cNvPr>
          <p:cNvSpPr/>
          <p:nvPr/>
        </p:nvSpPr>
        <p:spPr>
          <a:xfrm rot="2700000">
            <a:off x="2451927" y="1627834"/>
            <a:ext cx="1163507" cy="1163507"/>
          </a:xfrm>
          <a:prstGeom prst="frame">
            <a:avLst>
              <a:gd name="adj1" fmla="val 4958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0" name="Group 8">
            <a:extLst>
              <a:ext uri="{FF2B5EF4-FFF2-40B4-BE49-F238E27FC236}">
                <a16:creationId xmlns:a16="http://schemas.microsoft.com/office/drawing/2014/main" id="{B5F791EE-1020-44C5-8964-FE59DBD6BD1F}"/>
              </a:ext>
            </a:extLst>
          </p:cNvPr>
          <p:cNvGrpSpPr/>
          <p:nvPr/>
        </p:nvGrpSpPr>
        <p:grpSpPr>
          <a:xfrm>
            <a:off x="5815314" y="1844678"/>
            <a:ext cx="532775" cy="532775"/>
            <a:chOff x="8503251" y="2497458"/>
            <a:chExt cx="710560" cy="71056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CE21B32-7F5A-46EA-8465-46063126F202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chemeClr val="tx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Oval 10">
              <a:extLst>
                <a:ext uri="{FF2B5EF4-FFF2-40B4-BE49-F238E27FC236}">
                  <a16:creationId xmlns:a16="http://schemas.microsoft.com/office/drawing/2014/main" id="{17E103E5-7B7F-4BAE-8FAC-30A98F26E4EE}"/>
                </a:ext>
              </a:extLst>
            </p:cNvPr>
            <p:cNvSpPr/>
            <p:nvPr/>
          </p:nvSpPr>
          <p:spPr>
            <a:xfrm>
              <a:off x="8664855" y="2700393"/>
              <a:ext cx="387352" cy="304689"/>
            </a:xfrm>
            <a:custGeom>
              <a:avLst/>
              <a:gdLst>
                <a:gd name="T0" fmla="*/ 4969 w 6521"/>
                <a:gd name="T1" fmla="*/ 0 h 5138"/>
                <a:gd name="T2" fmla="*/ 3695 w 6521"/>
                <a:gd name="T3" fmla="*/ 0 h 5138"/>
                <a:gd name="T4" fmla="*/ 2180 w 6521"/>
                <a:gd name="T5" fmla="*/ 1216 h 5138"/>
                <a:gd name="T6" fmla="*/ 1575 w 6521"/>
                <a:gd name="T7" fmla="*/ 1216 h 5138"/>
                <a:gd name="T8" fmla="*/ 0 w 6521"/>
                <a:gd name="T9" fmla="*/ 2790 h 5138"/>
                <a:gd name="T10" fmla="*/ 1077 w 6521"/>
                <a:gd name="T11" fmla="*/ 4284 h 5138"/>
                <a:gd name="T12" fmla="*/ 1077 w 6521"/>
                <a:gd name="T13" fmla="*/ 5034 h 5138"/>
                <a:gd name="T14" fmla="*/ 1211 w 6521"/>
                <a:gd name="T15" fmla="*/ 5089 h 5138"/>
                <a:gd name="T16" fmla="*/ 1935 w 6521"/>
                <a:gd name="T17" fmla="*/ 4365 h 5138"/>
                <a:gd name="T18" fmla="*/ 3003 w 6521"/>
                <a:gd name="T19" fmla="*/ 4365 h 5138"/>
                <a:gd name="T20" fmla="*/ 4547 w 6521"/>
                <a:gd name="T21" fmla="*/ 3102 h 5138"/>
                <a:gd name="T22" fmla="*/ 4587 w 6521"/>
                <a:gd name="T23" fmla="*/ 3102 h 5138"/>
                <a:gd name="T24" fmla="*/ 5191 w 6521"/>
                <a:gd name="T25" fmla="*/ 3706 h 5138"/>
                <a:gd name="T26" fmla="*/ 5343 w 6521"/>
                <a:gd name="T27" fmla="*/ 3769 h 5138"/>
                <a:gd name="T28" fmla="*/ 5425 w 6521"/>
                <a:gd name="T29" fmla="*/ 3753 h 5138"/>
                <a:gd name="T30" fmla="*/ 5559 w 6521"/>
                <a:gd name="T31" fmla="*/ 3553 h 5138"/>
                <a:gd name="T32" fmla="*/ 5559 w 6521"/>
                <a:gd name="T33" fmla="*/ 2985 h 5138"/>
                <a:gd name="T34" fmla="*/ 6520 w 6521"/>
                <a:gd name="T35" fmla="*/ 1550 h 5138"/>
                <a:gd name="T36" fmla="*/ 4969 w 6521"/>
                <a:gd name="T37" fmla="*/ 0 h 5138"/>
                <a:gd name="T38" fmla="*/ 2371 w 6521"/>
                <a:gd name="T39" fmla="*/ 3098 h 5138"/>
                <a:gd name="T40" fmla="*/ 2105 w 6521"/>
                <a:gd name="T41" fmla="*/ 3362 h 5138"/>
                <a:gd name="T42" fmla="*/ 1841 w 6521"/>
                <a:gd name="T43" fmla="*/ 3097 h 5138"/>
                <a:gd name="T44" fmla="*/ 1587 w 6521"/>
                <a:gd name="T45" fmla="*/ 2841 h 5138"/>
                <a:gd name="T46" fmla="*/ 1852 w 6521"/>
                <a:gd name="T47" fmla="*/ 2577 h 5138"/>
                <a:gd name="T48" fmla="*/ 2107 w 6521"/>
                <a:gd name="T49" fmla="*/ 2833 h 5138"/>
                <a:gd name="T50" fmla="*/ 2715 w 6521"/>
                <a:gd name="T51" fmla="*/ 2229 h 5138"/>
                <a:gd name="T52" fmla="*/ 2979 w 6521"/>
                <a:gd name="T53" fmla="*/ 2494 h 5138"/>
                <a:gd name="T54" fmla="*/ 2371 w 6521"/>
                <a:gd name="T55" fmla="*/ 3098 h 5138"/>
                <a:gd name="T56" fmla="*/ 5367 w 6521"/>
                <a:gd name="T57" fmla="*/ 2746 h 5138"/>
                <a:gd name="T58" fmla="*/ 5267 w 6521"/>
                <a:gd name="T59" fmla="*/ 2780 h 5138"/>
                <a:gd name="T60" fmla="*/ 5267 w 6521"/>
                <a:gd name="T61" fmla="*/ 3370 h 5138"/>
                <a:gd name="T62" fmla="*/ 4708 w 6521"/>
                <a:gd name="T63" fmla="*/ 2812 h 5138"/>
                <a:gd name="T64" fmla="*/ 4576 w 6521"/>
                <a:gd name="T65" fmla="*/ 2812 h 5138"/>
                <a:gd name="T66" fmla="*/ 4577 w 6521"/>
                <a:gd name="T67" fmla="*/ 2792 h 5138"/>
                <a:gd name="T68" fmla="*/ 3003 w 6521"/>
                <a:gd name="T69" fmla="*/ 1217 h 5138"/>
                <a:gd name="T70" fmla="*/ 2481 w 6521"/>
                <a:gd name="T71" fmla="*/ 1217 h 5138"/>
                <a:gd name="T72" fmla="*/ 3693 w 6521"/>
                <a:gd name="T73" fmla="*/ 294 h 5138"/>
                <a:gd name="T74" fmla="*/ 4968 w 6521"/>
                <a:gd name="T75" fmla="*/ 294 h 5138"/>
                <a:gd name="T76" fmla="*/ 6227 w 6521"/>
                <a:gd name="T77" fmla="*/ 1553 h 5138"/>
                <a:gd name="T78" fmla="*/ 5367 w 6521"/>
                <a:gd name="T79" fmla="*/ 2746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1" h="5138">
                  <a:moveTo>
                    <a:pt x="4969" y="0"/>
                  </a:moveTo>
                  <a:lnTo>
                    <a:pt x="3695" y="0"/>
                  </a:lnTo>
                  <a:cubicBezTo>
                    <a:pt x="2955" y="0"/>
                    <a:pt x="2335" y="521"/>
                    <a:pt x="2180" y="1216"/>
                  </a:cubicBezTo>
                  <a:lnTo>
                    <a:pt x="1575" y="1216"/>
                  </a:lnTo>
                  <a:cubicBezTo>
                    <a:pt x="704" y="1216"/>
                    <a:pt x="0" y="1921"/>
                    <a:pt x="0" y="2790"/>
                  </a:cubicBezTo>
                  <a:cubicBezTo>
                    <a:pt x="0" y="3486"/>
                    <a:pt x="452" y="4076"/>
                    <a:pt x="1077" y="4284"/>
                  </a:cubicBezTo>
                  <a:lnTo>
                    <a:pt x="1077" y="5034"/>
                  </a:lnTo>
                  <a:cubicBezTo>
                    <a:pt x="1077" y="5104"/>
                    <a:pt x="1161" y="5138"/>
                    <a:pt x="1211" y="5089"/>
                  </a:cubicBezTo>
                  <a:lnTo>
                    <a:pt x="1935" y="4365"/>
                  </a:lnTo>
                  <a:lnTo>
                    <a:pt x="3003" y="4365"/>
                  </a:lnTo>
                  <a:cubicBezTo>
                    <a:pt x="3765" y="4365"/>
                    <a:pt x="4401" y="3822"/>
                    <a:pt x="4547" y="3102"/>
                  </a:cubicBezTo>
                  <a:lnTo>
                    <a:pt x="4587" y="3102"/>
                  </a:lnTo>
                  <a:lnTo>
                    <a:pt x="5191" y="3706"/>
                  </a:lnTo>
                  <a:cubicBezTo>
                    <a:pt x="5232" y="3748"/>
                    <a:pt x="5287" y="3770"/>
                    <a:pt x="5343" y="3769"/>
                  </a:cubicBezTo>
                  <a:cubicBezTo>
                    <a:pt x="5371" y="3769"/>
                    <a:pt x="5399" y="3764"/>
                    <a:pt x="5425" y="3753"/>
                  </a:cubicBezTo>
                  <a:cubicBezTo>
                    <a:pt x="5507" y="3720"/>
                    <a:pt x="5559" y="3641"/>
                    <a:pt x="5559" y="3553"/>
                  </a:cubicBezTo>
                  <a:lnTo>
                    <a:pt x="5559" y="2985"/>
                  </a:lnTo>
                  <a:cubicBezTo>
                    <a:pt x="6139" y="2748"/>
                    <a:pt x="6520" y="2184"/>
                    <a:pt x="6520" y="1550"/>
                  </a:cubicBezTo>
                  <a:cubicBezTo>
                    <a:pt x="6521" y="696"/>
                    <a:pt x="5825" y="0"/>
                    <a:pt x="4969" y="0"/>
                  </a:cubicBezTo>
                  <a:close/>
                  <a:moveTo>
                    <a:pt x="2371" y="3098"/>
                  </a:moveTo>
                  <a:lnTo>
                    <a:pt x="2105" y="3362"/>
                  </a:lnTo>
                  <a:lnTo>
                    <a:pt x="1841" y="3097"/>
                  </a:lnTo>
                  <a:lnTo>
                    <a:pt x="1587" y="2841"/>
                  </a:lnTo>
                  <a:lnTo>
                    <a:pt x="1852" y="2577"/>
                  </a:lnTo>
                  <a:lnTo>
                    <a:pt x="2107" y="2833"/>
                  </a:lnTo>
                  <a:lnTo>
                    <a:pt x="2715" y="2229"/>
                  </a:lnTo>
                  <a:lnTo>
                    <a:pt x="2979" y="2494"/>
                  </a:lnTo>
                  <a:lnTo>
                    <a:pt x="2371" y="3098"/>
                  </a:lnTo>
                  <a:close/>
                  <a:moveTo>
                    <a:pt x="5367" y="2746"/>
                  </a:moveTo>
                  <a:lnTo>
                    <a:pt x="5267" y="2780"/>
                  </a:lnTo>
                  <a:lnTo>
                    <a:pt x="5267" y="3370"/>
                  </a:lnTo>
                  <a:lnTo>
                    <a:pt x="4708" y="2812"/>
                  </a:lnTo>
                  <a:lnTo>
                    <a:pt x="4576" y="2812"/>
                  </a:lnTo>
                  <a:cubicBezTo>
                    <a:pt x="4576" y="2805"/>
                    <a:pt x="4577" y="2798"/>
                    <a:pt x="4577" y="2792"/>
                  </a:cubicBezTo>
                  <a:cubicBezTo>
                    <a:pt x="4577" y="1921"/>
                    <a:pt x="3872" y="1217"/>
                    <a:pt x="3003" y="1217"/>
                  </a:cubicBezTo>
                  <a:lnTo>
                    <a:pt x="2481" y="1217"/>
                  </a:lnTo>
                  <a:cubicBezTo>
                    <a:pt x="2629" y="685"/>
                    <a:pt x="3116" y="294"/>
                    <a:pt x="3693" y="294"/>
                  </a:cubicBezTo>
                  <a:lnTo>
                    <a:pt x="4968" y="294"/>
                  </a:lnTo>
                  <a:cubicBezTo>
                    <a:pt x="5663" y="294"/>
                    <a:pt x="6227" y="860"/>
                    <a:pt x="6227" y="1553"/>
                  </a:cubicBezTo>
                  <a:cubicBezTo>
                    <a:pt x="6228" y="2094"/>
                    <a:pt x="5883" y="2574"/>
                    <a:pt x="5367" y="27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Group 14">
            <a:extLst>
              <a:ext uri="{FF2B5EF4-FFF2-40B4-BE49-F238E27FC236}">
                <a16:creationId xmlns:a16="http://schemas.microsoft.com/office/drawing/2014/main" id="{CB40CBB4-8C66-43EB-A526-54D71FF03C07}"/>
              </a:ext>
            </a:extLst>
          </p:cNvPr>
          <p:cNvGrpSpPr/>
          <p:nvPr/>
        </p:nvGrpSpPr>
        <p:grpSpPr>
          <a:xfrm>
            <a:off x="5815314" y="3220137"/>
            <a:ext cx="532775" cy="532775"/>
            <a:chOff x="8503251" y="2497458"/>
            <a:chExt cx="710560" cy="710560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8889528-30C4-4F4D-9267-C56A805003DF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rgbClr val="0070C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01FAADDE-20DB-48D0-80AF-D5BE24FB19CA}"/>
                </a:ext>
              </a:extLst>
            </p:cNvPr>
            <p:cNvSpPr/>
            <p:nvPr/>
          </p:nvSpPr>
          <p:spPr>
            <a:xfrm>
              <a:off x="8664855" y="2705791"/>
              <a:ext cx="387352" cy="293893"/>
            </a:xfrm>
            <a:custGeom>
              <a:avLst/>
              <a:gdLst>
                <a:gd name="connsiteX0" fmla="*/ 194125 w 606580"/>
                <a:gd name="connsiteY0" fmla="*/ 436023 h 460227"/>
                <a:gd name="connsiteX1" fmla="*/ 606580 w 606580"/>
                <a:gd name="connsiteY1" fmla="*/ 436023 h 460227"/>
                <a:gd name="connsiteX2" fmla="*/ 606580 w 606580"/>
                <a:gd name="connsiteY2" fmla="*/ 448160 h 460227"/>
                <a:gd name="connsiteX3" fmla="*/ 194125 w 606580"/>
                <a:gd name="connsiteY3" fmla="*/ 448160 h 460227"/>
                <a:gd name="connsiteX4" fmla="*/ 194125 w 606580"/>
                <a:gd name="connsiteY4" fmla="*/ 399682 h 460227"/>
                <a:gd name="connsiteX5" fmla="*/ 606580 w 606580"/>
                <a:gd name="connsiteY5" fmla="*/ 399682 h 460227"/>
                <a:gd name="connsiteX6" fmla="*/ 606580 w 606580"/>
                <a:gd name="connsiteY6" fmla="*/ 411819 h 460227"/>
                <a:gd name="connsiteX7" fmla="*/ 194125 w 606580"/>
                <a:gd name="connsiteY7" fmla="*/ 411819 h 460227"/>
                <a:gd name="connsiteX8" fmla="*/ 194125 w 606580"/>
                <a:gd name="connsiteY8" fmla="*/ 363341 h 460227"/>
                <a:gd name="connsiteX9" fmla="*/ 606580 w 606580"/>
                <a:gd name="connsiteY9" fmla="*/ 363341 h 460227"/>
                <a:gd name="connsiteX10" fmla="*/ 606580 w 606580"/>
                <a:gd name="connsiteY10" fmla="*/ 375549 h 460227"/>
                <a:gd name="connsiteX11" fmla="*/ 194125 w 606580"/>
                <a:gd name="connsiteY11" fmla="*/ 375549 h 460227"/>
                <a:gd name="connsiteX12" fmla="*/ 0 w 606580"/>
                <a:gd name="connsiteY12" fmla="*/ 351204 h 460227"/>
                <a:gd name="connsiteX13" fmla="*/ 121372 w 606580"/>
                <a:gd name="connsiteY13" fmla="*/ 351204 h 460227"/>
                <a:gd name="connsiteX14" fmla="*/ 121372 w 606580"/>
                <a:gd name="connsiteY14" fmla="*/ 460227 h 460227"/>
                <a:gd name="connsiteX15" fmla="*/ 0 w 606580"/>
                <a:gd name="connsiteY15" fmla="*/ 460227 h 460227"/>
                <a:gd name="connsiteX16" fmla="*/ 194125 w 606580"/>
                <a:gd name="connsiteY16" fmla="*/ 278521 h 460227"/>
                <a:gd name="connsiteX17" fmla="*/ 606580 w 606580"/>
                <a:gd name="connsiteY17" fmla="*/ 278521 h 460227"/>
                <a:gd name="connsiteX18" fmla="*/ 606580 w 606580"/>
                <a:gd name="connsiteY18" fmla="*/ 290729 h 460227"/>
                <a:gd name="connsiteX19" fmla="*/ 194125 w 606580"/>
                <a:gd name="connsiteY19" fmla="*/ 290729 h 460227"/>
                <a:gd name="connsiteX20" fmla="*/ 194125 w 606580"/>
                <a:gd name="connsiteY20" fmla="*/ 242180 h 460227"/>
                <a:gd name="connsiteX21" fmla="*/ 606580 w 606580"/>
                <a:gd name="connsiteY21" fmla="*/ 242180 h 460227"/>
                <a:gd name="connsiteX22" fmla="*/ 606580 w 606580"/>
                <a:gd name="connsiteY22" fmla="*/ 254388 h 460227"/>
                <a:gd name="connsiteX23" fmla="*/ 194125 w 606580"/>
                <a:gd name="connsiteY23" fmla="*/ 254388 h 460227"/>
                <a:gd name="connsiteX24" fmla="*/ 194125 w 606580"/>
                <a:gd name="connsiteY24" fmla="*/ 205910 h 460227"/>
                <a:gd name="connsiteX25" fmla="*/ 606580 w 606580"/>
                <a:gd name="connsiteY25" fmla="*/ 205910 h 460227"/>
                <a:gd name="connsiteX26" fmla="*/ 606580 w 606580"/>
                <a:gd name="connsiteY26" fmla="*/ 218047 h 460227"/>
                <a:gd name="connsiteX27" fmla="*/ 194125 w 606580"/>
                <a:gd name="connsiteY27" fmla="*/ 218047 h 460227"/>
                <a:gd name="connsiteX28" fmla="*/ 0 w 606580"/>
                <a:gd name="connsiteY28" fmla="*/ 193843 h 460227"/>
                <a:gd name="connsiteX29" fmla="*/ 121372 w 606580"/>
                <a:gd name="connsiteY29" fmla="*/ 193843 h 460227"/>
                <a:gd name="connsiteX30" fmla="*/ 121372 w 606580"/>
                <a:gd name="connsiteY30" fmla="*/ 302866 h 460227"/>
                <a:gd name="connsiteX31" fmla="*/ 0 w 606580"/>
                <a:gd name="connsiteY31" fmla="*/ 302866 h 460227"/>
                <a:gd name="connsiteX32" fmla="*/ 0 w 606580"/>
                <a:gd name="connsiteY32" fmla="*/ 0 h 460227"/>
                <a:gd name="connsiteX33" fmla="*/ 606580 w 606580"/>
                <a:gd name="connsiteY33" fmla="*/ 0 h 460227"/>
                <a:gd name="connsiteX34" fmla="*/ 606580 w 606580"/>
                <a:gd name="connsiteY34" fmla="*/ 133227 h 460227"/>
                <a:gd name="connsiteX35" fmla="*/ 0 w 606580"/>
                <a:gd name="connsiteY35" fmla="*/ 133227 h 460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6580" h="460227">
                  <a:moveTo>
                    <a:pt x="194125" y="436023"/>
                  </a:moveTo>
                  <a:lnTo>
                    <a:pt x="606580" y="436023"/>
                  </a:lnTo>
                  <a:lnTo>
                    <a:pt x="606580" y="448160"/>
                  </a:lnTo>
                  <a:lnTo>
                    <a:pt x="194125" y="448160"/>
                  </a:lnTo>
                  <a:close/>
                  <a:moveTo>
                    <a:pt x="194125" y="399682"/>
                  </a:moveTo>
                  <a:lnTo>
                    <a:pt x="606580" y="399682"/>
                  </a:lnTo>
                  <a:lnTo>
                    <a:pt x="606580" y="411819"/>
                  </a:lnTo>
                  <a:lnTo>
                    <a:pt x="194125" y="411819"/>
                  </a:lnTo>
                  <a:close/>
                  <a:moveTo>
                    <a:pt x="194125" y="363341"/>
                  </a:moveTo>
                  <a:lnTo>
                    <a:pt x="606580" y="363341"/>
                  </a:lnTo>
                  <a:lnTo>
                    <a:pt x="606580" y="375549"/>
                  </a:lnTo>
                  <a:lnTo>
                    <a:pt x="194125" y="375549"/>
                  </a:lnTo>
                  <a:close/>
                  <a:moveTo>
                    <a:pt x="0" y="351204"/>
                  </a:moveTo>
                  <a:lnTo>
                    <a:pt x="121372" y="351204"/>
                  </a:lnTo>
                  <a:lnTo>
                    <a:pt x="121372" y="460227"/>
                  </a:lnTo>
                  <a:lnTo>
                    <a:pt x="0" y="460227"/>
                  </a:lnTo>
                  <a:close/>
                  <a:moveTo>
                    <a:pt x="194125" y="278521"/>
                  </a:moveTo>
                  <a:lnTo>
                    <a:pt x="606580" y="278521"/>
                  </a:lnTo>
                  <a:lnTo>
                    <a:pt x="606580" y="290729"/>
                  </a:lnTo>
                  <a:lnTo>
                    <a:pt x="194125" y="290729"/>
                  </a:lnTo>
                  <a:close/>
                  <a:moveTo>
                    <a:pt x="194125" y="242180"/>
                  </a:moveTo>
                  <a:lnTo>
                    <a:pt x="606580" y="242180"/>
                  </a:lnTo>
                  <a:lnTo>
                    <a:pt x="606580" y="254388"/>
                  </a:lnTo>
                  <a:lnTo>
                    <a:pt x="194125" y="254388"/>
                  </a:lnTo>
                  <a:close/>
                  <a:moveTo>
                    <a:pt x="194125" y="205910"/>
                  </a:moveTo>
                  <a:lnTo>
                    <a:pt x="606580" y="205910"/>
                  </a:lnTo>
                  <a:lnTo>
                    <a:pt x="606580" y="218047"/>
                  </a:lnTo>
                  <a:lnTo>
                    <a:pt x="194125" y="218047"/>
                  </a:lnTo>
                  <a:close/>
                  <a:moveTo>
                    <a:pt x="0" y="193843"/>
                  </a:moveTo>
                  <a:lnTo>
                    <a:pt x="121372" y="193843"/>
                  </a:lnTo>
                  <a:lnTo>
                    <a:pt x="121372" y="302866"/>
                  </a:lnTo>
                  <a:lnTo>
                    <a:pt x="0" y="302866"/>
                  </a:lnTo>
                  <a:close/>
                  <a:moveTo>
                    <a:pt x="0" y="0"/>
                  </a:moveTo>
                  <a:lnTo>
                    <a:pt x="606580" y="0"/>
                  </a:lnTo>
                  <a:lnTo>
                    <a:pt x="606580" y="133227"/>
                  </a:lnTo>
                  <a:lnTo>
                    <a:pt x="0" y="13322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Group 20">
            <a:extLst>
              <a:ext uri="{FF2B5EF4-FFF2-40B4-BE49-F238E27FC236}">
                <a16:creationId xmlns:a16="http://schemas.microsoft.com/office/drawing/2014/main" id="{BD96644F-050C-44A1-AF27-1554057167ED}"/>
              </a:ext>
            </a:extLst>
          </p:cNvPr>
          <p:cNvGrpSpPr/>
          <p:nvPr/>
        </p:nvGrpSpPr>
        <p:grpSpPr>
          <a:xfrm>
            <a:off x="5815314" y="4595595"/>
            <a:ext cx="532775" cy="532775"/>
            <a:chOff x="8503251" y="2497458"/>
            <a:chExt cx="710560" cy="71056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F7EB5775-5BA1-45EE-B465-B274DC842FE6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22">
              <a:extLst>
                <a:ext uri="{FF2B5EF4-FFF2-40B4-BE49-F238E27FC236}">
                  <a16:creationId xmlns:a16="http://schemas.microsoft.com/office/drawing/2014/main" id="{5247275B-2821-4888-8DC0-289B01FF37A1}"/>
                </a:ext>
              </a:extLst>
            </p:cNvPr>
            <p:cNvSpPr/>
            <p:nvPr/>
          </p:nvSpPr>
          <p:spPr>
            <a:xfrm>
              <a:off x="8664855" y="2709951"/>
              <a:ext cx="387352" cy="285572"/>
            </a:xfrm>
            <a:custGeom>
              <a:avLst/>
              <a:gdLst>
                <a:gd name="connsiteX0" fmla="*/ 116997 w 605592"/>
                <a:gd name="connsiteY0" fmla="*/ 132804 h 446468"/>
                <a:gd name="connsiteX1" fmla="*/ 605592 w 605592"/>
                <a:gd name="connsiteY1" fmla="*/ 132804 h 446468"/>
                <a:gd name="connsiteX2" fmla="*/ 555359 w 605592"/>
                <a:gd name="connsiteY2" fmla="*/ 446468 h 446468"/>
                <a:gd name="connsiteX3" fmla="*/ 116997 w 605592"/>
                <a:gd name="connsiteY3" fmla="*/ 446468 h 446468"/>
                <a:gd name="connsiteX4" fmla="*/ 0 w 605592"/>
                <a:gd name="connsiteY4" fmla="*/ 0 h 446468"/>
                <a:gd name="connsiteX5" fmla="*/ 137120 w 605592"/>
                <a:gd name="connsiteY5" fmla="*/ 0 h 446468"/>
                <a:gd name="connsiteX6" fmla="*/ 153635 w 605592"/>
                <a:gd name="connsiteY6" fmla="*/ 27991 h 446468"/>
                <a:gd name="connsiteX7" fmla="*/ 438423 w 605592"/>
                <a:gd name="connsiteY7" fmla="*/ 27991 h 446468"/>
                <a:gd name="connsiteX8" fmla="*/ 438423 w 605592"/>
                <a:gd name="connsiteY8" fmla="*/ 91455 h 446468"/>
                <a:gd name="connsiteX9" fmla="*/ 69670 w 605592"/>
                <a:gd name="connsiteY9" fmla="*/ 91455 h 446468"/>
                <a:gd name="connsiteX10" fmla="*/ 69670 w 605592"/>
                <a:gd name="connsiteY10" fmla="*/ 446468 h 446468"/>
                <a:gd name="connsiteX11" fmla="*/ 0 w 605592"/>
                <a:gd name="connsiteY11" fmla="*/ 446468 h 446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5592" h="446468">
                  <a:moveTo>
                    <a:pt x="116997" y="132804"/>
                  </a:moveTo>
                  <a:lnTo>
                    <a:pt x="605592" y="132804"/>
                  </a:lnTo>
                  <a:lnTo>
                    <a:pt x="555359" y="446468"/>
                  </a:lnTo>
                  <a:lnTo>
                    <a:pt x="116997" y="446468"/>
                  </a:lnTo>
                  <a:close/>
                  <a:moveTo>
                    <a:pt x="0" y="0"/>
                  </a:moveTo>
                  <a:lnTo>
                    <a:pt x="137120" y="0"/>
                  </a:lnTo>
                  <a:lnTo>
                    <a:pt x="153635" y="27991"/>
                  </a:lnTo>
                  <a:lnTo>
                    <a:pt x="438423" y="27991"/>
                  </a:lnTo>
                  <a:lnTo>
                    <a:pt x="438423" y="91455"/>
                  </a:lnTo>
                  <a:lnTo>
                    <a:pt x="69670" y="91455"/>
                  </a:lnTo>
                  <a:lnTo>
                    <a:pt x="69670" y="446468"/>
                  </a:lnTo>
                  <a:lnTo>
                    <a:pt x="0" y="446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菱形 24">
            <a:extLst>
              <a:ext uri="{FF2B5EF4-FFF2-40B4-BE49-F238E27FC236}">
                <a16:creationId xmlns:a16="http://schemas.microsoft.com/office/drawing/2014/main" id="{50DABE55-B37A-446B-9C3A-5042B517DEC3}"/>
              </a:ext>
            </a:extLst>
          </p:cNvPr>
          <p:cNvSpPr/>
          <p:nvPr/>
        </p:nvSpPr>
        <p:spPr>
          <a:xfrm>
            <a:off x="1311211" y="1814643"/>
            <a:ext cx="3750128" cy="3750128"/>
          </a:xfrm>
          <a:prstGeom prst="diamond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928FF6A-7AEC-429C-A976-41BD446788CA}"/>
              </a:ext>
            </a:extLst>
          </p:cNvPr>
          <p:cNvGrpSpPr/>
          <p:nvPr/>
        </p:nvGrpSpPr>
        <p:grpSpPr>
          <a:xfrm>
            <a:off x="3142030" y="4544754"/>
            <a:ext cx="2055884" cy="571788"/>
            <a:chOff x="3142030" y="4836854"/>
            <a:chExt cx="2055884" cy="571788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4679680C-48F2-4C80-AD63-7DA19BC261A0}"/>
                </a:ext>
              </a:extLst>
            </p:cNvPr>
            <p:cNvSpPr/>
            <p:nvPr/>
          </p:nvSpPr>
          <p:spPr>
            <a:xfrm>
              <a:off x="3142030" y="4836854"/>
              <a:ext cx="2055884" cy="57178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A63404E-F939-4D0F-BFAE-B141D1A51B00}"/>
                </a:ext>
              </a:extLst>
            </p:cNvPr>
            <p:cNvSpPr txBox="1"/>
            <p:nvPr/>
          </p:nvSpPr>
          <p:spPr>
            <a:xfrm>
              <a:off x="3308198" y="4891916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solidFill>
                    <a:schemeClr val="bg1"/>
                  </a:solidFill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82DC382-2ECB-4A6C-944A-3AED5A6E2E50}"/>
              </a:ext>
            </a:extLst>
          </p:cNvPr>
          <p:cNvGrpSpPr/>
          <p:nvPr/>
        </p:nvGrpSpPr>
        <p:grpSpPr>
          <a:xfrm>
            <a:off x="6609853" y="1786555"/>
            <a:ext cx="4562972" cy="846064"/>
            <a:chOff x="8571273" y="2036182"/>
            <a:chExt cx="4562972" cy="84606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4F324CF-2DB0-456E-8DB7-0EA085B98055}"/>
                </a:ext>
              </a:extLst>
            </p:cNvPr>
            <p:cNvSpPr txBox="1"/>
            <p:nvPr/>
          </p:nvSpPr>
          <p:spPr>
            <a:xfrm>
              <a:off x="8571273" y="2343381"/>
              <a:ext cx="4562972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3E2BAFCB-A3A4-42ED-8106-9CC127992811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9A84B504-7390-4D11-9AC7-393B159256E6}"/>
              </a:ext>
            </a:extLst>
          </p:cNvPr>
          <p:cNvGrpSpPr/>
          <p:nvPr/>
        </p:nvGrpSpPr>
        <p:grpSpPr>
          <a:xfrm>
            <a:off x="6609853" y="3173672"/>
            <a:ext cx="4562972" cy="846064"/>
            <a:chOff x="8571273" y="2036182"/>
            <a:chExt cx="4562972" cy="84606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C7A33C1-0CE8-431D-AEFB-F94B061EF523}"/>
                </a:ext>
              </a:extLst>
            </p:cNvPr>
            <p:cNvSpPr txBox="1"/>
            <p:nvPr/>
          </p:nvSpPr>
          <p:spPr>
            <a:xfrm>
              <a:off x="8571273" y="2343381"/>
              <a:ext cx="4562972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7440F69-9FEA-438B-85DF-6EEB7E80A373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97295C0-29EE-4543-B460-2CF92A2C6326}"/>
              </a:ext>
            </a:extLst>
          </p:cNvPr>
          <p:cNvGrpSpPr/>
          <p:nvPr/>
        </p:nvGrpSpPr>
        <p:grpSpPr>
          <a:xfrm>
            <a:off x="6609853" y="4407616"/>
            <a:ext cx="4562972" cy="846064"/>
            <a:chOff x="8571273" y="2036182"/>
            <a:chExt cx="4562972" cy="84606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A5C1798-8CE1-4851-8E93-7005180DD3A8}"/>
                </a:ext>
              </a:extLst>
            </p:cNvPr>
            <p:cNvSpPr txBox="1"/>
            <p:nvPr/>
          </p:nvSpPr>
          <p:spPr>
            <a:xfrm>
              <a:off x="8571273" y="2343381"/>
              <a:ext cx="4562972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E71576D-CD9F-422A-819D-689DFC6EC26C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5420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不足之处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D00139A1-B1B9-4348-9190-FF0CBA2F0BE6}"/>
              </a:ext>
            </a:extLst>
          </p:cNvPr>
          <p:cNvGrpSpPr/>
          <p:nvPr/>
        </p:nvGrpSpPr>
        <p:grpSpPr>
          <a:xfrm>
            <a:off x="1857375" y="2433638"/>
            <a:ext cx="1727200" cy="1727200"/>
            <a:chOff x="3251200" y="1989138"/>
            <a:chExt cx="1727200" cy="1727200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A4699AD-262C-4C84-950D-6DB1E66E955B}"/>
                </a:ext>
              </a:extLst>
            </p:cNvPr>
            <p:cNvSpPr/>
            <p:nvPr/>
          </p:nvSpPr>
          <p:spPr>
            <a:xfrm>
              <a:off x="3251200" y="1989138"/>
              <a:ext cx="1727200" cy="1727200"/>
            </a:xfrm>
            <a:prstGeom prst="ellipse">
              <a:avLst/>
            </a:prstGeom>
            <a:noFill/>
            <a:ln w="57150">
              <a:solidFill>
                <a:srgbClr val="77849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3073B5B2-73CA-4F9C-87BE-90239BD5B7F3}"/>
                </a:ext>
              </a:extLst>
            </p:cNvPr>
            <p:cNvSpPr/>
            <p:nvPr/>
          </p:nvSpPr>
          <p:spPr>
            <a:xfrm>
              <a:off x="3471862" y="2209800"/>
              <a:ext cx="1285876" cy="1285876"/>
            </a:xfrm>
            <a:prstGeom prst="ellipse">
              <a:avLst/>
            </a:prstGeom>
            <a:solidFill>
              <a:srgbClr val="7784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7093C810-B961-41DA-96DE-A368B1F2FC09}"/>
                </a:ext>
              </a:extLst>
            </p:cNvPr>
            <p:cNvSpPr/>
            <p:nvPr/>
          </p:nvSpPr>
          <p:spPr>
            <a:xfrm>
              <a:off x="3771900" y="2510359"/>
              <a:ext cx="685800" cy="684757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88862 h 440259"/>
                <a:gd name="T27" fmla="*/ 88862 h 440259"/>
                <a:gd name="T28" fmla="*/ 278945 h 440259"/>
                <a:gd name="T29" fmla="*/ 278945 h 440259"/>
                <a:gd name="T30" fmla="*/ 278945 h 440259"/>
                <a:gd name="T31" fmla="*/ 278945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57" h="2757">
                  <a:moveTo>
                    <a:pt x="1063" y="2589"/>
                  </a:moveTo>
                  <a:lnTo>
                    <a:pt x="0" y="2757"/>
                  </a:lnTo>
                  <a:lnTo>
                    <a:pt x="168" y="1694"/>
                  </a:lnTo>
                  <a:lnTo>
                    <a:pt x="1226" y="883"/>
                  </a:lnTo>
                  <a:lnTo>
                    <a:pt x="1503" y="1160"/>
                  </a:lnTo>
                  <a:lnTo>
                    <a:pt x="984" y="1679"/>
                  </a:lnTo>
                  <a:cubicBezTo>
                    <a:pt x="914" y="1646"/>
                    <a:pt x="827" y="1659"/>
                    <a:pt x="769" y="1717"/>
                  </a:cubicBezTo>
                  <a:cubicBezTo>
                    <a:pt x="694" y="1792"/>
                    <a:pt x="694" y="1913"/>
                    <a:pt x="769" y="1988"/>
                  </a:cubicBezTo>
                  <a:cubicBezTo>
                    <a:pt x="844" y="2063"/>
                    <a:pt x="965" y="2063"/>
                    <a:pt x="1040" y="1988"/>
                  </a:cubicBezTo>
                  <a:cubicBezTo>
                    <a:pt x="1098" y="1930"/>
                    <a:pt x="1111" y="1844"/>
                    <a:pt x="1079" y="1773"/>
                  </a:cubicBezTo>
                  <a:lnTo>
                    <a:pt x="1597" y="1254"/>
                  </a:lnTo>
                  <a:lnTo>
                    <a:pt x="1875" y="1531"/>
                  </a:lnTo>
                  <a:lnTo>
                    <a:pt x="1063" y="2589"/>
                  </a:lnTo>
                  <a:close/>
                  <a:moveTo>
                    <a:pt x="1763" y="291"/>
                  </a:moveTo>
                  <a:lnTo>
                    <a:pt x="1695" y="223"/>
                  </a:lnTo>
                  <a:lnTo>
                    <a:pt x="1266" y="652"/>
                  </a:lnTo>
                  <a:lnTo>
                    <a:pt x="2105" y="1491"/>
                  </a:lnTo>
                  <a:lnTo>
                    <a:pt x="2534" y="1062"/>
                  </a:lnTo>
                  <a:lnTo>
                    <a:pt x="2466" y="994"/>
                  </a:lnTo>
                  <a:lnTo>
                    <a:pt x="2757" y="755"/>
                  </a:lnTo>
                  <a:lnTo>
                    <a:pt x="2002" y="0"/>
                  </a:lnTo>
                  <a:lnTo>
                    <a:pt x="1763" y="2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4E0786F-9E4B-4ADE-8B6A-0A52A6942F80}"/>
              </a:ext>
            </a:extLst>
          </p:cNvPr>
          <p:cNvGrpSpPr/>
          <p:nvPr/>
        </p:nvGrpSpPr>
        <p:grpSpPr>
          <a:xfrm>
            <a:off x="5232400" y="2433638"/>
            <a:ext cx="1727200" cy="1727200"/>
            <a:chOff x="3251200" y="1989138"/>
            <a:chExt cx="1727200" cy="172720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7F8B6BC6-0165-48BF-B39F-E7042896CD8C}"/>
                </a:ext>
              </a:extLst>
            </p:cNvPr>
            <p:cNvSpPr/>
            <p:nvPr/>
          </p:nvSpPr>
          <p:spPr>
            <a:xfrm>
              <a:off x="3251200" y="1989138"/>
              <a:ext cx="1727200" cy="1727200"/>
            </a:xfrm>
            <a:prstGeom prst="ellipse">
              <a:avLst/>
            </a:prstGeom>
            <a:noFill/>
            <a:ln w="571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51E93621-34FD-475A-80FC-37FAD417698B}"/>
                </a:ext>
              </a:extLst>
            </p:cNvPr>
            <p:cNvSpPr/>
            <p:nvPr/>
          </p:nvSpPr>
          <p:spPr>
            <a:xfrm>
              <a:off x="3471862" y="2209800"/>
              <a:ext cx="1285876" cy="1285876"/>
            </a:xfrm>
            <a:prstGeom prst="ellipse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Group 16">
            <a:extLst>
              <a:ext uri="{FF2B5EF4-FFF2-40B4-BE49-F238E27FC236}">
                <a16:creationId xmlns:a16="http://schemas.microsoft.com/office/drawing/2014/main" id="{A264B9F1-7027-4AC4-A81C-9F6F77E0A00D}"/>
              </a:ext>
            </a:extLst>
          </p:cNvPr>
          <p:cNvGrpSpPr/>
          <p:nvPr/>
        </p:nvGrpSpPr>
        <p:grpSpPr>
          <a:xfrm>
            <a:off x="8621939" y="2433638"/>
            <a:ext cx="1727200" cy="1727200"/>
            <a:chOff x="3251200" y="1989138"/>
            <a:chExt cx="1727200" cy="1727200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BCCA2A6B-D946-4310-9E9D-66A509BA514E}"/>
                </a:ext>
              </a:extLst>
            </p:cNvPr>
            <p:cNvSpPr/>
            <p:nvPr/>
          </p:nvSpPr>
          <p:spPr>
            <a:xfrm>
              <a:off x="3251200" y="1989138"/>
              <a:ext cx="1727200" cy="1727200"/>
            </a:xfrm>
            <a:prstGeom prst="ellipse">
              <a:avLst/>
            </a:prstGeom>
            <a:noFill/>
            <a:ln w="5715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D0C443B-B6B9-4E1C-8A62-8AE523FF9A94}"/>
                </a:ext>
              </a:extLst>
            </p:cNvPr>
            <p:cNvSpPr/>
            <p:nvPr/>
          </p:nvSpPr>
          <p:spPr>
            <a:xfrm>
              <a:off x="3471862" y="2209800"/>
              <a:ext cx="1285876" cy="1285876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19">
              <a:extLst>
                <a:ext uri="{FF2B5EF4-FFF2-40B4-BE49-F238E27FC236}">
                  <a16:creationId xmlns:a16="http://schemas.microsoft.com/office/drawing/2014/main" id="{84EF8377-4480-4F94-A5CC-A82B6CE1AE21}"/>
                </a:ext>
              </a:extLst>
            </p:cNvPr>
            <p:cNvSpPr/>
            <p:nvPr/>
          </p:nvSpPr>
          <p:spPr>
            <a:xfrm>
              <a:off x="3771900" y="2510984"/>
              <a:ext cx="685800" cy="683506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761B13D6-55C2-4D04-81D1-B55285B3B9E2}"/>
              </a:ext>
            </a:extLst>
          </p:cNvPr>
          <p:cNvSpPr txBox="1"/>
          <p:nvPr/>
        </p:nvSpPr>
        <p:spPr>
          <a:xfrm>
            <a:off x="1006928" y="1460508"/>
            <a:ext cx="10165898" cy="5388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6F20FA-EDE9-43DE-9BE8-22796F120150}"/>
              </a:ext>
            </a:extLst>
          </p:cNvPr>
          <p:cNvGrpSpPr/>
          <p:nvPr/>
        </p:nvGrpSpPr>
        <p:grpSpPr>
          <a:xfrm>
            <a:off x="1396246" y="4595103"/>
            <a:ext cx="2649458" cy="1076897"/>
            <a:chOff x="8571274" y="2036182"/>
            <a:chExt cx="2649458" cy="107689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D7AFFA3-C4B6-40B9-A465-2806AE8F0D21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E0E3120-8839-4EA3-AB13-2295C3E38B1B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22CDE9C-FADB-4798-849C-D1C7170C36EE}"/>
              </a:ext>
            </a:extLst>
          </p:cNvPr>
          <p:cNvGrpSpPr/>
          <p:nvPr/>
        </p:nvGrpSpPr>
        <p:grpSpPr>
          <a:xfrm>
            <a:off x="4771271" y="4595103"/>
            <a:ext cx="2649458" cy="1076897"/>
            <a:chOff x="8571274" y="2036182"/>
            <a:chExt cx="2649458" cy="107689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7B4B0D9-A7EA-47C9-815D-DD7C59C38407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0FD5AB5A-D699-438D-8924-67710F949B33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19F67BA-E2DA-46FE-9DB0-BEE03FE2BB3F}"/>
              </a:ext>
            </a:extLst>
          </p:cNvPr>
          <p:cNvGrpSpPr/>
          <p:nvPr/>
        </p:nvGrpSpPr>
        <p:grpSpPr>
          <a:xfrm>
            <a:off x="8160810" y="4595103"/>
            <a:ext cx="2649458" cy="1076897"/>
            <a:chOff x="8571274" y="2036182"/>
            <a:chExt cx="2649458" cy="1076897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898AB104-E0F4-4145-AE53-80B2158A3779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AE8A01-D7F7-4E57-9A0F-F9C2E3E119B1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94745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不足之处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六边形 3">
            <a:extLst>
              <a:ext uri="{FF2B5EF4-FFF2-40B4-BE49-F238E27FC236}">
                <a16:creationId xmlns:a16="http://schemas.microsoft.com/office/drawing/2014/main" id="{DEE6A3F5-CB0F-4CE2-A3C9-546F42A156D0}"/>
              </a:ext>
            </a:extLst>
          </p:cNvPr>
          <p:cNvSpPr/>
          <p:nvPr/>
        </p:nvSpPr>
        <p:spPr>
          <a:xfrm>
            <a:off x="1019175" y="2543610"/>
            <a:ext cx="2762060" cy="1319606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E6725ECC-359B-499D-8469-2AE66272AD7A}"/>
              </a:ext>
            </a:extLst>
          </p:cNvPr>
          <p:cNvSpPr/>
          <p:nvPr/>
        </p:nvSpPr>
        <p:spPr>
          <a:xfrm>
            <a:off x="3447702" y="3193976"/>
            <a:ext cx="2762060" cy="1319606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id="{C614A457-5484-479F-AB81-4AA256174E9D}"/>
              </a:ext>
            </a:extLst>
          </p:cNvPr>
          <p:cNvSpPr/>
          <p:nvPr/>
        </p:nvSpPr>
        <p:spPr>
          <a:xfrm>
            <a:off x="5876229" y="2543610"/>
            <a:ext cx="2762060" cy="1319606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:a16="http://schemas.microsoft.com/office/drawing/2014/main" id="{1B697C0A-EE66-43A5-9C0E-EA2026301628}"/>
              </a:ext>
            </a:extLst>
          </p:cNvPr>
          <p:cNvSpPr/>
          <p:nvPr/>
        </p:nvSpPr>
        <p:spPr>
          <a:xfrm>
            <a:off x="8304756" y="3193976"/>
            <a:ext cx="2762060" cy="1319606"/>
          </a:xfrm>
          <a:prstGeom prst="hexagon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F9AD51DE-D71B-4307-91EF-74B2C4CDFA2F}"/>
              </a:ext>
            </a:extLst>
          </p:cNvPr>
          <p:cNvSpPr/>
          <p:nvPr/>
        </p:nvSpPr>
        <p:spPr>
          <a:xfrm>
            <a:off x="3344655" y="2543610"/>
            <a:ext cx="436581" cy="1319606"/>
          </a:xfrm>
          <a:custGeom>
            <a:avLst/>
            <a:gdLst>
              <a:gd name="connsiteX0" fmla="*/ 0 w 436581"/>
              <a:gd name="connsiteY0" fmla="*/ 0 h 1319606"/>
              <a:gd name="connsiteX1" fmla="*/ 106680 w 436581"/>
              <a:gd name="connsiteY1" fmla="*/ 0 h 1319606"/>
              <a:gd name="connsiteX2" fmla="*/ 436581 w 436581"/>
              <a:gd name="connsiteY2" fmla="*/ 659803 h 1319606"/>
              <a:gd name="connsiteX3" fmla="*/ 106680 w 436581"/>
              <a:gd name="connsiteY3" fmla="*/ 1319606 h 1319606"/>
              <a:gd name="connsiteX4" fmla="*/ 0 w 436581"/>
              <a:gd name="connsiteY4" fmla="*/ 1319606 h 1319606"/>
              <a:gd name="connsiteX5" fmla="*/ 329901 w 436581"/>
              <a:gd name="connsiteY5" fmla="*/ 659803 h 131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581" h="1319606">
                <a:moveTo>
                  <a:pt x="0" y="0"/>
                </a:moveTo>
                <a:lnTo>
                  <a:pt x="106680" y="0"/>
                </a:lnTo>
                <a:lnTo>
                  <a:pt x="436581" y="659803"/>
                </a:lnTo>
                <a:lnTo>
                  <a:pt x="106680" y="1319606"/>
                </a:lnTo>
                <a:lnTo>
                  <a:pt x="0" y="1319606"/>
                </a:lnTo>
                <a:lnTo>
                  <a:pt x="329901" y="65980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E478A8E3-7F29-4537-8189-29A5814815DB}"/>
              </a:ext>
            </a:extLst>
          </p:cNvPr>
          <p:cNvSpPr/>
          <p:nvPr/>
        </p:nvSpPr>
        <p:spPr>
          <a:xfrm>
            <a:off x="5773182" y="3193976"/>
            <a:ext cx="436581" cy="1319606"/>
          </a:xfrm>
          <a:custGeom>
            <a:avLst/>
            <a:gdLst>
              <a:gd name="connsiteX0" fmla="*/ 0 w 436581"/>
              <a:gd name="connsiteY0" fmla="*/ 0 h 1319606"/>
              <a:gd name="connsiteX1" fmla="*/ 106680 w 436581"/>
              <a:gd name="connsiteY1" fmla="*/ 0 h 1319606"/>
              <a:gd name="connsiteX2" fmla="*/ 436581 w 436581"/>
              <a:gd name="connsiteY2" fmla="*/ 659803 h 1319606"/>
              <a:gd name="connsiteX3" fmla="*/ 106680 w 436581"/>
              <a:gd name="connsiteY3" fmla="*/ 1319606 h 1319606"/>
              <a:gd name="connsiteX4" fmla="*/ 0 w 436581"/>
              <a:gd name="connsiteY4" fmla="*/ 1319606 h 1319606"/>
              <a:gd name="connsiteX5" fmla="*/ 329901 w 436581"/>
              <a:gd name="connsiteY5" fmla="*/ 659803 h 131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581" h="1319606">
                <a:moveTo>
                  <a:pt x="0" y="0"/>
                </a:moveTo>
                <a:lnTo>
                  <a:pt x="106680" y="0"/>
                </a:lnTo>
                <a:lnTo>
                  <a:pt x="436581" y="659803"/>
                </a:lnTo>
                <a:lnTo>
                  <a:pt x="106680" y="1319606"/>
                </a:lnTo>
                <a:lnTo>
                  <a:pt x="0" y="1319606"/>
                </a:lnTo>
                <a:lnTo>
                  <a:pt x="329901" y="65980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61B2779C-A038-4399-B722-0562FA8F4BB2}"/>
              </a:ext>
            </a:extLst>
          </p:cNvPr>
          <p:cNvSpPr/>
          <p:nvPr/>
        </p:nvSpPr>
        <p:spPr>
          <a:xfrm>
            <a:off x="8201709" y="2543610"/>
            <a:ext cx="436581" cy="1319606"/>
          </a:xfrm>
          <a:custGeom>
            <a:avLst/>
            <a:gdLst>
              <a:gd name="connsiteX0" fmla="*/ 0 w 436581"/>
              <a:gd name="connsiteY0" fmla="*/ 0 h 1319606"/>
              <a:gd name="connsiteX1" fmla="*/ 106680 w 436581"/>
              <a:gd name="connsiteY1" fmla="*/ 0 h 1319606"/>
              <a:gd name="connsiteX2" fmla="*/ 436581 w 436581"/>
              <a:gd name="connsiteY2" fmla="*/ 659803 h 1319606"/>
              <a:gd name="connsiteX3" fmla="*/ 106680 w 436581"/>
              <a:gd name="connsiteY3" fmla="*/ 1319606 h 1319606"/>
              <a:gd name="connsiteX4" fmla="*/ 0 w 436581"/>
              <a:gd name="connsiteY4" fmla="*/ 1319606 h 1319606"/>
              <a:gd name="connsiteX5" fmla="*/ 329901 w 436581"/>
              <a:gd name="connsiteY5" fmla="*/ 659803 h 131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581" h="1319606">
                <a:moveTo>
                  <a:pt x="0" y="0"/>
                </a:moveTo>
                <a:lnTo>
                  <a:pt x="106680" y="0"/>
                </a:lnTo>
                <a:lnTo>
                  <a:pt x="436581" y="659803"/>
                </a:lnTo>
                <a:lnTo>
                  <a:pt x="106680" y="1319606"/>
                </a:lnTo>
                <a:lnTo>
                  <a:pt x="0" y="1319606"/>
                </a:lnTo>
                <a:lnTo>
                  <a:pt x="329901" y="65980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805CF97-3DE6-4E87-A399-1358EADDE108}"/>
              </a:ext>
            </a:extLst>
          </p:cNvPr>
          <p:cNvSpPr/>
          <p:nvPr/>
        </p:nvSpPr>
        <p:spPr>
          <a:xfrm>
            <a:off x="10630236" y="3193976"/>
            <a:ext cx="436581" cy="1319606"/>
          </a:xfrm>
          <a:custGeom>
            <a:avLst/>
            <a:gdLst>
              <a:gd name="connsiteX0" fmla="*/ 0 w 436581"/>
              <a:gd name="connsiteY0" fmla="*/ 0 h 1319606"/>
              <a:gd name="connsiteX1" fmla="*/ 106680 w 436581"/>
              <a:gd name="connsiteY1" fmla="*/ 0 h 1319606"/>
              <a:gd name="connsiteX2" fmla="*/ 436581 w 436581"/>
              <a:gd name="connsiteY2" fmla="*/ 659803 h 1319606"/>
              <a:gd name="connsiteX3" fmla="*/ 106680 w 436581"/>
              <a:gd name="connsiteY3" fmla="*/ 1319606 h 1319606"/>
              <a:gd name="connsiteX4" fmla="*/ 0 w 436581"/>
              <a:gd name="connsiteY4" fmla="*/ 1319606 h 1319606"/>
              <a:gd name="connsiteX5" fmla="*/ 329901 w 436581"/>
              <a:gd name="connsiteY5" fmla="*/ 659803 h 1319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581" h="1319606">
                <a:moveTo>
                  <a:pt x="0" y="0"/>
                </a:moveTo>
                <a:lnTo>
                  <a:pt x="106680" y="0"/>
                </a:lnTo>
                <a:lnTo>
                  <a:pt x="436581" y="659803"/>
                </a:lnTo>
                <a:lnTo>
                  <a:pt x="106680" y="1319606"/>
                </a:lnTo>
                <a:lnTo>
                  <a:pt x="0" y="1319606"/>
                </a:lnTo>
                <a:lnTo>
                  <a:pt x="329901" y="65980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368A0B-DBD7-45F6-AB9F-2297E0566AFC}"/>
              </a:ext>
            </a:extLst>
          </p:cNvPr>
          <p:cNvSpPr txBox="1"/>
          <p:nvPr/>
        </p:nvSpPr>
        <p:spPr>
          <a:xfrm>
            <a:off x="3504003" y="1936527"/>
            <a:ext cx="2649458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F5BF9B2-151C-4687-AB7F-A20466BD06DD}"/>
              </a:ext>
            </a:extLst>
          </p:cNvPr>
          <p:cNvSpPr txBox="1"/>
          <p:nvPr/>
        </p:nvSpPr>
        <p:spPr>
          <a:xfrm>
            <a:off x="8361057" y="1936527"/>
            <a:ext cx="2649458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D3DAC29-0722-4528-837A-A6FE092E108B}"/>
              </a:ext>
            </a:extLst>
          </p:cNvPr>
          <p:cNvSpPr txBox="1"/>
          <p:nvPr/>
        </p:nvSpPr>
        <p:spPr>
          <a:xfrm>
            <a:off x="1693229" y="3246117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BB6EC0F-F888-4322-8A3B-1E783F102402}"/>
              </a:ext>
            </a:extLst>
          </p:cNvPr>
          <p:cNvSpPr txBox="1"/>
          <p:nvPr/>
        </p:nvSpPr>
        <p:spPr>
          <a:xfrm>
            <a:off x="1069975" y="4310382"/>
            <a:ext cx="2649458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F7359D9-CD1C-4EA2-BB3F-6607A7922127}"/>
              </a:ext>
            </a:extLst>
          </p:cNvPr>
          <p:cNvSpPr txBox="1"/>
          <p:nvPr/>
        </p:nvSpPr>
        <p:spPr>
          <a:xfrm>
            <a:off x="5927029" y="4310382"/>
            <a:ext cx="2649458" cy="7696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2" name="Oval 34">
            <a:extLst>
              <a:ext uri="{FF2B5EF4-FFF2-40B4-BE49-F238E27FC236}">
                <a16:creationId xmlns:a16="http://schemas.microsoft.com/office/drawing/2014/main" id="{F6D6C7E3-C56C-4198-A8AE-026F2A1FDB07}"/>
              </a:ext>
            </a:extLst>
          </p:cNvPr>
          <p:cNvSpPr/>
          <p:nvPr/>
        </p:nvSpPr>
        <p:spPr>
          <a:xfrm>
            <a:off x="2214724" y="2734035"/>
            <a:ext cx="359959" cy="353337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Oval 35">
            <a:extLst>
              <a:ext uri="{FF2B5EF4-FFF2-40B4-BE49-F238E27FC236}">
                <a16:creationId xmlns:a16="http://schemas.microsoft.com/office/drawing/2014/main" id="{B2B59D3B-3505-40CF-B0C1-08D31F8E9A97}"/>
              </a:ext>
            </a:extLst>
          </p:cNvPr>
          <p:cNvSpPr/>
          <p:nvPr/>
        </p:nvSpPr>
        <p:spPr>
          <a:xfrm>
            <a:off x="7071778" y="2731017"/>
            <a:ext cx="359959" cy="359372"/>
          </a:xfrm>
          <a:custGeom>
            <a:avLst/>
            <a:gdLst>
              <a:gd name="connsiteX0" fmla="*/ 279086 w 606580"/>
              <a:gd name="connsiteY0" fmla="*/ 279044 h 605592"/>
              <a:gd name="connsiteX1" fmla="*/ 279086 w 606580"/>
              <a:gd name="connsiteY1" fmla="*/ 338184 h 605592"/>
              <a:gd name="connsiteX2" fmla="*/ 297654 w 606580"/>
              <a:gd name="connsiteY2" fmla="*/ 327710 h 605592"/>
              <a:gd name="connsiteX3" fmla="*/ 304802 w 606580"/>
              <a:gd name="connsiteY3" fmla="*/ 307873 h 605592"/>
              <a:gd name="connsiteX4" fmla="*/ 298768 w 606580"/>
              <a:gd name="connsiteY4" fmla="*/ 290353 h 605592"/>
              <a:gd name="connsiteX5" fmla="*/ 279086 w 606580"/>
              <a:gd name="connsiteY5" fmla="*/ 279044 h 605592"/>
              <a:gd name="connsiteX6" fmla="*/ 257084 w 606580"/>
              <a:gd name="connsiteY6" fmla="*/ 176799 h 605592"/>
              <a:gd name="connsiteX7" fmla="*/ 242880 w 606580"/>
              <a:gd name="connsiteY7" fmla="*/ 187181 h 605592"/>
              <a:gd name="connsiteX8" fmla="*/ 237495 w 606580"/>
              <a:gd name="connsiteY8" fmla="*/ 203218 h 605592"/>
              <a:gd name="connsiteX9" fmla="*/ 242323 w 606580"/>
              <a:gd name="connsiteY9" fmla="*/ 218142 h 605592"/>
              <a:gd name="connsiteX10" fmla="*/ 257084 w 606580"/>
              <a:gd name="connsiteY10" fmla="*/ 229266 h 605592"/>
              <a:gd name="connsiteX11" fmla="*/ 257084 w 606580"/>
              <a:gd name="connsiteY11" fmla="*/ 128782 h 605592"/>
              <a:gd name="connsiteX12" fmla="*/ 279086 w 606580"/>
              <a:gd name="connsiteY12" fmla="*/ 128782 h 605592"/>
              <a:gd name="connsiteX13" fmla="*/ 279086 w 606580"/>
              <a:gd name="connsiteY13" fmla="*/ 143799 h 605592"/>
              <a:gd name="connsiteX14" fmla="*/ 317521 w 606580"/>
              <a:gd name="connsiteY14" fmla="*/ 160206 h 605592"/>
              <a:gd name="connsiteX15" fmla="*/ 335810 w 606580"/>
              <a:gd name="connsiteY15" fmla="*/ 196543 h 605592"/>
              <a:gd name="connsiteX16" fmla="*/ 297375 w 606580"/>
              <a:gd name="connsiteY16" fmla="*/ 201549 h 605592"/>
              <a:gd name="connsiteX17" fmla="*/ 279086 w 606580"/>
              <a:gd name="connsiteY17" fmla="*/ 177263 h 605592"/>
              <a:gd name="connsiteX18" fmla="*/ 279086 w 606580"/>
              <a:gd name="connsiteY18" fmla="*/ 236589 h 605592"/>
              <a:gd name="connsiteX19" fmla="*/ 328754 w 606580"/>
              <a:gd name="connsiteY19" fmla="*/ 262173 h 605592"/>
              <a:gd name="connsiteX20" fmla="*/ 342030 w 606580"/>
              <a:gd name="connsiteY20" fmla="*/ 302403 h 605592"/>
              <a:gd name="connsiteX21" fmla="*/ 325412 w 606580"/>
              <a:gd name="connsiteY21" fmla="*/ 348659 h 605592"/>
              <a:gd name="connsiteX22" fmla="*/ 279086 w 606580"/>
              <a:gd name="connsiteY22" fmla="*/ 371741 h 605592"/>
              <a:gd name="connsiteX23" fmla="*/ 279086 w 606580"/>
              <a:gd name="connsiteY23" fmla="*/ 400106 h 605592"/>
              <a:gd name="connsiteX24" fmla="*/ 257084 w 606580"/>
              <a:gd name="connsiteY24" fmla="*/ 400106 h 605592"/>
              <a:gd name="connsiteX25" fmla="*/ 257084 w 606580"/>
              <a:gd name="connsiteY25" fmla="*/ 372482 h 605592"/>
              <a:gd name="connsiteX26" fmla="*/ 214471 w 606580"/>
              <a:gd name="connsiteY26" fmla="*/ 352923 h 605592"/>
              <a:gd name="connsiteX27" fmla="*/ 193490 w 606580"/>
              <a:gd name="connsiteY27" fmla="*/ 306667 h 605592"/>
              <a:gd name="connsiteX28" fmla="*/ 233132 w 606580"/>
              <a:gd name="connsiteY28" fmla="*/ 302403 h 605592"/>
              <a:gd name="connsiteX29" fmla="*/ 242230 w 606580"/>
              <a:gd name="connsiteY29" fmla="*/ 323353 h 605592"/>
              <a:gd name="connsiteX30" fmla="*/ 257084 w 606580"/>
              <a:gd name="connsiteY30" fmla="*/ 336052 h 605592"/>
              <a:gd name="connsiteX31" fmla="*/ 257084 w 606580"/>
              <a:gd name="connsiteY31" fmla="*/ 272555 h 605592"/>
              <a:gd name="connsiteX32" fmla="*/ 213450 w 606580"/>
              <a:gd name="connsiteY32" fmla="*/ 246878 h 605592"/>
              <a:gd name="connsiteX33" fmla="*/ 199525 w 606580"/>
              <a:gd name="connsiteY33" fmla="*/ 205072 h 605592"/>
              <a:gd name="connsiteX34" fmla="*/ 215307 w 606580"/>
              <a:gd name="connsiteY34" fmla="*/ 163265 h 605592"/>
              <a:gd name="connsiteX35" fmla="*/ 257084 w 606580"/>
              <a:gd name="connsiteY35" fmla="*/ 143799 h 605592"/>
              <a:gd name="connsiteX36" fmla="*/ 265083 w 606580"/>
              <a:gd name="connsiteY36" fmla="*/ 37821 h 605592"/>
              <a:gd name="connsiteX37" fmla="*/ 37882 w 606580"/>
              <a:gd name="connsiteY37" fmla="*/ 264651 h 605592"/>
              <a:gd name="connsiteX38" fmla="*/ 265083 w 606580"/>
              <a:gd name="connsiteY38" fmla="*/ 491574 h 605592"/>
              <a:gd name="connsiteX39" fmla="*/ 492376 w 606580"/>
              <a:gd name="connsiteY39" fmla="*/ 264651 h 605592"/>
              <a:gd name="connsiteX40" fmla="*/ 265083 w 606580"/>
              <a:gd name="connsiteY40" fmla="*/ 37821 h 605592"/>
              <a:gd name="connsiteX41" fmla="*/ 265083 w 606580"/>
              <a:gd name="connsiteY41" fmla="*/ 0 h 605592"/>
              <a:gd name="connsiteX42" fmla="*/ 530259 w 606580"/>
              <a:gd name="connsiteY42" fmla="*/ 264651 h 605592"/>
              <a:gd name="connsiteX43" fmla="*/ 465357 w 606580"/>
              <a:gd name="connsiteY43" fmla="*/ 437810 h 605592"/>
              <a:gd name="connsiteX44" fmla="*/ 606580 w 606580"/>
              <a:gd name="connsiteY44" fmla="*/ 578895 h 605592"/>
              <a:gd name="connsiteX45" fmla="*/ 579840 w 606580"/>
              <a:gd name="connsiteY45" fmla="*/ 605592 h 605592"/>
              <a:gd name="connsiteX46" fmla="*/ 438524 w 606580"/>
              <a:gd name="connsiteY46" fmla="*/ 464599 h 605592"/>
              <a:gd name="connsiteX47" fmla="*/ 265083 w 606580"/>
              <a:gd name="connsiteY47" fmla="*/ 529395 h 605592"/>
              <a:gd name="connsiteX48" fmla="*/ 0 w 606580"/>
              <a:gd name="connsiteY48" fmla="*/ 264651 h 605592"/>
              <a:gd name="connsiteX49" fmla="*/ 265083 w 606580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605592">
                <a:moveTo>
                  <a:pt x="279086" y="279044"/>
                </a:moveTo>
                <a:lnTo>
                  <a:pt x="279086" y="338184"/>
                </a:lnTo>
                <a:cubicBezTo>
                  <a:pt x="286699" y="336794"/>
                  <a:pt x="292919" y="333271"/>
                  <a:pt x="297654" y="327710"/>
                </a:cubicBezTo>
                <a:cubicBezTo>
                  <a:pt x="302388" y="322055"/>
                  <a:pt x="304802" y="315474"/>
                  <a:pt x="304802" y="307873"/>
                </a:cubicBezTo>
                <a:cubicBezTo>
                  <a:pt x="304802" y="301106"/>
                  <a:pt x="302760" y="295266"/>
                  <a:pt x="298768" y="290353"/>
                </a:cubicBezTo>
                <a:cubicBezTo>
                  <a:pt x="294776" y="285440"/>
                  <a:pt x="288277" y="281732"/>
                  <a:pt x="279086" y="279044"/>
                </a:cubicBezTo>
                <a:close/>
                <a:moveTo>
                  <a:pt x="257084" y="176799"/>
                </a:moveTo>
                <a:cubicBezTo>
                  <a:pt x="251142" y="178838"/>
                  <a:pt x="246407" y="182268"/>
                  <a:pt x="242880" y="187181"/>
                </a:cubicBezTo>
                <a:cubicBezTo>
                  <a:pt x="239259" y="192001"/>
                  <a:pt x="237495" y="197378"/>
                  <a:pt x="237495" y="203218"/>
                </a:cubicBezTo>
                <a:cubicBezTo>
                  <a:pt x="237495" y="208594"/>
                  <a:pt x="239166" y="213600"/>
                  <a:pt x="242323" y="218142"/>
                </a:cubicBezTo>
                <a:cubicBezTo>
                  <a:pt x="245572" y="222777"/>
                  <a:pt x="250492" y="226485"/>
                  <a:pt x="257084" y="229266"/>
                </a:cubicBezTo>
                <a:close/>
                <a:moveTo>
                  <a:pt x="257084" y="128782"/>
                </a:moveTo>
                <a:lnTo>
                  <a:pt x="279086" y="128782"/>
                </a:lnTo>
                <a:lnTo>
                  <a:pt x="279086" y="143799"/>
                </a:lnTo>
                <a:cubicBezTo>
                  <a:pt x="295240" y="145653"/>
                  <a:pt x="308052" y="151215"/>
                  <a:pt x="317521" y="160206"/>
                </a:cubicBezTo>
                <a:cubicBezTo>
                  <a:pt x="327083" y="169291"/>
                  <a:pt x="333118" y="181434"/>
                  <a:pt x="335810" y="196543"/>
                </a:cubicBezTo>
                <a:lnTo>
                  <a:pt x="297375" y="201549"/>
                </a:lnTo>
                <a:cubicBezTo>
                  <a:pt x="295054" y="189684"/>
                  <a:pt x="288927" y="181527"/>
                  <a:pt x="279086" y="177263"/>
                </a:cubicBezTo>
                <a:lnTo>
                  <a:pt x="279086" y="236589"/>
                </a:lnTo>
                <a:cubicBezTo>
                  <a:pt x="303410" y="243170"/>
                  <a:pt x="320028" y="251698"/>
                  <a:pt x="328754" y="262173"/>
                </a:cubicBezTo>
                <a:cubicBezTo>
                  <a:pt x="337574" y="272648"/>
                  <a:pt x="342030" y="285996"/>
                  <a:pt x="342030" y="302403"/>
                </a:cubicBezTo>
                <a:cubicBezTo>
                  <a:pt x="342030" y="320757"/>
                  <a:pt x="336460" y="336145"/>
                  <a:pt x="325412" y="348659"/>
                </a:cubicBezTo>
                <a:cubicBezTo>
                  <a:pt x="314272" y="361266"/>
                  <a:pt x="298861" y="368867"/>
                  <a:pt x="279086" y="371741"/>
                </a:cubicBezTo>
                <a:lnTo>
                  <a:pt x="279086" y="400106"/>
                </a:lnTo>
                <a:lnTo>
                  <a:pt x="257084" y="400106"/>
                </a:lnTo>
                <a:lnTo>
                  <a:pt x="257084" y="372482"/>
                </a:lnTo>
                <a:cubicBezTo>
                  <a:pt x="239630" y="370350"/>
                  <a:pt x="225333" y="363861"/>
                  <a:pt x="214471" y="352923"/>
                </a:cubicBezTo>
                <a:cubicBezTo>
                  <a:pt x="203517" y="341985"/>
                  <a:pt x="196554" y="326597"/>
                  <a:pt x="193490" y="306667"/>
                </a:cubicBezTo>
                <a:lnTo>
                  <a:pt x="233132" y="302403"/>
                </a:lnTo>
                <a:cubicBezTo>
                  <a:pt x="234710" y="310561"/>
                  <a:pt x="237774" y="317513"/>
                  <a:pt x="242230" y="323353"/>
                </a:cubicBezTo>
                <a:cubicBezTo>
                  <a:pt x="246686" y="329193"/>
                  <a:pt x="251606" y="333457"/>
                  <a:pt x="257084" y="336052"/>
                </a:cubicBezTo>
                <a:lnTo>
                  <a:pt x="257084" y="272555"/>
                </a:lnTo>
                <a:cubicBezTo>
                  <a:pt x="237217" y="266900"/>
                  <a:pt x="222734" y="258280"/>
                  <a:pt x="213450" y="246878"/>
                </a:cubicBezTo>
                <a:cubicBezTo>
                  <a:pt x="204166" y="235383"/>
                  <a:pt x="199525" y="221479"/>
                  <a:pt x="199525" y="205072"/>
                </a:cubicBezTo>
                <a:cubicBezTo>
                  <a:pt x="199525" y="188479"/>
                  <a:pt x="204816" y="174574"/>
                  <a:pt x="215307" y="163265"/>
                </a:cubicBezTo>
                <a:cubicBezTo>
                  <a:pt x="225705" y="151956"/>
                  <a:pt x="239723" y="145467"/>
                  <a:pt x="257084" y="143799"/>
                </a:cubicBezTo>
                <a:close/>
                <a:moveTo>
                  <a:pt x="265083" y="37821"/>
                </a:moveTo>
                <a:cubicBezTo>
                  <a:pt x="139830" y="37821"/>
                  <a:pt x="37882" y="139602"/>
                  <a:pt x="37882" y="264651"/>
                </a:cubicBezTo>
                <a:cubicBezTo>
                  <a:pt x="37882" y="389793"/>
                  <a:pt x="139830" y="491574"/>
                  <a:pt x="265083" y="491574"/>
                </a:cubicBezTo>
                <a:cubicBezTo>
                  <a:pt x="390429" y="491574"/>
                  <a:pt x="492376" y="389793"/>
                  <a:pt x="492376" y="264651"/>
                </a:cubicBezTo>
                <a:cubicBezTo>
                  <a:pt x="492376" y="139602"/>
                  <a:pt x="390429" y="37821"/>
                  <a:pt x="265083" y="37821"/>
                </a:cubicBezTo>
                <a:close/>
                <a:moveTo>
                  <a:pt x="265083" y="0"/>
                </a:moveTo>
                <a:cubicBezTo>
                  <a:pt x="411505" y="0"/>
                  <a:pt x="530259" y="118467"/>
                  <a:pt x="530259" y="264651"/>
                </a:cubicBezTo>
                <a:cubicBezTo>
                  <a:pt x="530259" y="330930"/>
                  <a:pt x="505654" y="391368"/>
                  <a:pt x="465357" y="437810"/>
                </a:cubicBezTo>
                <a:lnTo>
                  <a:pt x="606580" y="578895"/>
                </a:lnTo>
                <a:lnTo>
                  <a:pt x="579840" y="605592"/>
                </a:lnTo>
                <a:lnTo>
                  <a:pt x="438524" y="464599"/>
                </a:lnTo>
                <a:cubicBezTo>
                  <a:pt x="392007" y="504830"/>
                  <a:pt x="331470" y="529395"/>
                  <a:pt x="265083" y="529395"/>
                </a:cubicBezTo>
                <a:cubicBezTo>
                  <a:pt x="118661" y="529395"/>
                  <a:pt x="0" y="410835"/>
                  <a:pt x="0" y="264651"/>
                </a:cubicBezTo>
                <a:cubicBezTo>
                  <a:pt x="0" y="118467"/>
                  <a:pt x="118753" y="0"/>
                  <a:pt x="265083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Oval 36">
            <a:extLst>
              <a:ext uri="{FF2B5EF4-FFF2-40B4-BE49-F238E27FC236}">
                <a16:creationId xmlns:a16="http://schemas.microsoft.com/office/drawing/2014/main" id="{F0AA0F9B-CBA9-494A-811A-126AC37516A0}"/>
              </a:ext>
            </a:extLst>
          </p:cNvPr>
          <p:cNvSpPr/>
          <p:nvPr/>
        </p:nvSpPr>
        <p:spPr>
          <a:xfrm>
            <a:off x="4642877" y="3447837"/>
            <a:ext cx="359959" cy="265376"/>
          </a:xfrm>
          <a:custGeom>
            <a:avLst/>
            <a:gdLst>
              <a:gd name="connsiteX0" fmla="*/ 116997 w 605592"/>
              <a:gd name="connsiteY0" fmla="*/ 132804 h 446468"/>
              <a:gd name="connsiteX1" fmla="*/ 605592 w 605592"/>
              <a:gd name="connsiteY1" fmla="*/ 132804 h 446468"/>
              <a:gd name="connsiteX2" fmla="*/ 555359 w 605592"/>
              <a:gd name="connsiteY2" fmla="*/ 446468 h 446468"/>
              <a:gd name="connsiteX3" fmla="*/ 116997 w 605592"/>
              <a:gd name="connsiteY3" fmla="*/ 446468 h 446468"/>
              <a:gd name="connsiteX4" fmla="*/ 0 w 605592"/>
              <a:gd name="connsiteY4" fmla="*/ 0 h 446468"/>
              <a:gd name="connsiteX5" fmla="*/ 137120 w 605592"/>
              <a:gd name="connsiteY5" fmla="*/ 0 h 446468"/>
              <a:gd name="connsiteX6" fmla="*/ 153635 w 605592"/>
              <a:gd name="connsiteY6" fmla="*/ 27991 h 446468"/>
              <a:gd name="connsiteX7" fmla="*/ 438423 w 605592"/>
              <a:gd name="connsiteY7" fmla="*/ 27991 h 446468"/>
              <a:gd name="connsiteX8" fmla="*/ 438423 w 605592"/>
              <a:gd name="connsiteY8" fmla="*/ 91455 h 446468"/>
              <a:gd name="connsiteX9" fmla="*/ 69670 w 605592"/>
              <a:gd name="connsiteY9" fmla="*/ 91455 h 446468"/>
              <a:gd name="connsiteX10" fmla="*/ 69670 w 605592"/>
              <a:gd name="connsiteY10" fmla="*/ 446468 h 446468"/>
              <a:gd name="connsiteX11" fmla="*/ 0 w 605592"/>
              <a:gd name="connsiteY11" fmla="*/ 446468 h 4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5592" h="446468">
                <a:moveTo>
                  <a:pt x="116997" y="132804"/>
                </a:moveTo>
                <a:lnTo>
                  <a:pt x="605592" y="132804"/>
                </a:lnTo>
                <a:lnTo>
                  <a:pt x="555359" y="446468"/>
                </a:lnTo>
                <a:lnTo>
                  <a:pt x="116997" y="446468"/>
                </a:lnTo>
                <a:close/>
                <a:moveTo>
                  <a:pt x="0" y="0"/>
                </a:moveTo>
                <a:lnTo>
                  <a:pt x="137120" y="0"/>
                </a:lnTo>
                <a:lnTo>
                  <a:pt x="153635" y="27991"/>
                </a:lnTo>
                <a:lnTo>
                  <a:pt x="438423" y="27991"/>
                </a:lnTo>
                <a:lnTo>
                  <a:pt x="438423" y="91455"/>
                </a:lnTo>
                <a:lnTo>
                  <a:pt x="69670" y="91455"/>
                </a:lnTo>
                <a:lnTo>
                  <a:pt x="69670" y="446468"/>
                </a:lnTo>
                <a:lnTo>
                  <a:pt x="0" y="446468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Oval 37">
            <a:extLst>
              <a:ext uri="{FF2B5EF4-FFF2-40B4-BE49-F238E27FC236}">
                <a16:creationId xmlns:a16="http://schemas.microsoft.com/office/drawing/2014/main" id="{592C1446-BCBC-46F9-9E05-D00A9352C18D}"/>
              </a:ext>
            </a:extLst>
          </p:cNvPr>
          <p:cNvSpPr/>
          <p:nvPr/>
        </p:nvSpPr>
        <p:spPr>
          <a:xfrm>
            <a:off x="9508165" y="3400546"/>
            <a:ext cx="355241" cy="359959"/>
          </a:xfrm>
          <a:custGeom>
            <a:avLst/>
            <a:gdLst>
              <a:gd name="T0" fmla="*/ 3621 w 6468"/>
              <a:gd name="T1" fmla="*/ 3299 h 6564"/>
              <a:gd name="T2" fmla="*/ 4214 w 6468"/>
              <a:gd name="T3" fmla="*/ 4727 h 6564"/>
              <a:gd name="T4" fmla="*/ 6337 w 6468"/>
              <a:gd name="T5" fmla="*/ 4571 h 6564"/>
              <a:gd name="T6" fmla="*/ 5974 w 6468"/>
              <a:gd name="T7" fmla="*/ 3603 h 6564"/>
              <a:gd name="T8" fmla="*/ 6429 w 6468"/>
              <a:gd name="T9" fmla="*/ 3225 h 6564"/>
              <a:gd name="T10" fmla="*/ 6022 w 6468"/>
              <a:gd name="T11" fmla="*/ 2697 h 6564"/>
              <a:gd name="T12" fmla="*/ 5080 w 6468"/>
              <a:gd name="T13" fmla="*/ 2269 h 6564"/>
              <a:gd name="T14" fmla="*/ 5136 w 6468"/>
              <a:gd name="T15" fmla="*/ 1681 h 6564"/>
              <a:gd name="T16" fmla="*/ 4477 w 6468"/>
              <a:gd name="T17" fmla="*/ 1593 h 6564"/>
              <a:gd name="T18" fmla="*/ 3837 w 6468"/>
              <a:gd name="T19" fmla="*/ 1917 h 6564"/>
              <a:gd name="T20" fmla="*/ 3357 w 6468"/>
              <a:gd name="T21" fmla="*/ 2412 h 6564"/>
              <a:gd name="T22" fmla="*/ 3445 w 6468"/>
              <a:gd name="T23" fmla="*/ 2889 h 6564"/>
              <a:gd name="T24" fmla="*/ 5048 w 6468"/>
              <a:gd name="T25" fmla="*/ 3547 h 6564"/>
              <a:gd name="T26" fmla="*/ 2792 w 6468"/>
              <a:gd name="T27" fmla="*/ 4483 h 6564"/>
              <a:gd name="T28" fmla="*/ 2397 w 6468"/>
              <a:gd name="T29" fmla="*/ 3364 h 6564"/>
              <a:gd name="T30" fmla="*/ 1830 w 6468"/>
              <a:gd name="T31" fmla="*/ 3843 h 6564"/>
              <a:gd name="T32" fmla="*/ 1502 w 6468"/>
              <a:gd name="T33" fmla="*/ 4577 h 6564"/>
              <a:gd name="T34" fmla="*/ 1589 w 6468"/>
              <a:gd name="T35" fmla="*/ 5239 h 6564"/>
              <a:gd name="T36" fmla="*/ 2178 w 6468"/>
              <a:gd name="T37" fmla="*/ 5181 h 6564"/>
              <a:gd name="T38" fmla="*/ 2609 w 6468"/>
              <a:gd name="T39" fmla="*/ 6123 h 6564"/>
              <a:gd name="T40" fmla="*/ 3138 w 6468"/>
              <a:gd name="T41" fmla="*/ 6528 h 6564"/>
              <a:gd name="T42" fmla="*/ 3513 w 6468"/>
              <a:gd name="T43" fmla="*/ 6072 h 6564"/>
              <a:gd name="T44" fmla="*/ 4484 w 6468"/>
              <a:gd name="T45" fmla="*/ 6433 h 6564"/>
              <a:gd name="T46" fmla="*/ 5145 w 6468"/>
              <a:gd name="T47" fmla="*/ 6347 h 6564"/>
              <a:gd name="T48" fmla="*/ 5088 w 6468"/>
              <a:gd name="T49" fmla="*/ 5759 h 6564"/>
              <a:gd name="T50" fmla="*/ 6029 w 6468"/>
              <a:gd name="T51" fmla="*/ 5328 h 6564"/>
              <a:gd name="T52" fmla="*/ 6434 w 6468"/>
              <a:gd name="T53" fmla="*/ 4799 h 6564"/>
              <a:gd name="T54" fmla="*/ 370 w 6468"/>
              <a:gd name="T55" fmla="*/ 1975 h 6564"/>
              <a:gd name="T56" fmla="*/ 0 w 6468"/>
              <a:gd name="T57" fmla="*/ 1827 h 6564"/>
              <a:gd name="T58" fmla="*/ 148 w 6468"/>
              <a:gd name="T59" fmla="*/ 1436 h 6564"/>
              <a:gd name="T60" fmla="*/ 580 w 6468"/>
              <a:gd name="T61" fmla="*/ 947 h 6564"/>
              <a:gd name="T62" fmla="*/ 424 w 6468"/>
              <a:gd name="T63" fmla="*/ 583 h 6564"/>
              <a:gd name="T64" fmla="*/ 802 w 6468"/>
              <a:gd name="T65" fmla="*/ 412 h 6564"/>
              <a:gd name="T66" fmla="*/ 1454 w 6468"/>
              <a:gd name="T67" fmla="*/ 371 h 6564"/>
              <a:gd name="T68" fmla="*/ 1602 w 6468"/>
              <a:gd name="T69" fmla="*/ 0 h 6564"/>
              <a:gd name="T70" fmla="*/ 1993 w 6468"/>
              <a:gd name="T71" fmla="*/ 148 h 6564"/>
              <a:gd name="T72" fmla="*/ 2482 w 6468"/>
              <a:gd name="T73" fmla="*/ 580 h 6564"/>
              <a:gd name="T74" fmla="*/ 2848 w 6468"/>
              <a:gd name="T75" fmla="*/ 423 h 6564"/>
              <a:gd name="T76" fmla="*/ 3018 w 6468"/>
              <a:gd name="T77" fmla="*/ 801 h 6564"/>
              <a:gd name="T78" fmla="*/ 3060 w 6468"/>
              <a:gd name="T79" fmla="*/ 1453 h 6564"/>
              <a:gd name="T80" fmla="*/ 3430 w 6468"/>
              <a:gd name="T81" fmla="*/ 1601 h 6564"/>
              <a:gd name="T82" fmla="*/ 3282 w 6468"/>
              <a:gd name="T83" fmla="*/ 1992 h 6564"/>
              <a:gd name="T84" fmla="*/ 2850 w 6468"/>
              <a:gd name="T85" fmla="*/ 2481 h 6564"/>
              <a:gd name="T86" fmla="*/ 3008 w 6468"/>
              <a:gd name="T87" fmla="*/ 2847 h 6564"/>
              <a:gd name="T88" fmla="*/ 2629 w 6468"/>
              <a:gd name="T89" fmla="*/ 3017 h 6564"/>
              <a:gd name="T90" fmla="*/ 1977 w 6468"/>
              <a:gd name="T91" fmla="*/ 3059 h 6564"/>
              <a:gd name="T92" fmla="*/ 1829 w 6468"/>
              <a:gd name="T93" fmla="*/ 3429 h 6564"/>
              <a:gd name="T94" fmla="*/ 1438 w 6468"/>
              <a:gd name="T95" fmla="*/ 3281 h 6564"/>
              <a:gd name="T96" fmla="*/ 949 w 6468"/>
              <a:gd name="T97" fmla="*/ 2849 h 6564"/>
              <a:gd name="T98" fmla="*/ 584 w 6468"/>
              <a:gd name="T99" fmla="*/ 3007 h 6564"/>
              <a:gd name="T100" fmla="*/ 413 w 6468"/>
              <a:gd name="T101" fmla="*/ 2628 h 6564"/>
              <a:gd name="T102" fmla="*/ 370 w 6468"/>
              <a:gd name="T103" fmla="*/ 1975 h 6564"/>
              <a:gd name="T104" fmla="*/ 2173 w 6468"/>
              <a:gd name="T105" fmla="*/ 2177 h 6564"/>
              <a:gd name="T106" fmla="*/ 1257 w 6468"/>
              <a:gd name="T107" fmla="*/ 1251 h 6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68" h="6564">
                <a:moveTo>
                  <a:pt x="3204" y="4309"/>
                </a:moveTo>
                <a:cubicBezTo>
                  <a:pt x="3040" y="3916"/>
                  <a:pt x="3228" y="3463"/>
                  <a:pt x="3621" y="3299"/>
                </a:cubicBezTo>
                <a:cubicBezTo>
                  <a:pt x="4014" y="3135"/>
                  <a:pt x="4468" y="3323"/>
                  <a:pt x="4632" y="3716"/>
                </a:cubicBezTo>
                <a:cubicBezTo>
                  <a:pt x="4796" y="4109"/>
                  <a:pt x="4608" y="4563"/>
                  <a:pt x="4214" y="4727"/>
                </a:cubicBezTo>
                <a:cubicBezTo>
                  <a:pt x="3821" y="4891"/>
                  <a:pt x="3368" y="4703"/>
                  <a:pt x="3204" y="4309"/>
                </a:cubicBezTo>
                <a:close/>
                <a:moveTo>
                  <a:pt x="6337" y="4571"/>
                </a:moveTo>
                <a:lnTo>
                  <a:pt x="5974" y="4421"/>
                </a:lnTo>
                <a:cubicBezTo>
                  <a:pt x="6028" y="4156"/>
                  <a:pt x="6029" y="3877"/>
                  <a:pt x="5974" y="3603"/>
                </a:cubicBezTo>
                <a:lnTo>
                  <a:pt x="6336" y="3452"/>
                </a:lnTo>
                <a:cubicBezTo>
                  <a:pt x="6424" y="3416"/>
                  <a:pt x="6466" y="3315"/>
                  <a:pt x="6429" y="3225"/>
                </a:cubicBezTo>
                <a:lnTo>
                  <a:pt x="6249" y="2791"/>
                </a:lnTo>
                <a:cubicBezTo>
                  <a:pt x="6213" y="2703"/>
                  <a:pt x="6112" y="2660"/>
                  <a:pt x="6022" y="2697"/>
                </a:cubicBezTo>
                <a:lnTo>
                  <a:pt x="5660" y="2848"/>
                </a:lnTo>
                <a:cubicBezTo>
                  <a:pt x="5504" y="2615"/>
                  <a:pt x="5305" y="2419"/>
                  <a:pt x="5080" y="2269"/>
                </a:cubicBezTo>
                <a:lnTo>
                  <a:pt x="5229" y="1907"/>
                </a:lnTo>
                <a:cubicBezTo>
                  <a:pt x="5265" y="1819"/>
                  <a:pt x="5224" y="1717"/>
                  <a:pt x="5136" y="1681"/>
                </a:cubicBezTo>
                <a:lnTo>
                  <a:pt x="4702" y="1500"/>
                </a:lnTo>
                <a:cubicBezTo>
                  <a:pt x="4614" y="1464"/>
                  <a:pt x="4513" y="1505"/>
                  <a:pt x="4477" y="1593"/>
                </a:cubicBezTo>
                <a:lnTo>
                  <a:pt x="4328" y="1956"/>
                </a:lnTo>
                <a:cubicBezTo>
                  <a:pt x="4168" y="1924"/>
                  <a:pt x="4002" y="1911"/>
                  <a:pt x="3837" y="1917"/>
                </a:cubicBezTo>
                <a:cubicBezTo>
                  <a:pt x="3804" y="2165"/>
                  <a:pt x="3609" y="2361"/>
                  <a:pt x="3364" y="2397"/>
                </a:cubicBezTo>
                <a:cubicBezTo>
                  <a:pt x="3361" y="2403"/>
                  <a:pt x="3360" y="2407"/>
                  <a:pt x="3357" y="2412"/>
                </a:cubicBezTo>
                <a:cubicBezTo>
                  <a:pt x="3426" y="2507"/>
                  <a:pt x="3465" y="2621"/>
                  <a:pt x="3465" y="2743"/>
                </a:cubicBezTo>
                <a:cubicBezTo>
                  <a:pt x="3465" y="2793"/>
                  <a:pt x="3458" y="2841"/>
                  <a:pt x="3445" y="2889"/>
                </a:cubicBezTo>
                <a:cubicBezTo>
                  <a:pt x="3448" y="2888"/>
                  <a:pt x="3449" y="2887"/>
                  <a:pt x="3452" y="2887"/>
                </a:cubicBezTo>
                <a:cubicBezTo>
                  <a:pt x="4073" y="2628"/>
                  <a:pt x="4789" y="2924"/>
                  <a:pt x="5048" y="3547"/>
                </a:cubicBezTo>
                <a:cubicBezTo>
                  <a:pt x="5306" y="4168"/>
                  <a:pt x="5010" y="4884"/>
                  <a:pt x="4388" y="5143"/>
                </a:cubicBezTo>
                <a:cubicBezTo>
                  <a:pt x="3766" y="5401"/>
                  <a:pt x="3050" y="5105"/>
                  <a:pt x="2792" y="4483"/>
                </a:cubicBezTo>
                <a:cubicBezTo>
                  <a:pt x="2650" y="4140"/>
                  <a:pt x="2676" y="3771"/>
                  <a:pt x="2832" y="3464"/>
                </a:cubicBezTo>
                <a:cubicBezTo>
                  <a:pt x="2682" y="3491"/>
                  <a:pt x="2524" y="3459"/>
                  <a:pt x="2397" y="3364"/>
                </a:cubicBezTo>
                <a:cubicBezTo>
                  <a:pt x="2392" y="3367"/>
                  <a:pt x="2388" y="3368"/>
                  <a:pt x="2382" y="3369"/>
                </a:cubicBezTo>
                <a:cubicBezTo>
                  <a:pt x="2341" y="3637"/>
                  <a:pt x="2109" y="3843"/>
                  <a:pt x="1830" y="3843"/>
                </a:cubicBezTo>
                <a:cubicBezTo>
                  <a:pt x="1814" y="4035"/>
                  <a:pt x="1824" y="4231"/>
                  <a:pt x="1864" y="4427"/>
                </a:cubicBezTo>
                <a:lnTo>
                  <a:pt x="1502" y="4577"/>
                </a:lnTo>
                <a:cubicBezTo>
                  <a:pt x="1414" y="4613"/>
                  <a:pt x="1372" y="4715"/>
                  <a:pt x="1409" y="4804"/>
                </a:cubicBezTo>
                <a:lnTo>
                  <a:pt x="1589" y="5239"/>
                </a:lnTo>
                <a:cubicBezTo>
                  <a:pt x="1625" y="5327"/>
                  <a:pt x="1726" y="5369"/>
                  <a:pt x="1816" y="5332"/>
                </a:cubicBezTo>
                <a:lnTo>
                  <a:pt x="2178" y="5181"/>
                </a:lnTo>
                <a:cubicBezTo>
                  <a:pt x="2334" y="5415"/>
                  <a:pt x="2533" y="5611"/>
                  <a:pt x="2758" y="5760"/>
                </a:cubicBezTo>
                <a:lnTo>
                  <a:pt x="2609" y="6123"/>
                </a:lnTo>
                <a:cubicBezTo>
                  <a:pt x="2573" y="6211"/>
                  <a:pt x="2614" y="6312"/>
                  <a:pt x="2702" y="6348"/>
                </a:cubicBezTo>
                <a:lnTo>
                  <a:pt x="3138" y="6528"/>
                </a:lnTo>
                <a:cubicBezTo>
                  <a:pt x="3226" y="6564"/>
                  <a:pt x="3328" y="6523"/>
                  <a:pt x="3364" y="6435"/>
                </a:cubicBezTo>
                <a:lnTo>
                  <a:pt x="3513" y="6072"/>
                </a:lnTo>
                <a:cubicBezTo>
                  <a:pt x="3778" y="6125"/>
                  <a:pt x="4057" y="6127"/>
                  <a:pt x="4333" y="6072"/>
                </a:cubicBezTo>
                <a:lnTo>
                  <a:pt x="4484" y="6433"/>
                </a:lnTo>
                <a:cubicBezTo>
                  <a:pt x="4520" y="6521"/>
                  <a:pt x="4621" y="6564"/>
                  <a:pt x="4710" y="6527"/>
                </a:cubicBezTo>
                <a:lnTo>
                  <a:pt x="5145" y="6347"/>
                </a:lnTo>
                <a:cubicBezTo>
                  <a:pt x="5233" y="6311"/>
                  <a:pt x="5276" y="6209"/>
                  <a:pt x="5238" y="6120"/>
                </a:cubicBezTo>
                <a:lnTo>
                  <a:pt x="5088" y="5759"/>
                </a:lnTo>
                <a:cubicBezTo>
                  <a:pt x="5321" y="5603"/>
                  <a:pt x="5517" y="5404"/>
                  <a:pt x="5666" y="5179"/>
                </a:cubicBezTo>
                <a:lnTo>
                  <a:pt x="6029" y="5328"/>
                </a:lnTo>
                <a:cubicBezTo>
                  <a:pt x="6117" y="5364"/>
                  <a:pt x="6218" y="5323"/>
                  <a:pt x="6254" y="5235"/>
                </a:cubicBezTo>
                <a:lnTo>
                  <a:pt x="6434" y="4799"/>
                </a:lnTo>
                <a:cubicBezTo>
                  <a:pt x="6468" y="4708"/>
                  <a:pt x="6425" y="4608"/>
                  <a:pt x="6337" y="4571"/>
                </a:cubicBezTo>
                <a:close/>
                <a:moveTo>
                  <a:pt x="370" y="1975"/>
                </a:moveTo>
                <a:lnTo>
                  <a:pt x="145" y="1973"/>
                </a:lnTo>
                <a:cubicBezTo>
                  <a:pt x="65" y="1973"/>
                  <a:pt x="0" y="1908"/>
                  <a:pt x="0" y="1827"/>
                </a:cubicBezTo>
                <a:lnTo>
                  <a:pt x="1" y="1581"/>
                </a:lnTo>
                <a:cubicBezTo>
                  <a:pt x="1" y="1501"/>
                  <a:pt x="66" y="1436"/>
                  <a:pt x="148" y="1436"/>
                </a:cubicBezTo>
                <a:lnTo>
                  <a:pt x="373" y="1437"/>
                </a:lnTo>
                <a:cubicBezTo>
                  <a:pt x="408" y="1264"/>
                  <a:pt x="477" y="1097"/>
                  <a:pt x="580" y="947"/>
                </a:cubicBezTo>
                <a:lnTo>
                  <a:pt x="422" y="788"/>
                </a:lnTo>
                <a:cubicBezTo>
                  <a:pt x="366" y="731"/>
                  <a:pt x="366" y="639"/>
                  <a:pt x="424" y="583"/>
                </a:cubicBezTo>
                <a:lnTo>
                  <a:pt x="597" y="411"/>
                </a:lnTo>
                <a:cubicBezTo>
                  <a:pt x="654" y="355"/>
                  <a:pt x="746" y="355"/>
                  <a:pt x="802" y="412"/>
                </a:cubicBezTo>
                <a:lnTo>
                  <a:pt x="961" y="572"/>
                </a:lnTo>
                <a:cubicBezTo>
                  <a:pt x="1113" y="471"/>
                  <a:pt x="1281" y="404"/>
                  <a:pt x="1454" y="371"/>
                </a:cubicBezTo>
                <a:lnTo>
                  <a:pt x="1456" y="145"/>
                </a:lnTo>
                <a:cubicBezTo>
                  <a:pt x="1456" y="65"/>
                  <a:pt x="1521" y="0"/>
                  <a:pt x="1602" y="0"/>
                </a:cubicBezTo>
                <a:lnTo>
                  <a:pt x="1848" y="1"/>
                </a:lnTo>
                <a:cubicBezTo>
                  <a:pt x="1928" y="1"/>
                  <a:pt x="1993" y="67"/>
                  <a:pt x="1993" y="148"/>
                </a:cubicBezTo>
                <a:lnTo>
                  <a:pt x="1992" y="373"/>
                </a:lnTo>
                <a:cubicBezTo>
                  <a:pt x="2165" y="408"/>
                  <a:pt x="2332" y="477"/>
                  <a:pt x="2482" y="580"/>
                </a:cubicBezTo>
                <a:lnTo>
                  <a:pt x="2642" y="421"/>
                </a:lnTo>
                <a:cubicBezTo>
                  <a:pt x="2700" y="365"/>
                  <a:pt x="2792" y="365"/>
                  <a:pt x="2848" y="423"/>
                </a:cubicBezTo>
                <a:lnTo>
                  <a:pt x="3020" y="596"/>
                </a:lnTo>
                <a:cubicBezTo>
                  <a:pt x="3076" y="653"/>
                  <a:pt x="3076" y="745"/>
                  <a:pt x="3018" y="801"/>
                </a:cubicBezTo>
                <a:lnTo>
                  <a:pt x="2858" y="960"/>
                </a:lnTo>
                <a:cubicBezTo>
                  <a:pt x="2960" y="1112"/>
                  <a:pt x="3026" y="1280"/>
                  <a:pt x="3060" y="1453"/>
                </a:cubicBezTo>
                <a:lnTo>
                  <a:pt x="3285" y="1455"/>
                </a:lnTo>
                <a:cubicBezTo>
                  <a:pt x="3365" y="1455"/>
                  <a:pt x="3430" y="1520"/>
                  <a:pt x="3430" y="1601"/>
                </a:cubicBezTo>
                <a:lnTo>
                  <a:pt x="3429" y="1847"/>
                </a:lnTo>
                <a:cubicBezTo>
                  <a:pt x="3429" y="1927"/>
                  <a:pt x="3364" y="1992"/>
                  <a:pt x="3282" y="1992"/>
                </a:cubicBezTo>
                <a:lnTo>
                  <a:pt x="3057" y="1991"/>
                </a:lnTo>
                <a:cubicBezTo>
                  <a:pt x="3022" y="2164"/>
                  <a:pt x="2953" y="2331"/>
                  <a:pt x="2850" y="2481"/>
                </a:cubicBezTo>
                <a:lnTo>
                  <a:pt x="3009" y="2641"/>
                </a:lnTo>
                <a:cubicBezTo>
                  <a:pt x="3065" y="2699"/>
                  <a:pt x="3065" y="2791"/>
                  <a:pt x="3008" y="2847"/>
                </a:cubicBezTo>
                <a:lnTo>
                  <a:pt x="2834" y="3019"/>
                </a:lnTo>
                <a:cubicBezTo>
                  <a:pt x="2777" y="3075"/>
                  <a:pt x="2685" y="3075"/>
                  <a:pt x="2629" y="3017"/>
                </a:cubicBezTo>
                <a:lnTo>
                  <a:pt x="2470" y="2857"/>
                </a:lnTo>
                <a:cubicBezTo>
                  <a:pt x="2318" y="2959"/>
                  <a:pt x="2150" y="3025"/>
                  <a:pt x="1977" y="3059"/>
                </a:cubicBezTo>
                <a:lnTo>
                  <a:pt x="1976" y="3284"/>
                </a:lnTo>
                <a:cubicBezTo>
                  <a:pt x="1976" y="3364"/>
                  <a:pt x="1910" y="3429"/>
                  <a:pt x="1829" y="3429"/>
                </a:cubicBezTo>
                <a:lnTo>
                  <a:pt x="1584" y="3428"/>
                </a:lnTo>
                <a:cubicBezTo>
                  <a:pt x="1504" y="3428"/>
                  <a:pt x="1438" y="3363"/>
                  <a:pt x="1438" y="3281"/>
                </a:cubicBezTo>
                <a:lnTo>
                  <a:pt x="1440" y="3056"/>
                </a:lnTo>
                <a:cubicBezTo>
                  <a:pt x="1266" y="3021"/>
                  <a:pt x="1100" y="2952"/>
                  <a:pt x="949" y="2849"/>
                </a:cubicBezTo>
                <a:lnTo>
                  <a:pt x="789" y="3008"/>
                </a:lnTo>
                <a:cubicBezTo>
                  <a:pt x="732" y="3064"/>
                  <a:pt x="640" y="3064"/>
                  <a:pt x="584" y="3007"/>
                </a:cubicBezTo>
                <a:lnTo>
                  <a:pt x="412" y="2833"/>
                </a:lnTo>
                <a:cubicBezTo>
                  <a:pt x="356" y="2776"/>
                  <a:pt x="356" y="2684"/>
                  <a:pt x="413" y="2628"/>
                </a:cubicBezTo>
                <a:lnTo>
                  <a:pt x="573" y="2469"/>
                </a:lnTo>
                <a:cubicBezTo>
                  <a:pt x="470" y="2316"/>
                  <a:pt x="404" y="2148"/>
                  <a:pt x="370" y="1975"/>
                </a:cubicBezTo>
                <a:close/>
                <a:moveTo>
                  <a:pt x="1252" y="2172"/>
                </a:moveTo>
                <a:cubicBezTo>
                  <a:pt x="1505" y="2428"/>
                  <a:pt x="1917" y="2431"/>
                  <a:pt x="2173" y="2177"/>
                </a:cubicBezTo>
                <a:cubicBezTo>
                  <a:pt x="2429" y="1924"/>
                  <a:pt x="2432" y="1512"/>
                  <a:pt x="2178" y="1256"/>
                </a:cubicBezTo>
                <a:cubicBezTo>
                  <a:pt x="1925" y="1000"/>
                  <a:pt x="1513" y="997"/>
                  <a:pt x="1257" y="1251"/>
                </a:cubicBezTo>
                <a:cubicBezTo>
                  <a:pt x="1000" y="1504"/>
                  <a:pt x="998" y="1916"/>
                  <a:pt x="1252" y="217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F921119F-C745-47CD-A989-8CC744C0AA42}"/>
              </a:ext>
            </a:extLst>
          </p:cNvPr>
          <p:cNvSpPr txBox="1"/>
          <p:nvPr/>
        </p:nvSpPr>
        <p:spPr>
          <a:xfrm>
            <a:off x="6550283" y="3246117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03D8A442-A572-4AC0-805F-E9EFD4105E2C}"/>
              </a:ext>
            </a:extLst>
          </p:cNvPr>
          <p:cNvSpPr txBox="1"/>
          <p:nvPr/>
        </p:nvSpPr>
        <p:spPr>
          <a:xfrm>
            <a:off x="4134494" y="389406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spc="600" dirty="0">
                <a:cs typeface="+mn-ea"/>
                <a:sym typeface="+mn-lt"/>
              </a:rPr>
              <a:t>标题添加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1340AC3-240E-455B-8096-FFAF548F76D7}"/>
              </a:ext>
            </a:extLst>
          </p:cNvPr>
          <p:cNvSpPr txBox="1"/>
          <p:nvPr/>
        </p:nvSpPr>
        <p:spPr>
          <a:xfrm>
            <a:off x="8991548" y="389406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b="1" spc="600" dirty="0">
                <a:cs typeface="+mn-ea"/>
                <a:sym typeface="+mn-lt"/>
              </a:rPr>
              <a:t>标题添加</a:t>
            </a:r>
          </a:p>
        </p:txBody>
      </p:sp>
    </p:spTree>
    <p:extLst>
      <p:ext uri="{BB962C8B-B14F-4D97-AF65-F5344CB8AC3E}">
        <p14:creationId xmlns:p14="http://schemas.microsoft.com/office/powerpoint/2010/main" val="2731672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不足之处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C10A57B0-4E05-4683-8F33-C58D3EECCB33}"/>
              </a:ext>
            </a:extLst>
          </p:cNvPr>
          <p:cNvSpPr/>
          <p:nvPr/>
        </p:nvSpPr>
        <p:spPr>
          <a:xfrm>
            <a:off x="6667066" y="3884391"/>
            <a:ext cx="710560" cy="71056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Oval 14">
            <a:extLst>
              <a:ext uri="{FF2B5EF4-FFF2-40B4-BE49-F238E27FC236}">
                <a16:creationId xmlns:a16="http://schemas.microsoft.com/office/drawing/2014/main" id="{28BD23C6-72BD-4F7D-A228-3E4FCF9F0D2F}"/>
              </a:ext>
            </a:extLst>
          </p:cNvPr>
          <p:cNvSpPr/>
          <p:nvPr/>
        </p:nvSpPr>
        <p:spPr>
          <a:xfrm>
            <a:off x="6844096" y="4045995"/>
            <a:ext cx="356500" cy="387352"/>
          </a:xfrm>
          <a:custGeom>
            <a:avLst/>
            <a:gdLst>
              <a:gd name="connsiteX0" fmla="*/ 400482 w 560086"/>
              <a:gd name="connsiteY0" fmla="*/ 203934 h 608556"/>
              <a:gd name="connsiteX1" fmla="*/ 431714 w 560086"/>
              <a:gd name="connsiteY1" fmla="*/ 235122 h 608556"/>
              <a:gd name="connsiteX2" fmla="*/ 254767 w 560086"/>
              <a:gd name="connsiteY2" fmla="*/ 411820 h 608556"/>
              <a:gd name="connsiteX3" fmla="*/ 157356 w 560086"/>
              <a:gd name="connsiteY3" fmla="*/ 314596 h 608556"/>
              <a:gd name="connsiteX4" fmla="*/ 173022 w 560086"/>
              <a:gd name="connsiteY4" fmla="*/ 299002 h 608556"/>
              <a:gd name="connsiteX5" fmla="*/ 188638 w 560086"/>
              <a:gd name="connsiteY5" fmla="*/ 283408 h 608556"/>
              <a:gd name="connsiteX6" fmla="*/ 196521 w 560086"/>
              <a:gd name="connsiteY6" fmla="*/ 291280 h 608556"/>
              <a:gd name="connsiteX7" fmla="*/ 254767 w 560086"/>
              <a:gd name="connsiteY7" fmla="*/ 349444 h 608556"/>
              <a:gd name="connsiteX8" fmla="*/ 369652 w 560086"/>
              <a:gd name="connsiteY8" fmla="*/ 234721 h 608556"/>
              <a:gd name="connsiteX9" fmla="*/ 280059 w 560086"/>
              <a:gd name="connsiteY9" fmla="*/ 56759 h 608556"/>
              <a:gd name="connsiteX10" fmla="*/ 217645 w 560086"/>
              <a:gd name="connsiteY10" fmla="*/ 96069 h 608556"/>
              <a:gd name="connsiteX11" fmla="*/ 132685 w 560086"/>
              <a:gd name="connsiteY11" fmla="*/ 133675 h 608556"/>
              <a:gd name="connsiteX12" fmla="*/ 44412 w 560086"/>
              <a:gd name="connsiteY12" fmla="*/ 155486 h 608556"/>
              <a:gd name="connsiteX13" fmla="*/ 70874 w 560086"/>
              <a:gd name="connsiteY13" fmla="*/ 306259 h 608556"/>
              <a:gd name="connsiteX14" fmla="*/ 143330 w 560086"/>
              <a:gd name="connsiteY14" fmla="*/ 446752 h 608556"/>
              <a:gd name="connsiteX15" fmla="*/ 280059 w 560086"/>
              <a:gd name="connsiteY15" fmla="*/ 559519 h 608556"/>
              <a:gd name="connsiteX16" fmla="*/ 417290 w 560086"/>
              <a:gd name="connsiteY16" fmla="*/ 446101 h 608556"/>
              <a:gd name="connsiteX17" fmla="*/ 489646 w 560086"/>
              <a:gd name="connsiteY17" fmla="*/ 304855 h 608556"/>
              <a:gd name="connsiteX18" fmla="*/ 515656 w 560086"/>
              <a:gd name="connsiteY18" fmla="*/ 155486 h 608556"/>
              <a:gd name="connsiteX19" fmla="*/ 427383 w 560086"/>
              <a:gd name="connsiteY19" fmla="*/ 133675 h 608556"/>
              <a:gd name="connsiteX20" fmla="*/ 342423 w 560086"/>
              <a:gd name="connsiteY20" fmla="*/ 96069 h 608556"/>
              <a:gd name="connsiteX21" fmla="*/ 280059 w 560086"/>
              <a:gd name="connsiteY21" fmla="*/ 56759 h 608556"/>
              <a:gd name="connsiteX22" fmla="*/ 280059 w 560086"/>
              <a:gd name="connsiteY22" fmla="*/ 0 h 608556"/>
              <a:gd name="connsiteX23" fmla="*/ 294319 w 560086"/>
              <a:gd name="connsiteY23" fmla="*/ 12034 h 608556"/>
              <a:gd name="connsiteX24" fmla="*/ 364567 w 560086"/>
              <a:gd name="connsiteY24" fmla="*/ 57862 h 608556"/>
              <a:gd name="connsiteX25" fmla="*/ 540110 w 560086"/>
              <a:gd name="connsiteY25" fmla="*/ 114070 h 608556"/>
              <a:gd name="connsiteX26" fmla="*/ 559140 w 560086"/>
              <a:gd name="connsiteY26" fmla="*/ 116025 h 608556"/>
              <a:gd name="connsiteX27" fmla="*/ 559944 w 560086"/>
              <a:gd name="connsiteY27" fmla="*/ 135079 h 608556"/>
              <a:gd name="connsiteX28" fmla="*/ 531774 w 560086"/>
              <a:gd name="connsiteY28" fmla="*/ 318242 h 608556"/>
              <a:gd name="connsiteX29" fmla="*/ 452338 w 560086"/>
              <a:gd name="connsiteY29" fmla="*/ 472926 h 608556"/>
              <a:gd name="connsiteX30" fmla="*/ 289549 w 560086"/>
              <a:gd name="connsiteY30" fmla="*/ 604043 h 608556"/>
              <a:gd name="connsiteX31" fmla="*/ 280059 w 560086"/>
              <a:gd name="connsiteY31" fmla="*/ 608556 h 608556"/>
              <a:gd name="connsiteX32" fmla="*/ 270519 w 560086"/>
              <a:gd name="connsiteY32" fmla="*/ 604043 h 608556"/>
              <a:gd name="connsiteX33" fmla="*/ 107730 w 560086"/>
              <a:gd name="connsiteY33" fmla="*/ 472926 h 608556"/>
              <a:gd name="connsiteX34" fmla="*/ 28294 w 560086"/>
              <a:gd name="connsiteY34" fmla="*/ 318242 h 608556"/>
              <a:gd name="connsiteX35" fmla="*/ 124 w 560086"/>
              <a:gd name="connsiteY35" fmla="*/ 135079 h 608556"/>
              <a:gd name="connsiteX36" fmla="*/ 978 w 560086"/>
              <a:gd name="connsiteY36" fmla="*/ 116025 h 608556"/>
              <a:gd name="connsiteX37" fmla="*/ 19958 w 560086"/>
              <a:gd name="connsiteY37" fmla="*/ 114070 h 608556"/>
              <a:gd name="connsiteX38" fmla="*/ 195501 w 560086"/>
              <a:gd name="connsiteY38" fmla="*/ 57862 h 608556"/>
              <a:gd name="connsiteX39" fmla="*/ 265799 w 560086"/>
              <a:gd name="connsiteY39" fmla="*/ 12034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560086" h="608556">
                <a:moveTo>
                  <a:pt x="400482" y="203934"/>
                </a:moveTo>
                <a:lnTo>
                  <a:pt x="431714" y="235122"/>
                </a:lnTo>
                <a:lnTo>
                  <a:pt x="254767" y="411820"/>
                </a:lnTo>
                <a:lnTo>
                  <a:pt x="157356" y="314596"/>
                </a:lnTo>
                <a:lnTo>
                  <a:pt x="173022" y="299002"/>
                </a:lnTo>
                <a:lnTo>
                  <a:pt x="188638" y="283408"/>
                </a:lnTo>
                <a:lnTo>
                  <a:pt x="196521" y="291280"/>
                </a:lnTo>
                <a:lnTo>
                  <a:pt x="254767" y="349444"/>
                </a:lnTo>
                <a:lnTo>
                  <a:pt x="369652" y="234721"/>
                </a:lnTo>
                <a:close/>
                <a:moveTo>
                  <a:pt x="280059" y="56759"/>
                </a:moveTo>
                <a:cubicBezTo>
                  <a:pt x="267054" y="66286"/>
                  <a:pt x="245714" y="80827"/>
                  <a:pt x="217645" y="96069"/>
                </a:cubicBezTo>
                <a:cubicBezTo>
                  <a:pt x="189978" y="111111"/>
                  <a:pt x="161407" y="123747"/>
                  <a:pt x="132685" y="133675"/>
                </a:cubicBezTo>
                <a:cubicBezTo>
                  <a:pt x="103311" y="143803"/>
                  <a:pt x="73736" y="151124"/>
                  <a:pt x="44412" y="155486"/>
                </a:cubicBezTo>
                <a:cubicBezTo>
                  <a:pt x="45366" y="183815"/>
                  <a:pt x="50036" y="241527"/>
                  <a:pt x="70874" y="306259"/>
                </a:cubicBezTo>
                <a:cubicBezTo>
                  <a:pt x="87896" y="359207"/>
                  <a:pt x="112249" y="406490"/>
                  <a:pt x="143330" y="446752"/>
                </a:cubicBezTo>
                <a:cubicBezTo>
                  <a:pt x="179785" y="494085"/>
                  <a:pt x="225729" y="531991"/>
                  <a:pt x="280059" y="559519"/>
                </a:cubicBezTo>
                <a:cubicBezTo>
                  <a:pt x="334590" y="531841"/>
                  <a:pt x="380735" y="493734"/>
                  <a:pt x="417290" y="446101"/>
                </a:cubicBezTo>
                <a:cubicBezTo>
                  <a:pt x="448371" y="405587"/>
                  <a:pt x="472725" y="358054"/>
                  <a:pt x="489646" y="304855"/>
                </a:cubicBezTo>
                <a:cubicBezTo>
                  <a:pt x="510183" y="240424"/>
                  <a:pt x="514752" y="183514"/>
                  <a:pt x="515656" y="155486"/>
                </a:cubicBezTo>
                <a:cubicBezTo>
                  <a:pt x="486382" y="151124"/>
                  <a:pt x="456757" y="143803"/>
                  <a:pt x="427383" y="133675"/>
                </a:cubicBezTo>
                <a:cubicBezTo>
                  <a:pt x="398661" y="123747"/>
                  <a:pt x="370090" y="111111"/>
                  <a:pt x="342423" y="96069"/>
                </a:cubicBezTo>
                <a:cubicBezTo>
                  <a:pt x="314354" y="80827"/>
                  <a:pt x="293014" y="66286"/>
                  <a:pt x="280059" y="56759"/>
                </a:cubicBezTo>
                <a:close/>
                <a:moveTo>
                  <a:pt x="280059" y="0"/>
                </a:moveTo>
                <a:lnTo>
                  <a:pt x="294319" y="12034"/>
                </a:lnTo>
                <a:cubicBezTo>
                  <a:pt x="294571" y="12234"/>
                  <a:pt x="320982" y="34346"/>
                  <a:pt x="364567" y="57862"/>
                </a:cubicBezTo>
                <a:cubicBezTo>
                  <a:pt x="404335" y="79373"/>
                  <a:pt x="467101" y="106599"/>
                  <a:pt x="540110" y="114070"/>
                </a:cubicBezTo>
                <a:lnTo>
                  <a:pt x="559140" y="116025"/>
                </a:lnTo>
                <a:lnTo>
                  <a:pt x="559944" y="135079"/>
                </a:lnTo>
                <a:cubicBezTo>
                  <a:pt x="560094" y="138488"/>
                  <a:pt x="563107" y="219766"/>
                  <a:pt x="531774" y="318242"/>
                </a:cubicBezTo>
                <a:cubicBezTo>
                  <a:pt x="513246" y="376305"/>
                  <a:pt x="486533" y="428351"/>
                  <a:pt x="452338" y="472926"/>
                </a:cubicBezTo>
                <a:cubicBezTo>
                  <a:pt x="409407" y="528883"/>
                  <a:pt x="354625" y="573006"/>
                  <a:pt x="289549" y="604043"/>
                </a:cubicBezTo>
                <a:lnTo>
                  <a:pt x="280059" y="608556"/>
                </a:lnTo>
                <a:lnTo>
                  <a:pt x="270519" y="604043"/>
                </a:lnTo>
                <a:cubicBezTo>
                  <a:pt x="205443" y="573006"/>
                  <a:pt x="150661" y="528883"/>
                  <a:pt x="107730" y="472926"/>
                </a:cubicBezTo>
                <a:cubicBezTo>
                  <a:pt x="73535" y="428351"/>
                  <a:pt x="46822" y="376305"/>
                  <a:pt x="28294" y="318242"/>
                </a:cubicBezTo>
                <a:cubicBezTo>
                  <a:pt x="-3039" y="219766"/>
                  <a:pt x="24" y="138488"/>
                  <a:pt x="124" y="135079"/>
                </a:cubicBezTo>
                <a:lnTo>
                  <a:pt x="978" y="116025"/>
                </a:lnTo>
                <a:lnTo>
                  <a:pt x="19958" y="114070"/>
                </a:lnTo>
                <a:cubicBezTo>
                  <a:pt x="92967" y="106599"/>
                  <a:pt x="155733" y="79373"/>
                  <a:pt x="195501" y="57862"/>
                </a:cubicBezTo>
                <a:cubicBezTo>
                  <a:pt x="239086" y="34346"/>
                  <a:pt x="265497" y="12234"/>
                  <a:pt x="265799" y="12034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B3437C6-78BD-4F8D-91E1-108660476B1A}"/>
              </a:ext>
            </a:extLst>
          </p:cNvPr>
          <p:cNvSpPr/>
          <p:nvPr/>
        </p:nvSpPr>
        <p:spPr>
          <a:xfrm>
            <a:off x="9619816" y="3884391"/>
            <a:ext cx="710560" cy="710560"/>
          </a:xfrm>
          <a:prstGeom prst="ellipse">
            <a:avLst/>
          </a:prstGeom>
          <a:noFill/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16">
            <a:extLst>
              <a:ext uri="{FF2B5EF4-FFF2-40B4-BE49-F238E27FC236}">
                <a16:creationId xmlns:a16="http://schemas.microsoft.com/office/drawing/2014/main" id="{2D39E8FE-754C-4715-B216-7CB8347BE5FE}"/>
              </a:ext>
            </a:extLst>
          </p:cNvPr>
          <p:cNvSpPr/>
          <p:nvPr/>
        </p:nvSpPr>
        <p:spPr>
          <a:xfrm>
            <a:off x="9781420" y="4046643"/>
            <a:ext cx="387351" cy="386056"/>
          </a:xfrm>
          <a:custGeom>
            <a:avLst/>
            <a:gdLst>
              <a:gd name="connsiteX0" fmla="*/ 81603 w 608615"/>
              <a:gd name="connsiteY0" fmla="*/ 176901 h 606580"/>
              <a:gd name="connsiteX1" fmla="*/ 42180 w 608615"/>
              <a:gd name="connsiteY1" fmla="*/ 215826 h 606580"/>
              <a:gd name="connsiteX2" fmla="*/ 25449 w 608615"/>
              <a:gd name="connsiteY2" fmla="*/ 362636 h 606580"/>
              <a:gd name="connsiteX3" fmla="*/ 29543 w 608615"/>
              <a:gd name="connsiteY3" fmla="*/ 376411 h 606580"/>
              <a:gd name="connsiteX4" fmla="*/ 38798 w 608615"/>
              <a:gd name="connsiteY4" fmla="*/ 380765 h 606580"/>
              <a:gd name="connsiteX5" fmla="*/ 48409 w 608615"/>
              <a:gd name="connsiteY5" fmla="*/ 380765 h 606580"/>
              <a:gd name="connsiteX6" fmla="*/ 61046 w 608615"/>
              <a:gd name="connsiteY6" fmla="*/ 392496 h 606580"/>
              <a:gd name="connsiteX7" fmla="*/ 75018 w 608615"/>
              <a:gd name="connsiteY7" fmla="*/ 581341 h 606580"/>
              <a:gd name="connsiteX8" fmla="*/ 152796 w 608615"/>
              <a:gd name="connsiteY8" fmla="*/ 581341 h 606580"/>
              <a:gd name="connsiteX9" fmla="*/ 166768 w 608615"/>
              <a:gd name="connsiteY9" fmla="*/ 392496 h 606580"/>
              <a:gd name="connsiteX10" fmla="*/ 179405 w 608615"/>
              <a:gd name="connsiteY10" fmla="*/ 380765 h 606580"/>
              <a:gd name="connsiteX11" fmla="*/ 189016 w 608615"/>
              <a:gd name="connsiteY11" fmla="*/ 380765 h 606580"/>
              <a:gd name="connsiteX12" fmla="*/ 198271 w 608615"/>
              <a:gd name="connsiteY12" fmla="*/ 376411 h 606580"/>
              <a:gd name="connsiteX13" fmla="*/ 202365 w 608615"/>
              <a:gd name="connsiteY13" fmla="*/ 362636 h 606580"/>
              <a:gd name="connsiteX14" fmla="*/ 185634 w 608615"/>
              <a:gd name="connsiteY14" fmla="*/ 215826 h 606580"/>
              <a:gd name="connsiteX15" fmla="*/ 146211 w 608615"/>
              <a:gd name="connsiteY15" fmla="*/ 176901 h 606580"/>
              <a:gd name="connsiteX16" fmla="*/ 329132 w 608615"/>
              <a:gd name="connsiteY16" fmla="*/ 176837 h 606580"/>
              <a:gd name="connsiteX17" fmla="*/ 455700 w 608615"/>
              <a:gd name="connsiteY17" fmla="*/ 303299 h 606580"/>
              <a:gd name="connsiteX18" fmla="*/ 329132 w 608615"/>
              <a:gd name="connsiteY18" fmla="*/ 429673 h 606580"/>
              <a:gd name="connsiteX19" fmla="*/ 252585 w 608615"/>
              <a:gd name="connsiteY19" fmla="*/ 403456 h 606580"/>
              <a:gd name="connsiteX20" fmla="*/ 250182 w 608615"/>
              <a:gd name="connsiteY20" fmla="*/ 385682 h 606580"/>
              <a:gd name="connsiteX21" fmla="*/ 267984 w 608615"/>
              <a:gd name="connsiteY21" fmla="*/ 383372 h 606580"/>
              <a:gd name="connsiteX22" fmla="*/ 329132 w 608615"/>
              <a:gd name="connsiteY22" fmla="*/ 404434 h 606580"/>
              <a:gd name="connsiteX23" fmla="*/ 430422 w 608615"/>
              <a:gd name="connsiteY23" fmla="*/ 303299 h 606580"/>
              <a:gd name="connsiteX24" fmla="*/ 329132 w 608615"/>
              <a:gd name="connsiteY24" fmla="*/ 202165 h 606580"/>
              <a:gd name="connsiteX25" fmla="*/ 258816 w 608615"/>
              <a:gd name="connsiteY25" fmla="*/ 230781 h 606580"/>
              <a:gd name="connsiteX26" fmla="*/ 240925 w 608615"/>
              <a:gd name="connsiteY26" fmla="*/ 230426 h 606580"/>
              <a:gd name="connsiteX27" fmla="*/ 241192 w 608615"/>
              <a:gd name="connsiteY27" fmla="*/ 212563 h 606580"/>
              <a:gd name="connsiteX28" fmla="*/ 329132 w 608615"/>
              <a:gd name="connsiteY28" fmla="*/ 176837 h 606580"/>
              <a:gd name="connsiteX29" fmla="*/ 81603 w 608615"/>
              <a:gd name="connsiteY29" fmla="*/ 151574 h 606580"/>
              <a:gd name="connsiteX30" fmla="*/ 146211 w 608615"/>
              <a:gd name="connsiteY30" fmla="*/ 151574 h 606580"/>
              <a:gd name="connsiteX31" fmla="*/ 210819 w 608615"/>
              <a:gd name="connsiteY31" fmla="*/ 212982 h 606580"/>
              <a:gd name="connsiteX32" fmla="*/ 227549 w 608615"/>
              <a:gd name="connsiteY32" fmla="*/ 359793 h 606580"/>
              <a:gd name="connsiteX33" fmla="*/ 217137 w 608615"/>
              <a:gd name="connsiteY33" fmla="*/ 393296 h 606580"/>
              <a:gd name="connsiteX34" fmla="*/ 191152 w 608615"/>
              <a:gd name="connsiteY34" fmla="*/ 406004 h 606580"/>
              <a:gd name="connsiteX35" fmla="*/ 177180 w 608615"/>
              <a:gd name="connsiteY35" fmla="*/ 594938 h 606580"/>
              <a:gd name="connsiteX36" fmla="*/ 164543 w 608615"/>
              <a:gd name="connsiteY36" fmla="*/ 606580 h 606580"/>
              <a:gd name="connsiteX37" fmla="*/ 63271 w 608615"/>
              <a:gd name="connsiteY37" fmla="*/ 606580 h 606580"/>
              <a:gd name="connsiteX38" fmla="*/ 50634 w 608615"/>
              <a:gd name="connsiteY38" fmla="*/ 594938 h 606580"/>
              <a:gd name="connsiteX39" fmla="*/ 36662 w 608615"/>
              <a:gd name="connsiteY39" fmla="*/ 406004 h 606580"/>
              <a:gd name="connsiteX40" fmla="*/ 10677 w 608615"/>
              <a:gd name="connsiteY40" fmla="*/ 393296 h 606580"/>
              <a:gd name="connsiteX41" fmla="*/ 265 w 608615"/>
              <a:gd name="connsiteY41" fmla="*/ 359793 h 606580"/>
              <a:gd name="connsiteX42" fmla="*/ 17084 w 608615"/>
              <a:gd name="connsiteY42" fmla="*/ 212982 h 606580"/>
              <a:gd name="connsiteX43" fmla="*/ 81603 w 608615"/>
              <a:gd name="connsiteY43" fmla="*/ 151574 h 606580"/>
              <a:gd name="connsiteX44" fmla="*/ 113916 w 608615"/>
              <a:gd name="connsiteY44" fmla="*/ 25241 h 606580"/>
              <a:gd name="connsiteX45" fmla="*/ 75923 w 608615"/>
              <a:gd name="connsiteY45" fmla="*/ 63191 h 606580"/>
              <a:gd name="connsiteX46" fmla="*/ 113916 w 608615"/>
              <a:gd name="connsiteY46" fmla="*/ 101053 h 606580"/>
              <a:gd name="connsiteX47" fmla="*/ 151909 w 608615"/>
              <a:gd name="connsiteY47" fmla="*/ 63191 h 606580"/>
              <a:gd name="connsiteX48" fmla="*/ 113916 w 608615"/>
              <a:gd name="connsiteY48" fmla="*/ 25241 h 606580"/>
              <a:gd name="connsiteX49" fmla="*/ 409385 w 608615"/>
              <a:gd name="connsiteY49" fmla="*/ 24335 h 606580"/>
              <a:gd name="connsiteX50" fmla="*/ 430612 w 608615"/>
              <a:gd name="connsiteY50" fmla="*/ 28235 h 606580"/>
              <a:gd name="connsiteX51" fmla="*/ 493358 w 608615"/>
              <a:gd name="connsiteY51" fmla="*/ 65385 h 606580"/>
              <a:gd name="connsiteX52" fmla="*/ 512404 w 608615"/>
              <a:gd name="connsiteY52" fmla="*/ 103335 h 606580"/>
              <a:gd name="connsiteX53" fmla="*/ 495227 w 608615"/>
              <a:gd name="connsiteY53" fmla="*/ 141463 h 606580"/>
              <a:gd name="connsiteX54" fmla="*/ 492023 w 608615"/>
              <a:gd name="connsiteY54" fmla="*/ 173902 h 606580"/>
              <a:gd name="connsiteX55" fmla="*/ 513650 w 608615"/>
              <a:gd name="connsiteY55" fmla="*/ 212297 h 606580"/>
              <a:gd name="connsiteX56" fmla="*/ 541864 w 608615"/>
              <a:gd name="connsiteY56" fmla="*/ 225539 h 606580"/>
              <a:gd name="connsiteX57" fmla="*/ 582894 w 608615"/>
              <a:gd name="connsiteY57" fmla="*/ 228917 h 606580"/>
              <a:gd name="connsiteX58" fmla="*/ 606212 w 608615"/>
              <a:gd name="connsiteY58" fmla="*/ 265089 h 606580"/>
              <a:gd name="connsiteX59" fmla="*/ 608615 w 608615"/>
              <a:gd name="connsiteY59" fmla="*/ 302417 h 606580"/>
              <a:gd name="connsiteX60" fmla="*/ 606212 w 608615"/>
              <a:gd name="connsiteY60" fmla="*/ 339656 h 606580"/>
              <a:gd name="connsiteX61" fmla="*/ 582894 w 608615"/>
              <a:gd name="connsiteY61" fmla="*/ 375828 h 606580"/>
              <a:gd name="connsiteX62" fmla="*/ 542131 w 608615"/>
              <a:gd name="connsiteY62" fmla="*/ 379383 h 606580"/>
              <a:gd name="connsiteX63" fmla="*/ 513650 w 608615"/>
              <a:gd name="connsiteY63" fmla="*/ 392448 h 606580"/>
              <a:gd name="connsiteX64" fmla="*/ 492023 w 608615"/>
              <a:gd name="connsiteY64" fmla="*/ 430843 h 606580"/>
              <a:gd name="connsiteX65" fmla="*/ 495227 w 608615"/>
              <a:gd name="connsiteY65" fmla="*/ 463282 h 606580"/>
              <a:gd name="connsiteX66" fmla="*/ 512404 w 608615"/>
              <a:gd name="connsiteY66" fmla="*/ 501410 h 606580"/>
              <a:gd name="connsiteX67" fmla="*/ 493358 w 608615"/>
              <a:gd name="connsiteY67" fmla="*/ 539449 h 606580"/>
              <a:gd name="connsiteX68" fmla="*/ 430612 w 608615"/>
              <a:gd name="connsiteY68" fmla="*/ 576510 h 606580"/>
              <a:gd name="connsiteX69" fmla="*/ 388692 w 608615"/>
              <a:gd name="connsiteY69" fmla="*/ 574644 h 606580"/>
              <a:gd name="connsiteX70" fmla="*/ 364483 w 608615"/>
              <a:gd name="connsiteY70" fmla="*/ 540071 h 606580"/>
              <a:gd name="connsiteX71" fmla="*/ 339029 w 608615"/>
              <a:gd name="connsiteY71" fmla="*/ 521229 h 606580"/>
              <a:gd name="connsiteX72" fmla="*/ 295952 w 608615"/>
              <a:gd name="connsiteY72" fmla="*/ 521229 h 606580"/>
              <a:gd name="connsiteX73" fmla="*/ 270497 w 608615"/>
              <a:gd name="connsiteY73" fmla="*/ 540071 h 606580"/>
              <a:gd name="connsiteX74" fmla="*/ 250917 w 608615"/>
              <a:gd name="connsiteY74" fmla="*/ 571711 h 606580"/>
              <a:gd name="connsiteX75" fmla="*/ 223504 w 608615"/>
              <a:gd name="connsiteY75" fmla="*/ 580421 h 606580"/>
              <a:gd name="connsiteX76" fmla="*/ 215138 w 608615"/>
              <a:gd name="connsiteY76" fmla="*/ 579710 h 606580"/>
              <a:gd name="connsiteX77" fmla="*/ 204903 w 608615"/>
              <a:gd name="connsiteY77" fmla="*/ 565045 h 606580"/>
              <a:gd name="connsiteX78" fmla="*/ 219499 w 608615"/>
              <a:gd name="connsiteY78" fmla="*/ 554825 h 606580"/>
              <a:gd name="connsiteX79" fmla="*/ 236232 w 608615"/>
              <a:gd name="connsiteY79" fmla="*/ 551003 h 606580"/>
              <a:gd name="connsiteX80" fmla="*/ 245488 w 608615"/>
              <a:gd name="connsiteY80" fmla="*/ 535983 h 606580"/>
              <a:gd name="connsiteX81" fmla="*/ 298533 w 608615"/>
              <a:gd name="connsiteY81" fmla="*/ 496077 h 606580"/>
              <a:gd name="connsiteX82" fmla="*/ 336359 w 608615"/>
              <a:gd name="connsiteY82" fmla="*/ 496077 h 606580"/>
              <a:gd name="connsiteX83" fmla="*/ 389404 w 608615"/>
              <a:gd name="connsiteY83" fmla="*/ 535983 h 606580"/>
              <a:gd name="connsiteX84" fmla="*/ 400885 w 608615"/>
              <a:gd name="connsiteY84" fmla="*/ 552425 h 606580"/>
              <a:gd name="connsiteX85" fmla="*/ 420465 w 608615"/>
              <a:gd name="connsiteY85" fmla="*/ 553225 h 606580"/>
              <a:gd name="connsiteX86" fmla="*/ 477782 w 608615"/>
              <a:gd name="connsiteY86" fmla="*/ 519363 h 606580"/>
              <a:gd name="connsiteX87" fmla="*/ 487039 w 608615"/>
              <a:gd name="connsiteY87" fmla="*/ 500877 h 606580"/>
              <a:gd name="connsiteX88" fmla="*/ 478850 w 608615"/>
              <a:gd name="connsiteY88" fmla="*/ 482568 h 606580"/>
              <a:gd name="connsiteX89" fmla="*/ 471285 w 608615"/>
              <a:gd name="connsiteY89" fmla="*/ 416356 h 606580"/>
              <a:gd name="connsiteX90" fmla="*/ 490421 w 608615"/>
              <a:gd name="connsiteY90" fmla="*/ 382227 h 606580"/>
              <a:gd name="connsiteX91" fmla="*/ 550942 w 608615"/>
              <a:gd name="connsiteY91" fmla="*/ 355654 h 606580"/>
              <a:gd name="connsiteX92" fmla="*/ 569899 w 608615"/>
              <a:gd name="connsiteY92" fmla="*/ 354143 h 606580"/>
              <a:gd name="connsiteX93" fmla="*/ 581113 w 608615"/>
              <a:gd name="connsiteY93" fmla="*/ 336545 h 606580"/>
              <a:gd name="connsiteX94" fmla="*/ 583250 w 608615"/>
              <a:gd name="connsiteY94" fmla="*/ 302328 h 606580"/>
              <a:gd name="connsiteX95" fmla="*/ 581113 w 608615"/>
              <a:gd name="connsiteY95" fmla="*/ 268200 h 606580"/>
              <a:gd name="connsiteX96" fmla="*/ 569899 w 608615"/>
              <a:gd name="connsiteY96" fmla="*/ 250602 h 606580"/>
              <a:gd name="connsiteX97" fmla="*/ 551209 w 608615"/>
              <a:gd name="connsiteY97" fmla="*/ 249003 h 606580"/>
              <a:gd name="connsiteX98" fmla="*/ 490421 w 608615"/>
              <a:gd name="connsiteY98" fmla="*/ 222429 h 606580"/>
              <a:gd name="connsiteX99" fmla="*/ 471374 w 608615"/>
              <a:gd name="connsiteY99" fmla="*/ 188389 h 606580"/>
              <a:gd name="connsiteX100" fmla="*/ 478939 w 608615"/>
              <a:gd name="connsiteY100" fmla="*/ 122177 h 606580"/>
              <a:gd name="connsiteX101" fmla="*/ 487039 w 608615"/>
              <a:gd name="connsiteY101" fmla="*/ 103868 h 606580"/>
              <a:gd name="connsiteX102" fmla="*/ 477782 w 608615"/>
              <a:gd name="connsiteY102" fmla="*/ 85293 h 606580"/>
              <a:gd name="connsiteX103" fmla="*/ 420554 w 608615"/>
              <a:gd name="connsiteY103" fmla="*/ 51431 h 606580"/>
              <a:gd name="connsiteX104" fmla="*/ 400885 w 608615"/>
              <a:gd name="connsiteY104" fmla="*/ 52320 h 606580"/>
              <a:gd name="connsiteX105" fmla="*/ 389404 w 608615"/>
              <a:gd name="connsiteY105" fmla="*/ 68762 h 606580"/>
              <a:gd name="connsiteX106" fmla="*/ 336359 w 608615"/>
              <a:gd name="connsiteY106" fmla="*/ 108667 h 606580"/>
              <a:gd name="connsiteX107" fmla="*/ 298622 w 608615"/>
              <a:gd name="connsiteY107" fmla="*/ 108667 h 606580"/>
              <a:gd name="connsiteX108" fmla="*/ 245488 w 608615"/>
              <a:gd name="connsiteY108" fmla="*/ 68762 h 606580"/>
              <a:gd name="connsiteX109" fmla="*/ 234986 w 608615"/>
              <a:gd name="connsiteY109" fmla="*/ 52942 h 606580"/>
              <a:gd name="connsiteX110" fmla="*/ 216117 w 608615"/>
              <a:gd name="connsiteY110" fmla="*/ 50987 h 606580"/>
              <a:gd name="connsiteX111" fmla="*/ 200008 w 608615"/>
              <a:gd name="connsiteY111" fmla="*/ 43166 h 606580"/>
              <a:gd name="connsiteX112" fmla="*/ 207929 w 608615"/>
              <a:gd name="connsiteY112" fmla="*/ 27079 h 606580"/>
              <a:gd name="connsiteX113" fmla="*/ 247980 w 608615"/>
              <a:gd name="connsiteY113" fmla="*/ 31257 h 606580"/>
              <a:gd name="connsiteX114" fmla="*/ 270497 w 608615"/>
              <a:gd name="connsiteY114" fmla="*/ 64674 h 606580"/>
              <a:gd name="connsiteX115" fmla="*/ 295863 w 608615"/>
              <a:gd name="connsiteY115" fmla="*/ 83516 h 606580"/>
              <a:gd name="connsiteX116" fmla="*/ 339029 w 608615"/>
              <a:gd name="connsiteY116" fmla="*/ 83516 h 606580"/>
              <a:gd name="connsiteX117" fmla="*/ 364483 w 608615"/>
              <a:gd name="connsiteY117" fmla="*/ 64674 h 606580"/>
              <a:gd name="connsiteX118" fmla="*/ 388692 w 608615"/>
              <a:gd name="connsiteY118" fmla="*/ 30101 h 606580"/>
              <a:gd name="connsiteX119" fmla="*/ 409385 w 608615"/>
              <a:gd name="connsiteY119" fmla="*/ 24335 h 606580"/>
              <a:gd name="connsiteX120" fmla="*/ 113916 w 608615"/>
              <a:gd name="connsiteY120" fmla="*/ 0 h 606580"/>
              <a:gd name="connsiteX121" fmla="*/ 177178 w 608615"/>
              <a:gd name="connsiteY121" fmla="*/ 63191 h 606580"/>
              <a:gd name="connsiteX122" fmla="*/ 113916 w 608615"/>
              <a:gd name="connsiteY122" fmla="*/ 126383 h 606580"/>
              <a:gd name="connsiteX123" fmla="*/ 50654 w 608615"/>
              <a:gd name="connsiteY123" fmla="*/ 63191 h 606580"/>
              <a:gd name="connsiteX124" fmla="*/ 113916 w 608615"/>
              <a:gd name="connsiteY124" fmla="*/ 0 h 606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608615" h="606580">
                <a:moveTo>
                  <a:pt x="81603" y="176901"/>
                </a:moveTo>
                <a:cubicBezTo>
                  <a:pt x="61669" y="176901"/>
                  <a:pt x="44761" y="193609"/>
                  <a:pt x="42180" y="215826"/>
                </a:cubicBezTo>
                <a:lnTo>
                  <a:pt x="25449" y="362636"/>
                </a:lnTo>
                <a:cubicBezTo>
                  <a:pt x="24827" y="367791"/>
                  <a:pt x="26339" y="372767"/>
                  <a:pt x="29543" y="376411"/>
                </a:cubicBezTo>
                <a:cubicBezTo>
                  <a:pt x="30967" y="378011"/>
                  <a:pt x="34171" y="380765"/>
                  <a:pt x="38798" y="380765"/>
                </a:cubicBezTo>
                <a:lnTo>
                  <a:pt x="48409" y="380765"/>
                </a:lnTo>
                <a:cubicBezTo>
                  <a:pt x="55084" y="380765"/>
                  <a:pt x="60512" y="385920"/>
                  <a:pt x="61046" y="392496"/>
                </a:cubicBezTo>
                <a:lnTo>
                  <a:pt x="75018" y="581341"/>
                </a:lnTo>
                <a:lnTo>
                  <a:pt x="152796" y="581341"/>
                </a:lnTo>
                <a:lnTo>
                  <a:pt x="166768" y="392496"/>
                </a:lnTo>
                <a:cubicBezTo>
                  <a:pt x="167213" y="385920"/>
                  <a:pt x="172730" y="380765"/>
                  <a:pt x="179405" y="380765"/>
                </a:cubicBezTo>
                <a:lnTo>
                  <a:pt x="189016" y="380765"/>
                </a:lnTo>
                <a:cubicBezTo>
                  <a:pt x="193643" y="380765"/>
                  <a:pt x="196847" y="378011"/>
                  <a:pt x="198271" y="376411"/>
                </a:cubicBezTo>
                <a:cubicBezTo>
                  <a:pt x="201475" y="372767"/>
                  <a:pt x="202987" y="367791"/>
                  <a:pt x="202365" y="362636"/>
                </a:cubicBezTo>
                <a:lnTo>
                  <a:pt x="185634" y="215826"/>
                </a:lnTo>
                <a:cubicBezTo>
                  <a:pt x="183053" y="193609"/>
                  <a:pt x="166145" y="176901"/>
                  <a:pt x="146211" y="176901"/>
                </a:cubicBezTo>
                <a:close/>
                <a:moveTo>
                  <a:pt x="329132" y="176837"/>
                </a:moveTo>
                <a:cubicBezTo>
                  <a:pt x="398913" y="176837"/>
                  <a:pt x="455700" y="233536"/>
                  <a:pt x="455700" y="303299"/>
                </a:cubicBezTo>
                <a:cubicBezTo>
                  <a:pt x="455700" y="372974"/>
                  <a:pt x="398913" y="429673"/>
                  <a:pt x="329132" y="429673"/>
                </a:cubicBezTo>
                <a:cubicBezTo>
                  <a:pt x="301539" y="429673"/>
                  <a:pt x="275104" y="420608"/>
                  <a:pt x="252585" y="403456"/>
                </a:cubicBezTo>
                <a:cubicBezTo>
                  <a:pt x="247067" y="399190"/>
                  <a:pt x="245999" y="391281"/>
                  <a:pt x="250182" y="385682"/>
                </a:cubicBezTo>
                <a:cubicBezTo>
                  <a:pt x="254455" y="380172"/>
                  <a:pt x="262465" y="379106"/>
                  <a:pt x="267984" y="383372"/>
                </a:cubicBezTo>
                <a:cubicBezTo>
                  <a:pt x="286052" y="397146"/>
                  <a:pt x="307147" y="404434"/>
                  <a:pt x="329132" y="404434"/>
                </a:cubicBezTo>
                <a:cubicBezTo>
                  <a:pt x="384939" y="404434"/>
                  <a:pt x="430422" y="359021"/>
                  <a:pt x="430422" y="303299"/>
                </a:cubicBezTo>
                <a:cubicBezTo>
                  <a:pt x="430422" y="247489"/>
                  <a:pt x="384939" y="202165"/>
                  <a:pt x="329132" y="202165"/>
                </a:cubicBezTo>
                <a:cubicBezTo>
                  <a:pt x="302874" y="202165"/>
                  <a:pt x="277863" y="212296"/>
                  <a:pt x="258816" y="230781"/>
                </a:cubicBezTo>
                <a:cubicBezTo>
                  <a:pt x="253831" y="235580"/>
                  <a:pt x="245821" y="235491"/>
                  <a:pt x="240925" y="230426"/>
                </a:cubicBezTo>
                <a:cubicBezTo>
                  <a:pt x="236030" y="225449"/>
                  <a:pt x="236208" y="217451"/>
                  <a:pt x="241192" y="212563"/>
                </a:cubicBezTo>
                <a:cubicBezTo>
                  <a:pt x="265046" y="189545"/>
                  <a:pt x="296288" y="176837"/>
                  <a:pt x="329132" y="176837"/>
                </a:cubicBezTo>
                <a:close/>
                <a:moveTo>
                  <a:pt x="81603" y="151574"/>
                </a:moveTo>
                <a:lnTo>
                  <a:pt x="146211" y="151574"/>
                </a:lnTo>
                <a:cubicBezTo>
                  <a:pt x="179049" y="151574"/>
                  <a:pt x="206814" y="177968"/>
                  <a:pt x="210819" y="212982"/>
                </a:cubicBezTo>
                <a:lnTo>
                  <a:pt x="227549" y="359793"/>
                </a:lnTo>
                <a:cubicBezTo>
                  <a:pt x="228973" y="372056"/>
                  <a:pt x="225146" y="384320"/>
                  <a:pt x="217137" y="393296"/>
                </a:cubicBezTo>
                <a:cubicBezTo>
                  <a:pt x="210285" y="401027"/>
                  <a:pt x="201119" y="405471"/>
                  <a:pt x="191152" y="406004"/>
                </a:cubicBezTo>
                <a:lnTo>
                  <a:pt x="177180" y="594938"/>
                </a:lnTo>
                <a:cubicBezTo>
                  <a:pt x="176646" y="601515"/>
                  <a:pt x="171129" y="606580"/>
                  <a:pt x="164543" y="606580"/>
                </a:cubicBezTo>
                <a:lnTo>
                  <a:pt x="63271" y="606580"/>
                </a:lnTo>
                <a:cubicBezTo>
                  <a:pt x="56685" y="606580"/>
                  <a:pt x="51168" y="601515"/>
                  <a:pt x="50634" y="594938"/>
                </a:cubicBezTo>
                <a:lnTo>
                  <a:pt x="36662" y="406004"/>
                </a:lnTo>
                <a:cubicBezTo>
                  <a:pt x="26695" y="405471"/>
                  <a:pt x="17529" y="400939"/>
                  <a:pt x="10677" y="393296"/>
                </a:cubicBezTo>
                <a:cubicBezTo>
                  <a:pt x="2668" y="384320"/>
                  <a:pt x="-1070" y="372056"/>
                  <a:pt x="265" y="359793"/>
                </a:cubicBezTo>
                <a:lnTo>
                  <a:pt x="17084" y="212982"/>
                </a:lnTo>
                <a:cubicBezTo>
                  <a:pt x="21000" y="177968"/>
                  <a:pt x="48765" y="151574"/>
                  <a:pt x="81603" y="151574"/>
                </a:cubicBezTo>
                <a:close/>
                <a:moveTo>
                  <a:pt x="113916" y="25241"/>
                </a:moveTo>
                <a:cubicBezTo>
                  <a:pt x="93007" y="25241"/>
                  <a:pt x="75923" y="42217"/>
                  <a:pt x="75923" y="63191"/>
                </a:cubicBezTo>
                <a:cubicBezTo>
                  <a:pt x="75923" y="84078"/>
                  <a:pt x="93007" y="101053"/>
                  <a:pt x="113916" y="101053"/>
                </a:cubicBezTo>
                <a:cubicBezTo>
                  <a:pt x="134825" y="101053"/>
                  <a:pt x="151909" y="84078"/>
                  <a:pt x="151909" y="63191"/>
                </a:cubicBezTo>
                <a:cubicBezTo>
                  <a:pt x="151909" y="42217"/>
                  <a:pt x="134825" y="25241"/>
                  <a:pt x="113916" y="25241"/>
                </a:cubicBezTo>
                <a:close/>
                <a:moveTo>
                  <a:pt x="409385" y="24335"/>
                </a:moveTo>
                <a:cubicBezTo>
                  <a:pt x="416527" y="24013"/>
                  <a:pt x="423758" y="25302"/>
                  <a:pt x="430612" y="28235"/>
                </a:cubicBezTo>
                <a:cubicBezTo>
                  <a:pt x="452862" y="37833"/>
                  <a:pt x="473955" y="50365"/>
                  <a:pt x="493358" y="65385"/>
                </a:cubicBezTo>
                <a:cubicBezTo>
                  <a:pt x="505106" y="74539"/>
                  <a:pt x="512048" y="88404"/>
                  <a:pt x="512404" y="103335"/>
                </a:cubicBezTo>
                <a:cubicBezTo>
                  <a:pt x="512671" y="118177"/>
                  <a:pt x="506441" y="132042"/>
                  <a:pt x="495227" y="141463"/>
                </a:cubicBezTo>
                <a:cubicBezTo>
                  <a:pt x="485971" y="149284"/>
                  <a:pt x="484547" y="163237"/>
                  <a:pt x="492023" y="173902"/>
                </a:cubicBezTo>
                <a:cubicBezTo>
                  <a:pt x="500478" y="185901"/>
                  <a:pt x="507687" y="198788"/>
                  <a:pt x="513650" y="212297"/>
                </a:cubicBezTo>
                <a:cubicBezTo>
                  <a:pt x="518634" y="223851"/>
                  <a:pt x="531094" y="229716"/>
                  <a:pt x="541864" y="225539"/>
                </a:cubicBezTo>
                <a:cubicBezTo>
                  <a:pt x="555570" y="220207"/>
                  <a:pt x="570433" y="221540"/>
                  <a:pt x="582894" y="228917"/>
                </a:cubicBezTo>
                <a:cubicBezTo>
                  <a:pt x="595799" y="236649"/>
                  <a:pt x="604343" y="249891"/>
                  <a:pt x="606212" y="265089"/>
                </a:cubicBezTo>
                <a:cubicBezTo>
                  <a:pt x="607814" y="277354"/>
                  <a:pt x="608615" y="289885"/>
                  <a:pt x="608615" y="302417"/>
                </a:cubicBezTo>
                <a:cubicBezTo>
                  <a:pt x="608615" y="314860"/>
                  <a:pt x="607814" y="327391"/>
                  <a:pt x="606212" y="339656"/>
                </a:cubicBezTo>
                <a:cubicBezTo>
                  <a:pt x="604343" y="354943"/>
                  <a:pt x="595799" y="368096"/>
                  <a:pt x="582894" y="375828"/>
                </a:cubicBezTo>
                <a:cubicBezTo>
                  <a:pt x="570433" y="383205"/>
                  <a:pt x="555659" y="384538"/>
                  <a:pt x="542131" y="379383"/>
                </a:cubicBezTo>
                <a:cubicBezTo>
                  <a:pt x="531094" y="375117"/>
                  <a:pt x="518634" y="380894"/>
                  <a:pt x="513650" y="392448"/>
                </a:cubicBezTo>
                <a:cubicBezTo>
                  <a:pt x="507776" y="405957"/>
                  <a:pt x="500478" y="418844"/>
                  <a:pt x="492023" y="430843"/>
                </a:cubicBezTo>
                <a:cubicBezTo>
                  <a:pt x="484547" y="441508"/>
                  <a:pt x="485971" y="455461"/>
                  <a:pt x="495227" y="463282"/>
                </a:cubicBezTo>
                <a:cubicBezTo>
                  <a:pt x="506441" y="472703"/>
                  <a:pt x="512671" y="486657"/>
                  <a:pt x="512404" y="501410"/>
                </a:cubicBezTo>
                <a:cubicBezTo>
                  <a:pt x="512048" y="516430"/>
                  <a:pt x="505106" y="530295"/>
                  <a:pt x="493358" y="539449"/>
                </a:cubicBezTo>
                <a:cubicBezTo>
                  <a:pt x="473955" y="554469"/>
                  <a:pt x="452862" y="566912"/>
                  <a:pt x="430612" y="576510"/>
                </a:cubicBezTo>
                <a:cubicBezTo>
                  <a:pt x="416905" y="582376"/>
                  <a:pt x="401686" y="581754"/>
                  <a:pt x="388692" y="574644"/>
                </a:cubicBezTo>
                <a:cubicBezTo>
                  <a:pt x="375697" y="567534"/>
                  <a:pt x="366886" y="554913"/>
                  <a:pt x="364483" y="540071"/>
                </a:cubicBezTo>
                <a:cubicBezTo>
                  <a:pt x="362436" y="527984"/>
                  <a:pt x="351667" y="519807"/>
                  <a:pt x="339029" y="521229"/>
                </a:cubicBezTo>
                <a:cubicBezTo>
                  <a:pt x="324788" y="522740"/>
                  <a:pt x="310103" y="522740"/>
                  <a:pt x="295952" y="521229"/>
                </a:cubicBezTo>
                <a:cubicBezTo>
                  <a:pt x="283225" y="519807"/>
                  <a:pt x="272455" y="527984"/>
                  <a:pt x="270497" y="540071"/>
                </a:cubicBezTo>
                <a:cubicBezTo>
                  <a:pt x="268361" y="553047"/>
                  <a:pt x="261508" y="564245"/>
                  <a:pt x="250917" y="571711"/>
                </a:cubicBezTo>
                <a:cubicBezTo>
                  <a:pt x="242729" y="577399"/>
                  <a:pt x="233206" y="580421"/>
                  <a:pt x="223504" y="580421"/>
                </a:cubicBezTo>
                <a:cubicBezTo>
                  <a:pt x="220745" y="580421"/>
                  <a:pt x="217897" y="580154"/>
                  <a:pt x="215138" y="579710"/>
                </a:cubicBezTo>
                <a:cubicBezTo>
                  <a:pt x="208285" y="578465"/>
                  <a:pt x="203657" y="571889"/>
                  <a:pt x="204903" y="565045"/>
                </a:cubicBezTo>
                <a:cubicBezTo>
                  <a:pt x="206060" y="558113"/>
                  <a:pt x="212824" y="553491"/>
                  <a:pt x="219499" y="554825"/>
                </a:cubicBezTo>
                <a:cubicBezTo>
                  <a:pt x="225374" y="555802"/>
                  <a:pt x="231337" y="554469"/>
                  <a:pt x="236232" y="551003"/>
                </a:cubicBezTo>
                <a:cubicBezTo>
                  <a:pt x="241216" y="547537"/>
                  <a:pt x="244509" y="542204"/>
                  <a:pt x="245488" y="535983"/>
                </a:cubicBezTo>
                <a:cubicBezTo>
                  <a:pt x="249671" y="510387"/>
                  <a:pt x="272277" y="493233"/>
                  <a:pt x="298533" y="496077"/>
                </a:cubicBezTo>
                <a:cubicBezTo>
                  <a:pt x="310993" y="497411"/>
                  <a:pt x="323987" y="497411"/>
                  <a:pt x="336359" y="496077"/>
                </a:cubicBezTo>
                <a:cubicBezTo>
                  <a:pt x="361902" y="493145"/>
                  <a:pt x="385310" y="510831"/>
                  <a:pt x="389404" y="535983"/>
                </a:cubicBezTo>
                <a:cubicBezTo>
                  <a:pt x="390561" y="543093"/>
                  <a:pt x="394744" y="549048"/>
                  <a:pt x="400885" y="552425"/>
                </a:cubicBezTo>
                <a:cubicBezTo>
                  <a:pt x="406848" y="555713"/>
                  <a:pt x="414057" y="555980"/>
                  <a:pt x="420465" y="553225"/>
                </a:cubicBezTo>
                <a:cubicBezTo>
                  <a:pt x="440847" y="544515"/>
                  <a:pt x="460071" y="533139"/>
                  <a:pt x="477782" y="519363"/>
                </a:cubicBezTo>
                <a:cubicBezTo>
                  <a:pt x="483568" y="514919"/>
                  <a:pt x="486861" y="508165"/>
                  <a:pt x="487039" y="500877"/>
                </a:cubicBezTo>
                <a:cubicBezTo>
                  <a:pt x="487217" y="493767"/>
                  <a:pt x="484191" y="487101"/>
                  <a:pt x="478850" y="482568"/>
                </a:cubicBezTo>
                <a:cubicBezTo>
                  <a:pt x="459448" y="466215"/>
                  <a:pt x="456244" y="437775"/>
                  <a:pt x="471285" y="416356"/>
                </a:cubicBezTo>
                <a:cubicBezTo>
                  <a:pt x="478761" y="405691"/>
                  <a:pt x="485170" y="394226"/>
                  <a:pt x="490421" y="382227"/>
                </a:cubicBezTo>
                <a:cubicBezTo>
                  <a:pt x="500923" y="358320"/>
                  <a:pt x="527445" y="346588"/>
                  <a:pt x="550942" y="355654"/>
                </a:cubicBezTo>
                <a:cubicBezTo>
                  <a:pt x="557439" y="358142"/>
                  <a:pt x="564114" y="357520"/>
                  <a:pt x="569899" y="354143"/>
                </a:cubicBezTo>
                <a:cubicBezTo>
                  <a:pt x="576040" y="350410"/>
                  <a:pt x="580134" y="344011"/>
                  <a:pt x="581113" y="336545"/>
                </a:cubicBezTo>
                <a:cubicBezTo>
                  <a:pt x="582538" y="325258"/>
                  <a:pt x="583250" y="313793"/>
                  <a:pt x="583250" y="302328"/>
                </a:cubicBezTo>
                <a:cubicBezTo>
                  <a:pt x="583250" y="290952"/>
                  <a:pt x="582538" y="279487"/>
                  <a:pt x="581113" y="268200"/>
                </a:cubicBezTo>
                <a:cubicBezTo>
                  <a:pt x="580134" y="260734"/>
                  <a:pt x="576040" y="254335"/>
                  <a:pt x="569899" y="250602"/>
                </a:cubicBezTo>
                <a:cubicBezTo>
                  <a:pt x="564114" y="247136"/>
                  <a:pt x="557528" y="246603"/>
                  <a:pt x="551209" y="249003"/>
                </a:cubicBezTo>
                <a:cubicBezTo>
                  <a:pt x="527445" y="258068"/>
                  <a:pt x="500923" y="246425"/>
                  <a:pt x="490421" y="222429"/>
                </a:cubicBezTo>
                <a:cubicBezTo>
                  <a:pt x="485170" y="210430"/>
                  <a:pt x="478761" y="199054"/>
                  <a:pt x="471374" y="188389"/>
                </a:cubicBezTo>
                <a:cubicBezTo>
                  <a:pt x="456244" y="166970"/>
                  <a:pt x="459537" y="138530"/>
                  <a:pt x="478939" y="122177"/>
                </a:cubicBezTo>
                <a:cubicBezTo>
                  <a:pt x="484280" y="117644"/>
                  <a:pt x="487217" y="110978"/>
                  <a:pt x="487039" y="103868"/>
                </a:cubicBezTo>
                <a:cubicBezTo>
                  <a:pt x="486861" y="96491"/>
                  <a:pt x="483568" y="89737"/>
                  <a:pt x="477782" y="85293"/>
                </a:cubicBezTo>
                <a:cubicBezTo>
                  <a:pt x="460160" y="71606"/>
                  <a:pt x="440847" y="60230"/>
                  <a:pt x="420554" y="51431"/>
                </a:cubicBezTo>
                <a:cubicBezTo>
                  <a:pt x="414057" y="48676"/>
                  <a:pt x="406937" y="49032"/>
                  <a:pt x="400885" y="52320"/>
                </a:cubicBezTo>
                <a:cubicBezTo>
                  <a:pt x="394744" y="55697"/>
                  <a:pt x="390561" y="61652"/>
                  <a:pt x="389404" y="68762"/>
                </a:cubicBezTo>
                <a:cubicBezTo>
                  <a:pt x="385399" y="93914"/>
                  <a:pt x="362436" y="111600"/>
                  <a:pt x="336359" y="108667"/>
                </a:cubicBezTo>
                <a:cubicBezTo>
                  <a:pt x="323987" y="107334"/>
                  <a:pt x="310993" y="107334"/>
                  <a:pt x="298622" y="108667"/>
                </a:cubicBezTo>
                <a:cubicBezTo>
                  <a:pt x="272366" y="111512"/>
                  <a:pt x="249671" y="94270"/>
                  <a:pt x="245488" y="68762"/>
                </a:cubicBezTo>
                <a:cubicBezTo>
                  <a:pt x="244420" y="61919"/>
                  <a:pt x="240682" y="56320"/>
                  <a:pt x="234986" y="52942"/>
                </a:cubicBezTo>
                <a:cubicBezTo>
                  <a:pt x="229290" y="49565"/>
                  <a:pt x="222436" y="48854"/>
                  <a:pt x="216117" y="50987"/>
                </a:cubicBezTo>
                <a:cubicBezTo>
                  <a:pt x="209442" y="53209"/>
                  <a:pt x="202233" y="49743"/>
                  <a:pt x="200008" y="43166"/>
                </a:cubicBezTo>
                <a:cubicBezTo>
                  <a:pt x="197783" y="36589"/>
                  <a:pt x="201254" y="29390"/>
                  <a:pt x="207929" y="27079"/>
                </a:cubicBezTo>
                <a:cubicBezTo>
                  <a:pt x="221279" y="22547"/>
                  <a:pt x="235876" y="24058"/>
                  <a:pt x="247980" y="31257"/>
                </a:cubicBezTo>
                <a:cubicBezTo>
                  <a:pt x="259995" y="38456"/>
                  <a:pt x="268183" y="50632"/>
                  <a:pt x="270497" y="64674"/>
                </a:cubicBezTo>
                <a:cubicBezTo>
                  <a:pt x="272455" y="76761"/>
                  <a:pt x="283314" y="84849"/>
                  <a:pt x="295863" y="83516"/>
                </a:cubicBezTo>
                <a:cubicBezTo>
                  <a:pt x="310103" y="82005"/>
                  <a:pt x="324877" y="82005"/>
                  <a:pt x="339029" y="83516"/>
                </a:cubicBezTo>
                <a:cubicBezTo>
                  <a:pt x="351578" y="84938"/>
                  <a:pt x="362436" y="76761"/>
                  <a:pt x="364483" y="64674"/>
                </a:cubicBezTo>
                <a:cubicBezTo>
                  <a:pt x="366886" y="49832"/>
                  <a:pt x="375697" y="37300"/>
                  <a:pt x="388692" y="30101"/>
                </a:cubicBezTo>
                <a:cubicBezTo>
                  <a:pt x="395189" y="26591"/>
                  <a:pt x="402242" y="24658"/>
                  <a:pt x="409385" y="24335"/>
                </a:cubicBezTo>
                <a:close/>
                <a:moveTo>
                  <a:pt x="113916" y="0"/>
                </a:moveTo>
                <a:cubicBezTo>
                  <a:pt x="148795" y="0"/>
                  <a:pt x="177178" y="28352"/>
                  <a:pt x="177178" y="63191"/>
                </a:cubicBezTo>
                <a:cubicBezTo>
                  <a:pt x="177178" y="98031"/>
                  <a:pt x="148795" y="126383"/>
                  <a:pt x="113916" y="126383"/>
                </a:cubicBezTo>
                <a:cubicBezTo>
                  <a:pt x="79037" y="126383"/>
                  <a:pt x="50654" y="98031"/>
                  <a:pt x="50654" y="63191"/>
                </a:cubicBezTo>
                <a:cubicBezTo>
                  <a:pt x="50654" y="28352"/>
                  <a:pt x="79037" y="0"/>
                  <a:pt x="113916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7217B5-DE89-46A4-B09F-AB15648C94D3}"/>
              </a:ext>
            </a:extLst>
          </p:cNvPr>
          <p:cNvGrpSpPr/>
          <p:nvPr/>
        </p:nvGrpSpPr>
        <p:grpSpPr>
          <a:xfrm>
            <a:off x="5910490" y="1372808"/>
            <a:ext cx="5262335" cy="1307729"/>
            <a:chOff x="8571274" y="2036182"/>
            <a:chExt cx="5262335" cy="130772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CA10A75-8912-4B46-8662-8846175704F3}"/>
                </a:ext>
              </a:extLst>
            </p:cNvPr>
            <p:cNvSpPr txBox="1"/>
            <p:nvPr/>
          </p:nvSpPr>
          <p:spPr>
            <a:xfrm>
              <a:off x="8571274" y="2343381"/>
              <a:ext cx="5262335" cy="1000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762E4F9-E79F-4004-82DB-AD7D1E762DA1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A3A1A80E-AEE5-4187-91BC-D2BB1E1AE1DA}"/>
              </a:ext>
            </a:extLst>
          </p:cNvPr>
          <p:cNvSpPr txBox="1"/>
          <p:nvPr/>
        </p:nvSpPr>
        <p:spPr>
          <a:xfrm>
            <a:off x="5910490" y="2842141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DE359EF-0449-4CB8-B77D-1E241FDAFDCE}"/>
              </a:ext>
            </a:extLst>
          </p:cNvPr>
          <p:cNvSpPr txBox="1"/>
          <p:nvPr/>
        </p:nvSpPr>
        <p:spPr>
          <a:xfrm>
            <a:off x="5910490" y="3207767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5C54C7D-0CB2-4000-AA96-40AC60458EB0}"/>
              </a:ext>
            </a:extLst>
          </p:cNvPr>
          <p:cNvGrpSpPr/>
          <p:nvPr/>
        </p:nvGrpSpPr>
        <p:grpSpPr>
          <a:xfrm>
            <a:off x="5697617" y="4756555"/>
            <a:ext cx="2649458" cy="1076897"/>
            <a:chOff x="8571274" y="2036182"/>
            <a:chExt cx="2649458" cy="1076897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E72B864-59D9-47D5-81C8-EC1DB1DCB551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F4A181C3-AB43-4364-83B8-11C3029F87A1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4A1A4A4-1909-433B-9854-4FC07FBB7440}"/>
              </a:ext>
            </a:extLst>
          </p:cNvPr>
          <p:cNvGrpSpPr/>
          <p:nvPr/>
        </p:nvGrpSpPr>
        <p:grpSpPr>
          <a:xfrm>
            <a:off x="8650366" y="4756555"/>
            <a:ext cx="2649458" cy="1076897"/>
            <a:chOff x="8571274" y="2036182"/>
            <a:chExt cx="2649458" cy="1076897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B2D5729-9AC8-4A56-9CD0-FBCC3B8CDD32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AB215C70-9CCA-45B9-8EC5-D4D3D1B15C18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9534840C-3771-41E4-88FA-3B6AA024872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175" y="1478280"/>
            <a:ext cx="4581768" cy="537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361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011" name="任意多边形: 形状 9010">
            <a:extLst>
              <a:ext uri="{FF2B5EF4-FFF2-40B4-BE49-F238E27FC236}">
                <a16:creationId xmlns:a16="http://schemas.microsoft.com/office/drawing/2014/main" id="{04C9D127-E22A-44EA-BD51-BEAAE4ED75AF}"/>
              </a:ext>
            </a:extLst>
          </p:cNvPr>
          <p:cNvSpPr/>
          <p:nvPr/>
        </p:nvSpPr>
        <p:spPr>
          <a:xfrm>
            <a:off x="0" y="5174689"/>
            <a:ext cx="12192000" cy="1683311"/>
          </a:xfrm>
          <a:custGeom>
            <a:avLst/>
            <a:gdLst>
              <a:gd name="connsiteX0" fmla="*/ 5914724 w 12192000"/>
              <a:gd name="connsiteY0" fmla="*/ 0 h 1683311"/>
              <a:gd name="connsiteX1" fmla="*/ 5921581 w 12192000"/>
              <a:gd name="connsiteY1" fmla="*/ 3429 h 1683311"/>
              <a:gd name="connsiteX2" fmla="*/ 5918153 w 12192000"/>
              <a:gd name="connsiteY2" fmla="*/ 133705 h 1683311"/>
              <a:gd name="connsiteX3" fmla="*/ 5918153 w 12192000"/>
              <a:gd name="connsiteY3" fmla="*/ 154275 h 1683311"/>
              <a:gd name="connsiteX4" fmla="*/ 5928437 w 12192000"/>
              <a:gd name="connsiteY4" fmla="*/ 164560 h 1683311"/>
              <a:gd name="connsiteX5" fmla="*/ 5921581 w 12192000"/>
              <a:gd name="connsiteY5" fmla="*/ 171417 h 1683311"/>
              <a:gd name="connsiteX6" fmla="*/ 5921581 w 12192000"/>
              <a:gd name="connsiteY6" fmla="*/ 246840 h 1683311"/>
              <a:gd name="connsiteX7" fmla="*/ 5935294 w 12192000"/>
              <a:gd name="connsiteY7" fmla="*/ 257125 h 1683311"/>
              <a:gd name="connsiteX8" fmla="*/ 5925009 w 12192000"/>
              <a:gd name="connsiteY8" fmla="*/ 329120 h 1683311"/>
              <a:gd name="connsiteX9" fmla="*/ 5942151 w 12192000"/>
              <a:gd name="connsiteY9" fmla="*/ 346262 h 1683311"/>
              <a:gd name="connsiteX10" fmla="*/ 5949007 w 12192000"/>
              <a:gd name="connsiteY10" fmla="*/ 373688 h 1683311"/>
              <a:gd name="connsiteX11" fmla="*/ 5935294 w 12192000"/>
              <a:gd name="connsiteY11" fmla="*/ 394258 h 1683311"/>
              <a:gd name="connsiteX12" fmla="*/ 5935294 w 12192000"/>
              <a:gd name="connsiteY12" fmla="*/ 466253 h 1683311"/>
              <a:gd name="connsiteX13" fmla="*/ 5945579 w 12192000"/>
              <a:gd name="connsiteY13" fmla="*/ 479967 h 1683311"/>
              <a:gd name="connsiteX14" fmla="*/ 5935294 w 12192000"/>
              <a:gd name="connsiteY14" fmla="*/ 497108 h 1683311"/>
              <a:gd name="connsiteX15" fmla="*/ 6017574 w 12192000"/>
              <a:gd name="connsiteY15" fmla="*/ 603387 h 1683311"/>
              <a:gd name="connsiteX16" fmla="*/ 6014146 w 12192000"/>
              <a:gd name="connsiteY16" fmla="*/ 620528 h 1683311"/>
              <a:gd name="connsiteX17" fmla="*/ 5959292 w 12192000"/>
              <a:gd name="connsiteY17" fmla="*/ 682238 h 1683311"/>
              <a:gd name="connsiteX18" fmla="*/ 5955864 w 12192000"/>
              <a:gd name="connsiteY18" fmla="*/ 719950 h 1683311"/>
              <a:gd name="connsiteX19" fmla="*/ 5955864 w 12192000"/>
              <a:gd name="connsiteY19" fmla="*/ 1134778 h 1683311"/>
              <a:gd name="connsiteX20" fmla="*/ 6027859 w 12192000"/>
              <a:gd name="connsiteY20" fmla="*/ 1223915 h 1683311"/>
              <a:gd name="connsiteX21" fmla="*/ 5990147 w 12192000"/>
              <a:gd name="connsiteY21" fmla="*/ 1295910 h 1683311"/>
              <a:gd name="connsiteX22" fmla="*/ 6123852 w 12192000"/>
              <a:gd name="connsiteY22" fmla="*/ 1484468 h 1683311"/>
              <a:gd name="connsiteX23" fmla="*/ 6158136 w 12192000"/>
              <a:gd name="connsiteY23" fmla="*/ 1484468 h 1683311"/>
              <a:gd name="connsiteX24" fmla="*/ 6175277 w 12192000"/>
              <a:gd name="connsiteY24" fmla="*/ 1415901 h 1683311"/>
              <a:gd name="connsiteX25" fmla="*/ 6274699 w 12192000"/>
              <a:gd name="connsiteY25" fmla="*/ 1415901 h 1683311"/>
              <a:gd name="connsiteX26" fmla="*/ 6288412 w 12192000"/>
              <a:gd name="connsiteY26" fmla="*/ 1436471 h 1683311"/>
              <a:gd name="connsiteX27" fmla="*/ 6494112 w 12192000"/>
              <a:gd name="connsiteY27" fmla="*/ 1436471 h 1683311"/>
              <a:gd name="connsiteX28" fmla="*/ 6494112 w 12192000"/>
              <a:gd name="connsiteY28" fmla="*/ 1330193 h 1683311"/>
              <a:gd name="connsiteX29" fmla="*/ 6154707 w 12192000"/>
              <a:gd name="connsiteY29" fmla="*/ 1199916 h 1683311"/>
              <a:gd name="connsiteX30" fmla="*/ 6168421 w 12192000"/>
              <a:gd name="connsiteY30" fmla="*/ 1193060 h 1683311"/>
              <a:gd name="connsiteX31" fmla="*/ 6360407 w 12192000"/>
              <a:gd name="connsiteY31" fmla="*/ 1196488 h 1683311"/>
              <a:gd name="connsiteX32" fmla="*/ 6415261 w 12192000"/>
              <a:gd name="connsiteY32" fmla="*/ 1203345 h 1683311"/>
              <a:gd name="connsiteX33" fmla="*/ 6994649 w 12192000"/>
              <a:gd name="connsiteY33" fmla="*/ 1206773 h 1683311"/>
              <a:gd name="connsiteX34" fmla="*/ 7008362 w 12192000"/>
              <a:gd name="connsiteY34" fmla="*/ 1199916 h 1683311"/>
              <a:gd name="connsiteX35" fmla="*/ 7214062 w 12192000"/>
              <a:gd name="connsiteY35" fmla="*/ 1199916 h 1683311"/>
              <a:gd name="connsiteX36" fmla="*/ 7214062 w 12192000"/>
              <a:gd name="connsiteY36" fmla="*/ 1210201 h 1683311"/>
              <a:gd name="connsiteX37" fmla="*/ 7138639 w 12192000"/>
              <a:gd name="connsiteY37" fmla="*/ 1247913 h 1683311"/>
              <a:gd name="connsiteX38" fmla="*/ 6888370 w 12192000"/>
              <a:gd name="connsiteY38" fmla="*/ 1330193 h 1683311"/>
              <a:gd name="connsiteX39" fmla="*/ 6881514 w 12192000"/>
              <a:gd name="connsiteY39" fmla="*/ 1357620 h 1683311"/>
              <a:gd name="connsiteX40" fmla="*/ 6888370 w 12192000"/>
              <a:gd name="connsiteY40" fmla="*/ 1385046 h 1683311"/>
              <a:gd name="connsiteX41" fmla="*/ 7166065 w 12192000"/>
              <a:gd name="connsiteY41" fmla="*/ 1385046 h 1683311"/>
              <a:gd name="connsiteX42" fmla="*/ 7166065 w 12192000"/>
              <a:gd name="connsiteY42" fmla="*/ 1422758 h 1683311"/>
              <a:gd name="connsiteX43" fmla="*/ 7234632 w 12192000"/>
              <a:gd name="connsiteY43" fmla="*/ 1422758 h 1683311"/>
              <a:gd name="connsiteX44" fmla="*/ 7262059 w 12192000"/>
              <a:gd name="connsiteY44" fmla="*/ 1371333 h 1683311"/>
              <a:gd name="connsiteX45" fmla="*/ 7262059 w 12192000"/>
              <a:gd name="connsiteY45" fmla="*/ 1052498 h 1683311"/>
              <a:gd name="connsiteX46" fmla="*/ 7279200 w 12192000"/>
              <a:gd name="connsiteY46" fmla="*/ 1028500 h 1683311"/>
              <a:gd name="connsiteX47" fmla="*/ 7279200 w 12192000"/>
              <a:gd name="connsiteY47" fmla="*/ 966790 h 1683311"/>
              <a:gd name="connsiteX48" fmla="*/ 7286057 w 12192000"/>
              <a:gd name="connsiteY48" fmla="*/ 935935 h 1683311"/>
              <a:gd name="connsiteX49" fmla="*/ 7313484 w 12192000"/>
              <a:gd name="connsiteY49" fmla="*/ 935935 h 1683311"/>
              <a:gd name="connsiteX50" fmla="*/ 7316912 w 12192000"/>
              <a:gd name="connsiteY50" fmla="*/ 963362 h 1683311"/>
              <a:gd name="connsiteX51" fmla="*/ 7430047 w 12192000"/>
              <a:gd name="connsiteY51" fmla="*/ 963362 h 1683311"/>
              <a:gd name="connsiteX52" fmla="*/ 7436904 w 12192000"/>
              <a:gd name="connsiteY52" fmla="*/ 939363 h 1683311"/>
              <a:gd name="connsiteX53" fmla="*/ 7457474 w 12192000"/>
              <a:gd name="connsiteY53" fmla="*/ 935935 h 1683311"/>
              <a:gd name="connsiteX54" fmla="*/ 7464330 w 12192000"/>
              <a:gd name="connsiteY54" fmla="*/ 939363 h 1683311"/>
              <a:gd name="connsiteX55" fmla="*/ 7474615 w 12192000"/>
              <a:gd name="connsiteY55" fmla="*/ 973646 h 1683311"/>
              <a:gd name="connsiteX56" fmla="*/ 7471187 w 12192000"/>
              <a:gd name="connsiteY56" fmla="*/ 1038785 h 1683311"/>
              <a:gd name="connsiteX57" fmla="*/ 7484900 w 12192000"/>
              <a:gd name="connsiteY57" fmla="*/ 1052498 h 1683311"/>
              <a:gd name="connsiteX58" fmla="*/ 7488329 w 12192000"/>
              <a:gd name="connsiteY58" fmla="*/ 1086781 h 1683311"/>
              <a:gd name="connsiteX59" fmla="*/ 7495185 w 12192000"/>
              <a:gd name="connsiteY59" fmla="*/ 1090210 h 1683311"/>
              <a:gd name="connsiteX60" fmla="*/ 7515755 w 12192000"/>
              <a:gd name="connsiteY60" fmla="*/ 1079925 h 1683311"/>
              <a:gd name="connsiteX61" fmla="*/ 7515755 w 12192000"/>
              <a:gd name="connsiteY61" fmla="*/ 839942 h 1683311"/>
              <a:gd name="connsiteX62" fmla="*/ 7529469 w 12192000"/>
              <a:gd name="connsiteY62" fmla="*/ 839942 h 1683311"/>
              <a:gd name="connsiteX63" fmla="*/ 7772880 w 12192000"/>
              <a:gd name="connsiteY63" fmla="*/ 881082 h 1683311"/>
              <a:gd name="connsiteX64" fmla="*/ 7776308 w 12192000"/>
              <a:gd name="connsiteY64" fmla="*/ 908508 h 1683311"/>
              <a:gd name="connsiteX65" fmla="*/ 7776308 w 12192000"/>
              <a:gd name="connsiteY65" fmla="*/ 1066211 h 1683311"/>
              <a:gd name="connsiteX66" fmla="*/ 7910013 w 12192000"/>
              <a:gd name="connsiteY66" fmla="*/ 1086781 h 1683311"/>
              <a:gd name="connsiteX67" fmla="*/ 7910013 w 12192000"/>
              <a:gd name="connsiteY67" fmla="*/ 1103923 h 1683311"/>
              <a:gd name="connsiteX68" fmla="*/ 7910013 w 12192000"/>
              <a:gd name="connsiteY68" fmla="*/ 1491325 h 1683311"/>
              <a:gd name="connsiteX69" fmla="*/ 7920298 w 12192000"/>
              <a:gd name="connsiteY69" fmla="*/ 1494753 h 1683311"/>
              <a:gd name="connsiteX70" fmla="*/ 7934012 w 12192000"/>
              <a:gd name="connsiteY70" fmla="*/ 1470755 h 1683311"/>
              <a:gd name="connsiteX71" fmla="*/ 7916870 w 12192000"/>
              <a:gd name="connsiteY71" fmla="*/ 778232 h 1683311"/>
              <a:gd name="connsiteX72" fmla="*/ 8167138 w 12192000"/>
              <a:gd name="connsiteY72" fmla="*/ 778232 h 1683311"/>
              <a:gd name="connsiteX73" fmla="*/ 8167138 w 12192000"/>
              <a:gd name="connsiteY73" fmla="*/ 1415901 h 1683311"/>
              <a:gd name="connsiteX74" fmla="*/ 8173995 w 12192000"/>
              <a:gd name="connsiteY74" fmla="*/ 1419330 h 1683311"/>
              <a:gd name="connsiteX75" fmla="*/ 8225420 w 12192000"/>
              <a:gd name="connsiteY75" fmla="*/ 1391903 h 1683311"/>
              <a:gd name="connsiteX76" fmla="*/ 8211706 w 12192000"/>
              <a:gd name="connsiteY76" fmla="*/ 798802 h 1683311"/>
              <a:gd name="connsiteX77" fmla="*/ 8259703 w 12192000"/>
              <a:gd name="connsiteY77" fmla="*/ 798802 h 1683311"/>
              <a:gd name="connsiteX78" fmla="*/ 8259703 w 12192000"/>
              <a:gd name="connsiteY78" fmla="*/ 699380 h 1683311"/>
              <a:gd name="connsiteX79" fmla="*/ 8304271 w 12192000"/>
              <a:gd name="connsiteY79" fmla="*/ 678810 h 1683311"/>
              <a:gd name="connsiteX80" fmla="*/ 8304271 w 12192000"/>
              <a:gd name="connsiteY80" fmla="*/ 644527 h 1683311"/>
              <a:gd name="connsiteX81" fmla="*/ 8311128 w 12192000"/>
              <a:gd name="connsiteY81" fmla="*/ 637670 h 1683311"/>
              <a:gd name="connsiteX82" fmla="*/ 8499686 w 12192000"/>
              <a:gd name="connsiteY82" fmla="*/ 634242 h 1683311"/>
              <a:gd name="connsiteX83" fmla="*/ 8499686 w 12192000"/>
              <a:gd name="connsiteY83" fmla="*/ 617100 h 1683311"/>
              <a:gd name="connsiteX84" fmla="*/ 8499686 w 12192000"/>
              <a:gd name="connsiteY84" fmla="*/ 606815 h 1683311"/>
              <a:gd name="connsiteX85" fmla="*/ 8499686 w 12192000"/>
              <a:gd name="connsiteY85" fmla="*/ 599958 h 1683311"/>
              <a:gd name="connsiteX86" fmla="*/ 8516828 w 12192000"/>
              <a:gd name="connsiteY86" fmla="*/ 589673 h 1683311"/>
              <a:gd name="connsiteX87" fmla="*/ 8516828 w 12192000"/>
              <a:gd name="connsiteY87" fmla="*/ 579388 h 1683311"/>
              <a:gd name="connsiteX88" fmla="*/ 8523685 w 12192000"/>
              <a:gd name="connsiteY88" fmla="*/ 572532 h 1683311"/>
              <a:gd name="connsiteX89" fmla="*/ 8523685 w 12192000"/>
              <a:gd name="connsiteY89" fmla="*/ 497108 h 1683311"/>
              <a:gd name="connsiteX90" fmla="*/ 8533970 w 12192000"/>
              <a:gd name="connsiteY90" fmla="*/ 497108 h 1683311"/>
              <a:gd name="connsiteX91" fmla="*/ 8533970 w 12192000"/>
              <a:gd name="connsiteY91" fmla="*/ 569103 h 1683311"/>
              <a:gd name="connsiteX92" fmla="*/ 8537398 w 12192000"/>
              <a:gd name="connsiteY92" fmla="*/ 593102 h 1683311"/>
              <a:gd name="connsiteX93" fmla="*/ 8551111 w 12192000"/>
              <a:gd name="connsiteY93" fmla="*/ 599958 h 1683311"/>
              <a:gd name="connsiteX94" fmla="*/ 8554540 w 12192000"/>
              <a:gd name="connsiteY94" fmla="*/ 641098 h 1683311"/>
              <a:gd name="connsiteX95" fmla="*/ 8575110 w 12192000"/>
              <a:gd name="connsiteY95" fmla="*/ 651383 h 1683311"/>
              <a:gd name="connsiteX96" fmla="*/ 8578538 w 12192000"/>
              <a:gd name="connsiteY96" fmla="*/ 702808 h 1683311"/>
              <a:gd name="connsiteX97" fmla="*/ 8592251 w 12192000"/>
              <a:gd name="connsiteY97" fmla="*/ 723378 h 1683311"/>
              <a:gd name="connsiteX98" fmla="*/ 8592251 w 12192000"/>
              <a:gd name="connsiteY98" fmla="*/ 809087 h 1683311"/>
              <a:gd name="connsiteX99" fmla="*/ 8605965 w 12192000"/>
              <a:gd name="connsiteY99" fmla="*/ 819372 h 1683311"/>
              <a:gd name="connsiteX100" fmla="*/ 8605965 w 12192000"/>
              <a:gd name="connsiteY100" fmla="*/ 1186203 h 1683311"/>
              <a:gd name="connsiteX101" fmla="*/ 8667675 w 12192000"/>
              <a:gd name="connsiteY101" fmla="*/ 1148491 h 1683311"/>
              <a:gd name="connsiteX102" fmla="*/ 8667675 w 12192000"/>
              <a:gd name="connsiteY102" fmla="*/ 1038785 h 1683311"/>
              <a:gd name="connsiteX103" fmla="*/ 8677960 w 12192000"/>
              <a:gd name="connsiteY103" fmla="*/ 1028500 h 1683311"/>
              <a:gd name="connsiteX104" fmla="*/ 8684816 w 12192000"/>
              <a:gd name="connsiteY104" fmla="*/ 1031928 h 1683311"/>
              <a:gd name="connsiteX105" fmla="*/ 8686634 w 12192000"/>
              <a:gd name="connsiteY105" fmla="*/ 1033437 h 1683311"/>
              <a:gd name="connsiteX106" fmla="*/ 8691673 w 12192000"/>
              <a:gd name="connsiteY106" fmla="*/ 1031928 h 1683311"/>
              <a:gd name="connsiteX107" fmla="*/ 8828806 w 12192000"/>
              <a:gd name="connsiteY107" fmla="*/ 1131350 h 1683311"/>
              <a:gd name="connsiteX108" fmla="*/ 8828806 w 12192000"/>
              <a:gd name="connsiteY108" fmla="*/ 956505 h 1683311"/>
              <a:gd name="connsiteX109" fmla="*/ 8904230 w 12192000"/>
              <a:gd name="connsiteY109" fmla="*/ 929078 h 1683311"/>
              <a:gd name="connsiteX110" fmla="*/ 8941941 w 12192000"/>
              <a:gd name="connsiteY110" fmla="*/ 932507 h 1683311"/>
              <a:gd name="connsiteX111" fmla="*/ 8952226 w 12192000"/>
              <a:gd name="connsiteY111" fmla="*/ 946220 h 1683311"/>
              <a:gd name="connsiteX112" fmla="*/ 9017364 w 12192000"/>
              <a:gd name="connsiteY112" fmla="*/ 918793 h 1683311"/>
              <a:gd name="connsiteX113" fmla="*/ 9103073 w 12192000"/>
              <a:gd name="connsiteY113" fmla="*/ 901652 h 1683311"/>
              <a:gd name="connsiteX114" fmla="*/ 9106501 w 12192000"/>
              <a:gd name="connsiteY114" fmla="*/ 925650 h 1683311"/>
              <a:gd name="connsiteX115" fmla="*/ 9127071 w 12192000"/>
              <a:gd name="connsiteY115" fmla="*/ 959933 h 1683311"/>
              <a:gd name="connsiteX116" fmla="*/ 9123643 w 12192000"/>
              <a:gd name="connsiteY116" fmla="*/ 1165633 h 1683311"/>
              <a:gd name="connsiteX117" fmla="*/ 9130499 w 12192000"/>
              <a:gd name="connsiteY117" fmla="*/ 1169061 h 1683311"/>
              <a:gd name="connsiteX118" fmla="*/ 9151069 w 12192000"/>
              <a:gd name="connsiteY118" fmla="*/ 1121065 h 1683311"/>
              <a:gd name="connsiteX119" fmla="*/ 9154498 w 12192000"/>
              <a:gd name="connsiteY119" fmla="*/ 1076496 h 1683311"/>
              <a:gd name="connsiteX120" fmla="*/ 9154498 w 12192000"/>
              <a:gd name="connsiteY120" fmla="*/ 1007930 h 1683311"/>
              <a:gd name="connsiteX121" fmla="*/ 9178496 w 12192000"/>
              <a:gd name="connsiteY121" fmla="*/ 1007930 h 1683311"/>
              <a:gd name="connsiteX122" fmla="*/ 9178496 w 12192000"/>
              <a:gd name="connsiteY122" fmla="*/ 826228 h 1683311"/>
              <a:gd name="connsiteX123" fmla="*/ 9185353 w 12192000"/>
              <a:gd name="connsiteY123" fmla="*/ 822800 h 1683311"/>
              <a:gd name="connsiteX124" fmla="*/ 9185353 w 12192000"/>
              <a:gd name="connsiteY124" fmla="*/ 1007930 h 1683311"/>
              <a:gd name="connsiteX125" fmla="*/ 9219636 w 12192000"/>
              <a:gd name="connsiteY125" fmla="*/ 1011358 h 1683311"/>
              <a:gd name="connsiteX126" fmla="*/ 9257348 w 12192000"/>
              <a:gd name="connsiteY126" fmla="*/ 1004501 h 1683311"/>
              <a:gd name="connsiteX127" fmla="*/ 9260776 w 12192000"/>
              <a:gd name="connsiteY127" fmla="*/ 822800 h 1683311"/>
              <a:gd name="connsiteX128" fmla="*/ 9264204 w 12192000"/>
              <a:gd name="connsiteY128" fmla="*/ 1004501 h 1683311"/>
              <a:gd name="connsiteX129" fmla="*/ 9288203 w 12192000"/>
              <a:gd name="connsiteY129" fmla="*/ 1011358 h 1683311"/>
              <a:gd name="connsiteX130" fmla="*/ 9284774 w 12192000"/>
              <a:gd name="connsiteY130" fmla="*/ 1145063 h 1683311"/>
              <a:gd name="connsiteX131" fmla="*/ 9308773 w 12192000"/>
              <a:gd name="connsiteY131" fmla="*/ 1175918 h 1683311"/>
              <a:gd name="connsiteX132" fmla="*/ 9315629 w 12192000"/>
              <a:gd name="connsiteY132" fmla="*/ 1151920 h 1683311"/>
              <a:gd name="connsiteX133" fmla="*/ 9319058 w 12192000"/>
              <a:gd name="connsiteY133" fmla="*/ 922222 h 1683311"/>
              <a:gd name="connsiteX134" fmla="*/ 9332771 w 12192000"/>
              <a:gd name="connsiteY134" fmla="*/ 911937 h 1683311"/>
              <a:gd name="connsiteX135" fmla="*/ 9319058 w 12192000"/>
              <a:gd name="connsiteY135" fmla="*/ 898223 h 1683311"/>
              <a:gd name="connsiteX136" fmla="*/ 9497331 w 12192000"/>
              <a:gd name="connsiteY136" fmla="*/ 857083 h 1683311"/>
              <a:gd name="connsiteX137" fmla="*/ 9583039 w 12192000"/>
              <a:gd name="connsiteY137" fmla="*/ 843370 h 1683311"/>
              <a:gd name="connsiteX138" fmla="*/ 9617323 w 12192000"/>
              <a:gd name="connsiteY138" fmla="*/ 850227 h 1683311"/>
              <a:gd name="connsiteX139" fmla="*/ 9576183 w 12192000"/>
              <a:gd name="connsiteY139" fmla="*/ 887938 h 1683311"/>
              <a:gd name="connsiteX140" fmla="*/ 9583039 w 12192000"/>
              <a:gd name="connsiteY140" fmla="*/ 918793 h 1683311"/>
              <a:gd name="connsiteX141" fmla="*/ 9576183 w 12192000"/>
              <a:gd name="connsiteY141" fmla="*/ 1155348 h 1683311"/>
              <a:gd name="connsiteX142" fmla="*/ 9583039 w 12192000"/>
              <a:gd name="connsiteY142" fmla="*/ 1172490 h 1683311"/>
              <a:gd name="connsiteX143" fmla="*/ 9589896 w 12192000"/>
              <a:gd name="connsiteY143" fmla="*/ 1169061 h 1683311"/>
              <a:gd name="connsiteX144" fmla="*/ 9593324 w 12192000"/>
              <a:gd name="connsiteY144" fmla="*/ 1148491 h 1683311"/>
              <a:gd name="connsiteX145" fmla="*/ 9682461 w 12192000"/>
              <a:gd name="connsiteY145" fmla="*/ 1121065 h 1683311"/>
              <a:gd name="connsiteX146" fmla="*/ 9788739 w 12192000"/>
              <a:gd name="connsiteY146" fmla="*/ 1155348 h 1683311"/>
              <a:gd name="connsiteX147" fmla="*/ 9795596 w 12192000"/>
              <a:gd name="connsiteY147" fmla="*/ 1134778 h 1683311"/>
              <a:gd name="connsiteX148" fmla="*/ 9795596 w 12192000"/>
              <a:gd name="connsiteY148" fmla="*/ 747377 h 1683311"/>
              <a:gd name="connsiteX149" fmla="*/ 9843593 w 12192000"/>
              <a:gd name="connsiteY149" fmla="*/ 723378 h 1683311"/>
              <a:gd name="connsiteX150" fmla="*/ 9860734 w 12192000"/>
              <a:gd name="connsiteY150" fmla="*/ 723378 h 1683311"/>
              <a:gd name="connsiteX151" fmla="*/ 9871019 w 12192000"/>
              <a:gd name="connsiteY151" fmla="*/ 695952 h 1683311"/>
              <a:gd name="connsiteX152" fmla="*/ 9891589 w 12192000"/>
              <a:gd name="connsiteY152" fmla="*/ 637670 h 1683311"/>
              <a:gd name="connsiteX153" fmla="*/ 9960156 w 12192000"/>
              <a:gd name="connsiteY153" fmla="*/ 623957 h 1683311"/>
              <a:gd name="connsiteX154" fmla="*/ 10018437 w 12192000"/>
              <a:gd name="connsiteY154" fmla="*/ 641098 h 1683311"/>
              <a:gd name="connsiteX155" fmla="*/ 10018437 w 12192000"/>
              <a:gd name="connsiteY155" fmla="*/ 706237 h 1683311"/>
              <a:gd name="connsiteX156" fmla="*/ 10035579 w 12192000"/>
              <a:gd name="connsiteY156" fmla="*/ 719950 h 1683311"/>
              <a:gd name="connsiteX157" fmla="*/ 10018437 w 12192000"/>
              <a:gd name="connsiteY157" fmla="*/ 750805 h 1683311"/>
              <a:gd name="connsiteX158" fmla="*/ 10028722 w 12192000"/>
              <a:gd name="connsiteY158" fmla="*/ 771375 h 1683311"/>
              <a:gd name="connsiteX159" fmla="*/ 10028722 w 12192000"/>
              <a:gd name="connsiteY159" fmla="*/ 1443328 h 1683311"/>
              <a:gd name="connsiteX160" fmla="*/ 10063006 w 12192000"/>
              <a:gd name="connsiteY160" fmla="*/ 1453613 h 1683311"/>
              <a:gd name="connsiteX161" fmla="*/ 10076719 w 12192000"/>
              <a:gd name="connsiteY161" fmla="*/ 870797 h 1683311"/>
              <a:gd name="connsiteX162" fmla="*/ 10066434 w 12192000"/>
              <a:gd name="connsiteY162" fmla="*/ 839942 h 1683311"/>
              <a:gd name="connsiteX163" fmla="*/ 10066434 w 12192000"/>
              <a:gd name="connsiteY163" fmla="*/ 767947 h 1683311"/>
              <a:gd name="connsiteX164" fmla="*/ 10087004 w 12192000"/>
              <a:gd name="connsiteY164" fmla="*/ 771375 h 1683311"/>
              <a:gd name="connsiteX165" fmla="*/ 10193282 w 12192000"/>
              <a:gd name="connsiteY165" fmla="*/ 767947 h 1683311"/>
              <a:gd name="connsiteX166" fmla="*/ 10337272 w 12192000"/>
              <a:gd name="connsiteY166" fmla="*/ 785088 h 1683311"/>
              <a:gd name="connsiteX167" fmla="*/ 10323559 w 12192000"/>
              <a:gd name="connsiteY167" fmla="*/ 785088 h 1683311"/>
              <a:gd name="connsiteX168" fmla="*/ 10313274 w 12192000"/>
              <a:gd name="connsiteY168" fmla="*/ 809087 h 1683311"/>
              <a:gd name="connsiteX169" fmla="*/ 10289276 w 12192000"/>
              <a:gd name="connsiteY169" fmla="*/ 788517 h 1683311"/>
              <a:gd name="connsiteX170" fmla="*/ 10076719 w 12192000"/>
              <a:gd name="connsiteY170" fmla="*/ 781660 h 1683311"/>
              <a:gd name="connsiteX171" fmla="*/ 10069862 w 12192000"/>
              <a:gd name="connsiteY171" fmla="*/ 788517 h 1683311"/>
              <a:gd name="connsiteX172" fmla="*/ 10083576 w 12192000"/>
              <a:gd name="connsiteY172" fmla="*/ 819372 h 1683311"/>
              <a:gd name="connsiteX173" fmla="*/ 10097289 w 12192000"/>
              <a:gd name="connsiteY173" fmla="*/ 795373 h 1683311"/>
              <a:gd name="connsiteX174" fmla="*/ 10107574 w 12192000"/>
              <a:gd name="connsiteY174" fmla="*/ 798802 h 1683311"/>
              <a:gd name="connsiteX175" fmla="*/ 10114431 w 12192000"/>
              <a:gd name="connsiteY175" fmla="*/ 809087 h 1683311"/>
              <a:gd name="connsiteX176" fmla="*/ 10186426 w 12192000"/>
              <a:gd name="connsiteY176" fmla="*/ 812515 h 1683311"/>
              <a:gd name="connsiteX177" fmla="*/ 10268706 w 12192000"/>
              <a:gd name="connsiteY177" fmla="*/ 812515 h 1683311"/>
              <a:gd name="connsiteX178" fmla="*/ 10326987 w 12192000"/>
              <a:gd name="connsiteY178" fmla="*/ 826228 h 1683311"/>
              <a:gd name="connsiteX179" fmla="*/ 10326987 w 12192000"/>
              <a:gd name="connsiteY179" fmla="*/ 1470755 h 1683311"/>
              <a:gd name="connsiteX180" fmla="*/ 10333844 w 12192000"/>
              <a:gd name="connsiteY180" fmla="*/ 1477611 h 1683311"/>
              <a:gd name="connsiteX181" fmla="*/ 10347557 w 12192000"/>
              <a:gd name="connsiteY181" fmla="*/ 1467326 h 1683311"/>
              <a:gd name="connsiteX182" fmla="*/ 10350986 w 12192000"/>
              <a:gd name="connsiteY182" fmla="*/ 1162205 h 1683311"/>
              <a:gd name="connsiteX183" fmla="*/ 10344129 w 12192000"/>
              <a:gd name="connsiteY183" fmla="*/ 1131350 h 1683311"/>
              <a:gd name="connsiteX184" fmla="*/ 10354414 w 12192000"/>
              <a:gd name="connsiteY184" fmla="*/ 1121065 h 1683311"/>
              <a:gd name="connsiteX185" fmla="*/ 10361271 w 12192000"/>
              <a:gd name="connsiteY185" fmla="*/ 726807 h 1683311"/>
              <a:gd name="connsiteX186" fmla="*/ 10368127 w 12192000"/>
              <a:gd name="connsiteY186" fmla="*/ 706237 h 1683311"/>
              <a:gd name="connsiteX187" fmla="*/ 10371556 w 12192000"/>
              <a:gd name="connsiteY187" fmla="*/ 689095 h 1683311"/>
              <a:gd name="connsiteX188" fmla="*/ 10364699 w 12192000"/>
              <a:gd name="connsiteY188" fmla="*/ 651383 h 1683311"/>
              <a:gd name="connsiteX189" fmla="*/ 10374984 w 12192000"/>
              <a:gd name="connsiteY189" fmla="*/ 627385 h 1683311"/>
              <a:gd name="connsiteX190" fmla="*/ 10378412 w 12192000"/>
              <a:gd name="connsiteY190" fmla="*/ 575960 h 1683311"/>
              <a:gd name="connsiteX191" fmla="*/ 10378412 w 12192000"/>
              <a:gd name="connsiteY191" fmla="*/ 565675 h 1683311"/>
              <a:gd name="connsiteX192" fmla="*/ 10378412 w 12192000"/>
              <a:gd name="connsiteY192" fmla="*/ 493680 h 1683311"/>
              <a:gd name="connsiteX193" fmla="*/ 10385269 w 12192000"/>
              <a:gd name="connsiteY193" fmla="*/ 466253 h 1683311"/>
              <a:gd name="connsiteX194" fmla="*/ 10378412 w 12192000"/>
              <a:gd name="connsiteY194" fmla="*/ 452540 h 1683311"/>
              <a:gd name="connsiteX195" fmla="*/ 10385269 w 12192000"/>
              <a:gd name="connsiteY195" fmla="*/ 438827 h 1683311"/>
              <a:gd name="connsiteX196" fmla="*/ 10378412 w 12192000"/>
              <a:gd name="connsiteY196" fmla="*/ 428542 h 1683311"/>
              <a:gd name="connsiteX197" fmla="*/ 10385269 w 12192000"/>
              <a:gd name="connsiteY197" fmla="*/ 418257 h 1683311"/>
              <a:gd name="connsiteX198" fmla="*/ 10378412 w 12192000"/>
              <a:gd name="connsiteY198" fmla="*/ 407972 h 1683311"/>
              <a:gd name="connsiteX199" fmla="*/ 10381841 w 12192000"/>
              <a:gd name="connsiteY199" fmla="*/ 397687 h 1683311"/>
              <a:gd name="connsiteX200" fmla="*/ 10381841 w 12192000"/>
              <a:gd name="connsiteY200" fmla="*/ 383973 h 1683311"/>
              <a:gd name="connsiteX201" fmla="*/ 10395554 w 12192000"/>
              <a:gd name="connsiteY201" fmla="*/ 370260 h 1683311"/>
              <a:gd name="connsiteX202" fmla="*/ 10395554 w 12192000"/>
              <a:gd name="connsiteY202" fmla="*/ 353118 h 1683311"/>
              <a:gd name="connsiteX203" fmla="*/ 10405839 w 12192000"/>
              <a:gd name="connsiteY203" fmla="*/ 342833 h 1683311"/>
              <a:gd name="connsiteX204" fmla="*/ 10405839 w 12192000"/>
              <a:gd name="connsiteY204" fmla="*/ 332548 h 1683311"/>
              <a:gd name="connsiteX205" fmla="*/ 10422981 w 12192000"/>
              <a:gd name="connsiteY205" fmla="*/ 311978 h 1683311"/>
              <a:gd name="connsiteX206" fmla="*/ 10443551 w 12192000"/>
              <a:gd name="connsiteY206" fmla="*/ 311978 h 1683311"/>
              <a:gd name="connsiteX207" fmla="*/ 10443551 w 12192000"/>
              <a:gd name="connsiteY207" fmla="*/ 298265 h 1683311"/>
              <a:gd name="connsiteX208" fmla="*/ 10460692 w 12192000"/>
              <a:gd name="connsiteY208" fmla="*/ 287980 h 1683311"/>
              <a:gd name="connsiteX209" fmla="*/ 10474406 w 12192000"/>
              <a:gd name="connsiteY209" fmla="*/ 250268 h 1683311"/>
              <a:gd name="connsiteX210" fmla="*/ 10467549 w 12192000"/>
              <a:gd name="connsiteY210" fmla="*/ 212557 h 1683311"/>
              <a:gd name="connsiteX211" fmla="*/ 10491547 w 12192000"/>
              <a:gd name="connsiteY211" fmla="*/ 167989 h 1683311"/>
              <a:gd name="connsiteX212" fmla="*/ 10494976 w 12192000"/>
              <a:gd name="connsiteY212" fmla="*/ 212557 h 1683311"/>
              <a:gd name="connsiteX213" fmla="*/ 10508689 w 12192000"/>
              <a:gd name="connsiteY213" fmla="*/ 209128 h 1683311"/>
              <a:gd name="connsiteX214" fmla="*/ 10508689 w 12192000"/>
              <a:gd name="connsiteY214" fmla="*/ 277695 h 1683311"/>
              <a:gd name="connsiteX215" fmla="*/ 10536116 w 12192000"/>
              <a:gd name="connsiteY215" fmla="*/ 308550 h 1683311"/>
              <a:gd name="connsiteX216" fmla="*/ 10580684 w 12192000"/>
              <a:gd name="connsiteY216" fmla="*/ 394258 h 1683311"/>
              <a:gd name="connsiteX217" fmla="*/ 10594397 w 12192000"/>
              <a:gd name="connsiteY217" fmla="*/ 407972 h 1683311"/>
              <a:gd name="connsiteX218" fmla="*/ 10597826 w 12192000"/>
              <a:gd name="connsiteY218" fmla="*/ 486823 h 1683311"/>
              <a:gd name="connsiteX219" fmla="*/ 10597826 w 12192000"/>
              <a:gd name="connsiteY219" fmla="*/ 517678 h 1683311"/>
              <a:gd name="connsiteX220" fmla="*/ 10604682 w 12192000"/>
              <a:gd name="connsiteY220" fmla="*/ 527963 h 1683311"/>
              <a:gd name="connsiteX221" fmla="*/ 10597826 w 12192000"/>
              <a:gd name="connsiteY221" fmla="*/ 569103 h 1683311"/>
              <a:gd name="connsiteX222" fmla="*/ 10604682 w 12192000"/>
              <a:gd name="connsiteY222" fmla="*/ 579388 h 1683311"/>
              <a:gd name="connsiteX223" fmla="*/ 10611539 w 12192000"/>
              <a:gd name="connsiteY223" fmla="*/ 730235 h 1683311"/>
              <a:gd name="connsiteX224" fmla="*/ 10611539 w 12192000"/>
              <a:gd name="connsiteY224" fmla="*/ 815943 h 1683311"/>
              <a:gd name="connsiteX225" fmla="*/ 10621824 w 12192000"/>
              <a:gd name="connsiteY225" fmla="*/ 829657 h 1683311"/>
              <a:gd name="connsiteX226" fmla="*/ 10614967 w 12192000"/>
              <a:gd name="connsiteY226" fmla="*/ 846798 h 1683311"/>
              <a:gd name="connsiteX227" fmla="*/ 10621824 w 12192000"/>
              <a:gd name="connsiteY227" fmla="*/ 857083 h 1683311"/>
              <a:gd name="connsiteX228" fmla="*/ 10741816 w 12192000"/>
              <a:gd name="connsiteY228" fmla="*/ 857083 h 1683311"/>
              <a:gd name="connsiteX229" fmla="*/ 10755529 w 12192000"/>
              <a:gd name="connsiteY229" fmla="*/ 68567 h 1683311"/>
              <a:gd name="connsiteX230" fmla="*/ 11043509 w 12192000"/>
              <a:gd name="connsiteY230" fmla="*/ 68567 h 1683311"/>
              <a:gd name="connsiteX231" fmla="*/ 11043509 w 12192000"/>
              <a:gd name="connsiteY231" fmla="*/ 860512 h 1683311"/>
              <a:gd name="connsiteX232" fmla="*/ 11180642 w 12192000"/>
              <a:gd name="connsiteY232" fmla="*/ 860512 h 1683311"/>
              <a:gd name="connsiteX233" fmla="*/ 11180642 w 12192000"/>
              <a:gd name="connsiteY233" fmla="*/ 709665 h 1683311"/>
              <a:gd name="connsiteX234" fmla="*/ 11184070 w 12192000"/>
              <a:gd name="connsiteY234" fmla="*/ 668525 h 1683311"/>
              <a:gd name="connsiteX235" fmla="*/ 11184070 w 12192000"/>
              <a:gd name="connsiteY235" fmla="*/ 634242 h 1683311"/>
              <a:gd name="connsiteX236" fmla="*/ 11184070 w 12192000"/>
              <a:gd name="connsiteY236" fmla="*/ 620528 h 1683311"/>
              <a:gd name="connsiteX237" fmla="*/ 11218354 w 12192000"/>
              <a:gd name="connsiteY237" fmla="*/ 589673 h 1683311"/>
              <a:gd name="connsiteX238" fmla="*/ 11218354 w 12192000"/>
              <a:gd name="connsiteY238" fmla="*/ 493680 h 1683311"/>
              <a:gd name="connsiteX239" fmla="*/ 11328060 w 12192000"/>
              <a:gd name="connsiteY239" fmla="*/ 469682 h 1683311"/>
              <a:gd name="connsiteX240" fmla="*/ 11461765 w 12192000"/>
              <a:gd name="connsiteY240" fmla="*/ 500537 h 1683311"/>
              <a:gd name="connsiteX241" fmla="*/ 11461765 w 12192000"/>
              <a:gd name="connsiteY241" fmla="*/ 589673 h 1683311"/>
              <a:gd name="connsiteX242" fmla="*/ 11478907 w 12192000"/>
              <a:gd name="connsiteY242" fmla="*/ 627385 h 1683311"/>
              <a:gd name="connsiteX243" fmla="*/ 11478907 w 12192000"/>
              <a:gd name="connsiteY243" fmla="*/ 1289053 h 1683311"/>
              <a:gd name="connsiteX244" fmla="*/ 11492620 w 12192000"/>
              <a:gd name="connsiteY244" fmla="*/ 1289053 h 1683311"/>
              <a:gd name="connsiteX245" fmla="*/ 11496049 w 12192000"/>
              <a:gd name="connsiteY245" fmla="*/ 1247913 h 1683311"/>
              <a:gd name="connsiteX246" fmla="*/ 11513190 w 12192000"/>
              <a:gd name="connsiteY246" fmla="*/ 1203345 h 1683311"/>
              <a:gd name="connsiteX247" fmla="*/ 11537189 w 12192000"/>
              <a:gd name="connsiteY247" fmla="*/ 1203345 h 1683311"/>
              <a:gd name="connsiteX248" fmla="*/ 11547474 w 12192000"/>
              <a:gd name="connsiteY248" fmla="*/ 1145063 h 1683311"/>
              <a:gd name="connsiteX249" fmla="*/ 11602327 w 12192000"/>
              <a:gd name="connsiteY249" fmla="*/ 1158776 h 1683311"/>
              <a:gd name="connsiteX250" fmla="*/ 11684607 w 12192000"/>
              <a:gd name="connsiteY250" fmla="*/ 1151920 h 1683311"/>
              <a:gd name="connsiteX251" fmla="*/ 11691464 w 12192000"/>
              <a:gd name="connsiteY251" fmla="*/ 1134778 h 1683311"/>
              <a:gd name="connsiteX252" fmla="*/ 11691464 w 12192000"/>
              <a:gd name="connsiteY252" fmla="*/ 1103923 h 1683311"/>
              <a:gd name="connsiteX253" fmla="*/ 11801170 w 12192000"/>
              <a:gd name="connsiteY253" fmla="*/ 1103923 h 1683311"/>
              <a:gd name="connsiteX254" fmla="*/ 11808027 w 12192000"/>
              <a:gd name="connsiteY254" fmla="*/ 1148491 h 1683311"/>
              <a:gd name="connsiteX255" fmla="*/ 11876593 w 12192000"/>
              <a:gd name="connsiteY255" fmla="*/ 1158776 h 1683311"/>
              <a:gd name="connsiteX256" fmla="*/ 11897163 w 12192000"/>
              <a:gd name="connsiteY256" fmla="*/ 1162205 h 1683311"/>
              <a:gd name="connsiteX257" fmla="*/ 11928018 w 12192000"/>
              <a:gd name="connsiteY257" fmla="*/ 1151920 h 1683311"/>
              <a:gd name="connsiteX258" fmla="*/ 11962302 w 12192000"/>
              <a:gd name="connsiteY258" fmla="*/ 1151920 h 1683311"/>
              <a:gd name="connsiteX259" fmla="*/ 11962302 w 12192000"/>
              <a:gd name="connsiteY259" fmla="*/ 1196488 h 1683311"/>
              <a:gd name="connsiteX260" fmla="*/ 11979443 w 12192000"/>
              <a:gd name="connsiteY260" fmla="*/ 1206773 h 1683311"/>
              <a:gd name="connsiteX261" fmla="*/ 11982872 w 12192000"/>
              <a:gd name="connsiteY261" fmla="*/ 1227343 h 1683311"/>
              <a:gd name="connsiteX262" fmla="*/ 11996585 w 12192000"/>
              <a:gd name="connsiteY262" fmla="*/ 1234200 h 1683311"/>
              <a:gd name="connsiteX263" fmla="*/ 12006870 w 12192000"/>
              <a:gd name="connsiteY263" fmla="*/ 1295910 h 1683311"/>
              <a:gd name="connsiteX264" fmla="*/ 12006870 w 12192000"/>
              <a:gd name="connsiteY264" fmla="*/ 839942 h 1683311"/>
              <a:gd name="connsiteX265" fmla="*/ 12027440 w 12192000"/>
              <a:gd name="connsiteY265" fmla="*/ 603387 h 1683311"/>
              <a:gd name="connsiteX266" fmla="*/ 12037725 w 12192000"/>
              <a:gd name="connsiteY266" fmla="*/ 603387 h 1683311"/>
              <a:gd name="connsiteX267" fmla="*/ 12099435 w 12192000"/>
              <a:gd name="connsiteY267" fmla="*/ 630813 h 1683311"/>
              <a:gd name="connsiteX268" fmla="*/ 12113148 w 12192000"/>
              <a:gd name="connsiteY268" fmla="*/ 630813 h 1683311"/>
              <a:gd name="connsiteX269" fmla="*/ 12120005 w 12192000"/>
              <a:gd name="connsiteY269" fmla="*/ 617100 h 1683311"/>
              <a:gd name="connsiteX270" fmla="*/ 12178287 w 12192000"/>
              <a:gd name="connsiteY270" fmla="*/ 603387 h 1683311"/>
              <a:gd name="connsiteX271" fmla="*/ 12192000 w 12192000"/>
              <a:gd name="connsiteY271" fmla="*/ 603387 h 1683311"/>
              <a:gd name="connsiteX272" fmla="*/ 12192000 w 12192000"/>
              <a:gd name="connsiteY272" fmla="*/ 1683311 h 1683311"/>
              <a:gd name="connsiteX273" fmla="*/ 0 w 12192000"/>
              <a:gd name="connsiteY273" fmla="*/ 1683311 h 1683311"/>
              <a:gd name="connsiteX274" fmla="*/ 0 w 12192000"/>
              <a:gd name="connsiteY274" fmla="*/ 1291699 h 1683311"/>
              <a:gd name="connsiteX275" fmla="*/ 8565 w 12192000"/>
              <a:gd name="connsiteY275" fmla="*/ 1292053 h 1683311"/>
              <a:gd name="connsiteX276" fmla="*/ 89988 w 12192000"/>
              <a:gd name="connsiteY276" fmla="*/ 1292481 h 1683311"/>
              <a:gd name="connsiteX277" fmla="*/ 107129 w 12192000"/>
              <a:gd name="connsiteY277" fmla="*/ 1302766 h 1683311"/>
              <a:gd name="connsiteX278" fmla="*/ 120843 w 12192000"/>
              <a:gd name="connsiteY278" fmla="*/ 1302766 h 1683311"/>
              <a:gd name="connsiteX279" fmla="*/ 124271 w 12192000"/>
              <a:gd name="connsiteY279" fmla="*/ 1227343 h 1683311"/>
              <a:gd name="connsiteX280" fmla="*/ 137984 w 12192000"/>
              <a:gd name="connsiteY280" fmla="*/ 1230771 h 1683311"/>
              <a:gd name="connsiteX281" fmla="*/ 161983 w 12192000"/>
              <a:gd name="connsiteY281" fmla="*/ 1206773 h 1683311"/>
              <a:gd name="connsiteX282" fmla="*/ 237406 w 12192000"/>
              <a:gd name="connsiteY282" fmla="*/ 1210201 h 1683311"/>
              <a:gd name="connsiteX283" fmla="*/ 251119 w 12192000"/>
              <a:gd name="connsiteY283" fmla="*/ 1227343 h 1683311"/>
              <a:gd name="connsiteX284" fmla="*/ 326543 w 12192000"/>
              <a:gd name="connsiteY284" fmla="*/ 1237628 h 1683311"/>
              <a:gd name="connsiteX285" fmla="*/ 326543 w 12192000"/>
              <a:gd name="connsiteY285" fmla="*/ 1251341 h 1683311"/>
              <a:gd name="connsiteX286" fmla="*/ 326543 w 12192000"/>
              <a:gd name="connsiteY286" fmla="*/ 1477611 h 1683311"/>
              <a:gd name="connsiteX287" fmla="*/ 333399 w 12192000"/>
              <a:gd name="connsiteY287" fmla="*/ 1525608 h 1683311"/>
              <a:gd name="connsiteX288" fmla="*/ 384824 w 12192000"/>
              <a:gd name="connsiteY288" fmla="*/ 1525608 h 1683311"/>
              <a:gd name="connsiteX289" fmla="*/ 395109 w 12192000"/>
              <a:gd name="connsiteY289" fmla="*/ 1470755 h 1683311"/>
              <a:gd name="connsiteX290" fmla="*/ 405394 w 12192000"/>
              <a:gd name="connsiteY290" fmla="*/ 1364476 h 1683311"/>
              <a:gd name="connsiteX291" fmla="*/ 388253 w 12192000"/>
              <a:gd name="connsiteY291" fmla="*/ 1227343 h 1683311"/>
              <a:gd name="connsiteX292" fmla="*/ 456819 w 12192000"/>
              <a:gd name="connsiteY292" fmla="*/ 1227343 h 1683311"/>
              <a:gd name="connsiteX293" fmla="*/ 456819 w 12192000"/>
              <a:gd name="connsiteY293" fmla="*/ 1206773 h 1683311"/>
              <a:gd name="connsiteX294" fmla="*/ 535671 w 12192000"/>
              <a:gd name="connsiteY294" fmla="*/ 1206773 h 1683311"/>
              <a:gd name="connsiteX295" fmla="*/ 590524 w 12192000"/>
              <a:gd name="connsiteY295" fmla="*/ 1223915 h 1683311"/>
              <a:gd name="connsiteX296" fmla="*/ 683089 w 12192000"/>
              <a:gd name="connsiteY296" fmla="*/ 1223915 h 1683311"/>
              <a:gd name="connsiteX297" fmla="*/ 659091 w 12192000"/>
              <a:gd name="connsiteY297" fmla="*/ 1367905 h 1683311"/>
              <a:gd name="connsiteX298" fmla="*/ 669376 w 12192000"/>
              <a:gd name="connsiteY298" fmla="*/ 1549606 h 1683311"/>
              <a:gd name="connsiteX299" fmla="*/ 700231 w 12192000"/>
              <a:gd name="connsiteY299" fmla="*/ 1491325 h 1683311"/>
              <a:gd name="connsiteX300" fmla="*/ 755084 w 12192000"/>
              <a:gd name="connsiteY300" fmla="*/ 1491325 h 1683311"/>
              <a:gd name="connsiteX301" fmla="*/ 768797 w 12192000"/>
              <a:gd name="connsiteY301" fmla="*/ 1450185 h 1683311"/>
              <a:gd name="connsiteX302" fmla="*/ 775654 w 12192000"/>
              <a:gd name="connsiteY302" fmla="*/ 1412473 h 1683311"/>
              <a:gd name="connsiteX303" fmla="*/ 782511 w 12192000"/>
              <a:gd name="connsiteY303" fmla="*/ 1371333 h 1683311"/>
              <a:gd name="connsiteX304" fmla="*/ 809937 w 12192000"/>
              <a:gd name="connsiteY304" fmla="*/ 1169061 h 1683311"/>
              <a:gd name="connsiteX305" fmla="*/ 820222 w 12192000"/>
              <a:gd name="connsiteY305" fmla="*/ 1069640 h 1683311"/>
              <a:gd name="connsiteX306" fmla="*/ 820222 w 12192000"/>
              <a:gd name="connsiteY306" fmla="*/ 870797 h 1683311"/>
              <a:gd name="connsiteX307" fmla="*/ 799652 w 12192000"/>
              <a:gd name="connsiteY307" fmla="*/ 706237 h 1683311"/>
              <a:gd name="connsiteX308" fmla="*/ 782511 w 12192000"/>
              <a:gd name="connsiteY308" fmla="*/ 596530 h 1683311"/>
              <a:gd name="connsiteX309" fmla="*/ 847649 w 12192000"/>
              <a:gd name="connsiteY309" fmla="*/ 562247 h 1683311"/>
              <a:gd name="connsiteX310" fmla="*/ 854506 w 12192000"/>
              <a:gd name="connsiteY310" fmla="*/ 527963 h 1683311"/>
              <a:gd name="connsiteX311" fmla="*/ 854506 w 12192000"/>
              <a:gd name="connsiteY311" fmla="*/ 503965 h 1683311"/>
              <a:gd name="connsiteX312" fmla="*/ 861362 w 12192000"/>
              <a:gd name="connsiteY312" fmla="*/ 418257 h 1683311"/>
              <a:gd name="connsiteX313" fmla="*/ 875076 w 12192000"/>
              <a:gd name="connsiteY313" fmla="*/ 565675 h 1683311"/>
              <a:gd name="connsiteX314" fmla="*/ 926501 w 12192000"/>
              <a:gd name="connsiteY314" fmla="*/ 617100 h 1683311"/>
              <a:gd name="connsiteX315" fmla="*/ 895646 w 12192000"/>
              <a:gd name="connsiteY315" fmla="*/ 925650 h 1683311"/>
              <a:gd name="connsiteX316" fmla="*/ 895646 w 12192000"/>
              <a:gd name="connsiteY316" fmla="*/ 1114208 h 1683311"/>
              <a:gd name="connsiteX317" fmla="*/ 919644 w 12192000"/>
              <a:gd name="connsiteY317" fmla="*/ 1494753 h 1683311"/>
              <a:gd name="connsiteX318" fmla="*/ 1039636 w 12192000"/>
              <a:gd name="connsiteY318" fmla="*/ 1494753 h 1683311"/>
              <a:gd name="connsiteX319" fmla="*/ 1056777 w 12192000"/>
              <a:gd name="connsiteY319" fmla="*/ 977075 h 1683311"/>
              <a:gd name="connsiteX320" fmla="*/ 1032779 w 12192000"/>
              <a:gd name="connsiteY320" fmla="*/ 959933 h 1683311"/>
              <a:gd name="connsiteX321" fmla="*/ 1036207 w 12192000"/>
              <a:gd name="connsiteY321" fmla="*/ 953077 h 1683311"/>
              <a:gd name="connsiteX322" fmla="*/ 1073919 w 12192000"/>
              <a:gd name="connsiteY322" fmla="*/ 935935 h 1683311"/>
              <a:gd name="connsiteX323" fmla="*/ 1231622 w 12192000"/>
              <a:gd name="connsiteY323" fmla="*/ 935935 h 1683311"/>
              <a:gd name="connsiteX324" fmla="*/ 1269334 w 12192000"/>
              <a:gd name="connsiteY324" fmla="*/ 956505 h 1683311"/>
              <a:gd name="connsiteX325" fmla="*/ 1252192 w 12192000"/>
              <a:gd name="connsiteY325" fmla="*/ 983931 h 1683311"/>
              <a:gd name="connsiteX326" fmla="*/ 1259049 w 12192000"/>
              <a:gd name="connsiteY326" fmla="*/ 994216 h 1683311"/>
              <a:gd name="connsiteX327" fmla="*/ 1248764 w 12192000"/>
              <a:gd name="connsiteY327" fmla="*/ 1021643 h 1683311"/>
              <a:gd name="connsiteX328" fmla="*/ 1259049 w 12192000"/>
              <a:gd name="connsiteY328" fmla="*/ 1045641 h 1683311"/>
              <a:gd name="connsiteX329" fmla="*/ 1259049 w 12192000"/>
              <a:gd name="connsiteY329" fmla="*/ 1158776 h 1683311"/>
              <a:gd name="connsiteX330" fmla="*/ 1252192 w 12192000"/>
              <a:gd name="connsiteY330" fmla="*/ 1196488 h 1683311"/>
              <a:gd name="connsiteX331" fmla="*/ 1259049 w 12192000"/>
              <a:gd name="connsiteY331" fmla="*/ 1213630 h 1683311"/>
              <a:gd name="connsiteX332" fmla="*/ 1252192 w 12192000"/>
              <a:gd name="connsiteY332" fmla="*/ 1223915 h 1683311"/>
              <a:gd name="connsiteX333" fmla="*/ 1252192 w 12192000"/>
              <a:gd name="connsiteY333" fmla="*/ 1494753 h 1683311"/>
              <a:gd name="connsiteX334" fmla="*/ 1313902 w 12192000"/>
              <a:gd name="connsiteY334" fmla="*/ 1494753 h 1683311"/>
              <a:gd name="connsiteX335" fmla="*/ 1324187 w 12192000"/>
              <a:gd name="connsiteY335" fmla="*/ 1073068 h 1683311"/>
              <a:gd name="connsiteX336" fmla="*/ 1317331 w 12192000"/>
              <a:gd name="connsiteY336" fmla="*/ 1059355 h 1683311"/>
              <a:gd name="connsiteX337" fmla="*/ 1327616 w 12192000"/>
              <a:gd name="connsiteY337" fmla="*/ 1038785 h 1683311"/>
              <a:gd name="connsiteX338" fmla="*/ 1327616 w 12192000"/>
              <a:gd name="connsiteY338" fmla="*/ 1014786 h 1683311"/>
              <a:gd name="connsiteX339" fmla="*/ 1327616 w 12192000"/>
              <a:gd name="connsiteY339" fmla="*/ 997645 h 1683311"/>
              <a:gd name="connsiteX340" fmla="*/ 1475034 w 12192000"/>
              <a:gd name="connsiteY340" fmla="*/ 997645 h 1683311"/>
              <a:gd name="connsiteX341" fmla="*/ 1475034 w 12192000"/>
              <a:gd name="connsiteY341" fmla="*/ 1049070 h 1683311"/>
              <a:gd name="connsiteX342" fmla="*/ 1495604 w 12192000"/>
              <a:gd name="connsiteY342" fmla="*/ 1083353 h 1683311"/>
              <a:gd name="connsiteX343" fmla="*/ 1495604 w 12192000"/>
              <a:gd name="connsiteY343" fmla="*/ 1494753 h 1683311"/>
              <a:gd name="connsiteX344" fmla="*/ 1505889 w 12192000"/>
              <a:gd name="connsiteY344" fmla="*/ 1498181 h 1683311"/>
              <a:gd name="connsiteX345" fmla="*/ 1523031 w 12192000"/>
              <a:gd name="connsiteY345" fmla="*/ 1412473 h 1683311"/>
              <a:gd name="connsiteX346" fmla="*/ 1523031 w 12192000"/>
              <a:gd name="connsiteY346" fmla="*/ 815943 h 1683311"/>
              <a:gd name="connsiteX347" fmla="*/ 1670449 w 12192000"/>
              <a:gd name="connsiteY347" fmla="*/ 815943 h 1683311"/>
              <a:gd name="connsiteX348" fmla="*/ 1687591 w 12192000"/>
              <a:gd name="connsiteY348" fmla="*/ 860512 h 1683311"/>
              <a:gd name="connsiteX349" fmla="*/ 1684162 w 12192000"/>
              <a:gd name="connsiteY349" fmla="*/ 1429615 h 1683311"/>
              <a:gd name="connsiteX350" fmla="*/ 1711589 w 12192000"/>
              <a:gd name="connsiteY350" fmla="*/ 1443328 h 1683311"/>
              <a:gd name="connsiteX351" fmla="*/ 1732159 w 12192000"/>
              <a:gd name="connsiteY351" fmla="*/ 1439900 h 1683311"/>
              <a:gd name="connsiteX352" fmla="*/ 1732159 w 12192000"/>
              <a:gd name="connsiteY352" fmla="*/ 623957 h 1683311"/>
              <a:gd name="connsiteX353" fmla="*/ 1848722 w 12192000"/>
              <a:gd name="connsiteY353" fmla="*/ 623957 h 1683311"/>
              <a:gd name="connsiteX354" fmla="*/ 1848722 w 12192000"/>
              <a:gd name="connsiteY354" fmla="*/ 1439900 h 1683311"/>
              <a:gd name="connsiteX355" fmla="*/ 1859007 w 12192000"/>
              <a:gd name="connsiteY355" fmla="*/ 1443328 h 1683311"/>
              <a:gd name="connsiteX356" fmla="*/ 1893290 w 12192000"/>
              <a:gd name="connsiteY356" fmla="*/ 1433043 h 1683311"/>
              <a:gd name="connsiteX357" fmla="*/ 1896719 w 12192000"/>
              <a:gd name="connsiteY357" fmla="*/ 905080 h 1683311"/>
              <a:gd name="connsiteX358" fmla="*/ 1893290 w 12192000"/>
              <a:gd name="connsiteY358" fmla="*/ 877653 h 1683311"/>
              <a:gd name="connsiteX359" fmla="*/ 1893290 w 12192000"/>
              <a:gd name="connsiteY359" fmla="*/ 846798 h 1683311"/>
              <a:gd name="connsiteX360" fmla="*/ 1907004 w 12192000"/>
              <a:gd name="connsiteY360" fmla="*/ 805658 h 1683311"/>
              <a:gd name="connsiteX361" fmla="*/ 1968714 w 12192000"/>
              <a:gd name="connsiteY361" fmla="*/ 802230 h 1683311"/>
              <a:gd name="connsiteX362" fmla="*/ 2057850 w 12192000"/>
              <a:gd name="connsiteY362" fmla="*/ 802230 h 1683311"/>
              <a:gd name="connsiteX363" fmla="*/ 2057850 w 12192000"/>
              <a:gd name="connsiteY363" fmla="*/ 1220486 h 1683311"/>
              <a:gd name="connsiteX364" fmla="*/ 2068135 w 12192000"/>
              <a:gd name="connsiteY364" fmla="*/ 1463898 h 1683311"/>
              <a:gd name="connsiteX365" fmla="*/ 2081849 w 12192000"/>
              <a:gd name="connsiteY365" fmla="*/ 1443328 h 1683311"/>
              <a:gd name="connsiteX366" fmla="*/ 2109275 w 12192000"/>
              <a:gd name="connsiteY366" fmla="*/ 1443328 h 1683311"/>
              <a:gd name="connsiteX367" fmla="*/ 2109275 w 12192000"/>
              <a:gd name="connsiteY367" fmla="*/ 1090210 h 1683311"/>
              <a:gd name="connsiteX368" fmla="*/ 2126417 w 12192000"/>
              <a:gd name="connsiteY368" fmla="*/ 1062783 h 1683311"/>
              <a:gd name="connsiteX369" fmla="*/ 2150415 w 12192000"/>
              <a:gd name="connsiteY369" fmla="*/ 1042213 h 1683311"/>
              <a:gd name="connsiteX370" fmla="*/ 2164129 w 12192000"/>
              <a:gd name="connsiteY370" fmla="*/ 1025071 h 1683311"/>
              <a:gd name="connsiteX371" fmla="*/ 2201840 w 12192000"/>
              <a:gd name="connsiteY371" fmla="*/ 977075 h 1683311"/>
              <a:gd name="connsiteX372" fmla="*/ 2239552 w 12192000"/>
              <a:gd name="connsiteY372" fmla="*/ 905080 h 1683311"/>
              <a:gd name="connsiteX373" fmla="*/ 2239552 w 12192000"/>
              <a:gd name="connsiteY373" fmla="*/ 809087 h 1683311"/>
              <a:gd name="connsiteX374" fmla="*/ 2253265 w 12192000"/>
              <a:gd name="connsiteY374" fmla="*/ 809087 h 1683311"/>
              <a:gd name="connsiteX375" fmla="*/ 2256694 w 12192000"/>
              <a:gd name="connsiteY375" fmla="*/ 959933 h 1683311"/>
              <a:gd name="connsiteX376" fmla="*/ 2287549 w 12192000"/>
              <a:gd name="connsiteY376" fmla="*/ 977075 h 1683311"/>
              <a:gd name="connsiteX377" fmla="*/ 2287549 w 12192000"/>
              <a:gd name="connsiteY377" fmla="*/ 1011358 h 1683311"/>
              <a:gd name="connsiteX378" fmla="*/ 2321832 w 12192000"/>
              <a:gd name="connsiteY378" fmla="*/ 1025071 h 1683311"/>
              <a:gd name="connsiteX379" fmla="*/ 2345830 w 12192000"/>
              <a:gd name="connsiteY379" fmla="*/ 1042213 h 1683311"/>
              <a:gd name="connsiteX380" fmla="*/ 2356115 w 12192000"/>
              <a:gd name="connsiteY380" fmla="*/ 1090210 h 1683311"/>
              <a:gd name="connsiteX381" fmla="*/ 2366400 w 12192000"/>
              <a:gd name="connsiteY381" fmla="*/ 1097066 h 1683311"/>
              <a:gd name="connsiteX382" fmla="*/ 2373257 w 12192000"/>
              <a:gd name="connsiteY382" fmla="*/ 1179346 h 1683311"/>
              <a:gd name="connsiteX383" fmla="*/ 2373257 w 12192000"/>
              <a:gd name="connsiteY383" fmla="*/ 1289053 h 1683311"/>
              <a:gd name="connsiteX384" fmla="*/ 2380114 w 12192000"/>
              <a:gd name="connsiteY384" fmla="*/ 1292481 h 1683311"/>
              <a:gd name="connsiteX385" fmla="*/ 2407540 w 12192000"/>
              <a:gd name="connsiteY385" fmla="*/ 1278768 h 1683311"/>
              <a:gd name="connsiteX386" fmla="*/ 2407540 w 12192000"/>
              <a:gd name="connsiteY386" fmla="*/ 1254770 h 1683311"/>
              <a:gd name="connsiteX387" fmla="*/ 2414397 w 12192000"/>
              <a:gd name="connsiteY387" fmla="*/ 1254770 h 1683311"/>
              <a:gd name="connsiteX388" fmla="*/ 2414397 w 12192000"/>
              <a:gd name="connsiteY388" fmla="*/ 1278768 h 1683311"/>
              <a:gd name="connsiteX389" fmla="*/ 2424682 w 12192000"/>
              <a:gd name="connsiteY389" fmla="*/ 1285625 h 1683311"/>
              <a:gd name="connsiteX390" fmla="*/ 2428110 w 12192000"/>
              <a:gd name="connsiteY390" fmla="*/ 1265055 h 1683311"/>
              <a:gd name="connsiteX391" fmla="*/ 2428110 w 12192000"/>
              <a:gd name="connsiteY391" fmla="*/ 1206773 h 1683311"/>
              <a:gd name="connsiteX392" fmla="*/ 2455537 w 12192000"/>
              <a:gd name="connsiteY392" fmla="*/ 1182775 h 1683311"/>
              <a:gd name="connsiteX393" fmla="*/ 2517247 w 12192000"/>
              <a:gd name="connsiteY393" fmla="*/ 1182775 h 1683311"/>
              <a:gd name="connsiteX394" fmla="*/ 2524104 w 12192000"/>
              <a:gd name="connsiteY394" fmla="*/ 1196488 h 1683311"/>
              <a:gd name="connsiteX395" fmla="*/ 2534389 w 12192000"/>
              <a:gd name="connsiteY395" fmla="*/ 1189631 h 1683311"/>
              <a:gd name="connsiteX396" fmla="*/ 2565244 w 12192000"/>
              <a:gd name="connsiteY396" fmla="*/ 1145063 h 1683311"/>
              <a:gd name="connsiteX397" fmla="*/ 2568672 w 12192000"/>
              <a:gd name="connsiteY397" fmla="*/ 1131350 h 1683311"/>
              <a:gd name="connsiteX398" fmla="*/ 2568672 w 12192000"/>
              <a:gd name="connsiteY398" fmla="*/ 1107351 h 1683311"/>
              <a:gd name="connsiteX399" fmla="*/ 2572100 w 12192000"/>
              <a:gd name="connsiteY399" fmla="*/ 1090210 h 1683311"/>
              <a:gd name="connsiteX400" fmla="*/ 2578957 w 12192000"/>
              <a:gd name="connsiteY400" fmla="*/ 1145063 h 1683311"/>
              <a:gd name="connsiteX401" fmla="*/ 2637239 w 12192000"/>
              <a:gd name="connsiteY401" fmla="*/ 1158776 h 1683311"/>
              <a:gd name="connsiteX402" fmla="*/ 2633810 w 12192000"/>
              <a:gd name="connsiteY402" fmla="*/ 1172490 h 1683311"/>
              <a:gd name="connsiteX403" fmla="*/ 2647524 w 12192000"/>
              <a:gd name="connsiteY403" fmla="*/ 1186203 h 1683311"/>
              <a:gd name="connsiteX404" fmla="*/ 2674950 w 12192000"/>
              <a:gd name="connsiteY404" fmla="*/ 1337050 h 1683311"/>
              <a:gd name="connsiteX405" fmla="*/ 2678379 w 12192000"/>
              <a:gd name="connsiteY405" fmla="*/ 1385046 h 1683311"/>
              <a:gd name="connsiteX406" fmla="*/ 2695520 w 12192000"/>
              <a:gd name="connsiteY406" fmla="*/ 1402188 h 1683311"/>
              <a:gd name="connsiteX407" fmla="*/ 2712662 w 12192000"/>
              <a:gd name="connsiteY407" fmla="*/ 1388475 h 1683311"/>
              <a:gd name="connsiteX408" fmla="*/ 2712662 w 12192000"/>
              <a:gd name="connsiteY408" fmla="*/ 1323336 h 1683311"/>
              <a:gd name="connsiteX409" fmla="*/ 2733232 w 12192000"/>
              <a:gd name="connsiteY409" fmla="*/ 1306195 h 1683311"/>
              <a:gd name="connsiteX410" fmla="*/ 2832653 w 12192000"/>
              <a:gd name="connsiteY410" fmla="*/ 1309623 h 1683311"/>
              <a:gd name="connsiteX411" fmla="*/ 2846367 w 12192000"/>
              <a:gd name="connsiteY411" fmla="*/ 1306195 h 1683311"/>
              <a:gd name="connsiteX412" fmla="*/ 2846367 w 12192000"/>
              <a:gd name="connsiteY412" fmla="*/ 1018215 h 1683311"/>
              <a:gd name="connsiteX413" fmla="*/ 2901220 w 12192000"/>
              <a:gd name="connsiteY413" fmla="*/ 959933 h 1683311"/>
              <a:gd name="connsiteX414" fmla="*/ 2901220 w 12192000"/>
              <a:gd name="connsiteY414" fmla="*/ 946220 h 1683311"/>
              <a:gd name="connsiteX415" fmla="*/ 2908077 w 12192000"/>
              <a:gd name="connsiteY415" fmla="*/ 901652 h 1683311"/>
              <a:gd name="connsiteX416" fmla="*/ 2956073 w 12192000"/>
              <a:gd name="connsiteY416" fmla="*/ 959933 h 1683311"/>
              <a:gd name="connsiteX417" fmla="*/ 2980072 w 12192000"/>
              <a:gd name="connsiteY417" fmla="*/ 959933 h 1683311"/>
              <a:gd name="connsiteX418" fmla="*/ 2983500 w 12192000"/>
              <a:gd name="connsiteY418" fmla="*/ 925650 h 1683311"/>
              <a:gd name="connsiteX419" fmla="*/ 3052067 w 12192000"/>
              <a:gd name="connsiteY419" fmla="*/ 994216 h 1683311"/>
              <a:gd name="connsiteX420" fmla="*/ 3045210 w 12192000"/>
              <a:gd name="connsiteY420" fmla="*/ 1110780 h 1683311"/>
              <a:gd name="connsiteX421" fmla="*/ 3048638 w 12192000"/>
              <a:gd name="connsiteY421" fmla="*/ 1247913 h 1683311"/>
              <a:gd name="connsiteX422" fmla="*/ 3065780 w 12192000"/>
              <a:gd name="connsiteY422" fmla="*/ 1258198 h 1683311"/>
              <a:gd name="connsiteX423" fmla="*/ 3082922 w 12192000"/>
              <a:gd name="connsiteY423" fmla="*/ 1244485 h 1683311"/>
              <a:gd name="connsiteX424" fmla="*/ 3117205 w 12192000"/>
              <a:gd name="connsiteY424" fmla="*/ 1241056 h 1683311"/>
              <a:gd name="connsiteX425" fmla="*/ 3117205 w 12192000"/>
              <a:gd name="connsiteY425" fmla="*/ 1124493 h 1683311"/>
              <a:gd name="connsiteX426" fmla="*/ 3178915 w 12192000"/>
              <a:gd name="connsiteY426" fmla="*/ 1093638 h 1683311"/>
              <a:gd name="connsiteX427" fmla="*/ 3271480 w 12192000"/>
              <a:gd name="connsiteY427" fmla="*/ 1093638 h 1683311"/>
              <a:gd name="connsiteX428" fmla="*/ 3281765 w 12192000"/>
              <a:gd name="connsiteY428" fmla="*/ 1110780 h 1683311"/>
              <a:gd name="connsiteX429" fmla="*/ 3295478 w 12192000"/>
              <a:gd name="connsiteY429" fmla="*/ 1110780 h 1683311"/>
              <a:gd name="connsiteX430" fmla="*/ 3305763 w 12192000"/>
              <a:gd name="connsiteY430" fmla="*/ 891367 h 1683311"/>
              <a:gd name="connsiteX431" fmla="*/ 3309192 w 12192000"/>
              <a:gd name="connsiteY431" fmla="*/ 870797 h 1683311"/>
              <a:gd name="connsiteX432" fmla="*/ 3312620 w 12192000"/>
              <a:gd name="connsiteY432" fmla="*/ 843370 h 1683311"/>
              <a:gd name="connsiteX433" fmla="*/ 3391472 w 12192000"/>
              <a:gd name="connsiteY433" fmla="*/ 822800 h 1683311"/>
              <a:gd name="connsiteX434" fmla="*/ 3442897 w 12192000"/>
              <a:gd name="connsiteY434" fmla="*/ 853655 h 1683311"/>
              <a:gd name="connsiteX435" fmla="*/ 3442897 w 12192000"/>
              <a:gd name="connsiteY435" fmla="*/ 1049070 h 1683311"/>
              <a:gd name="connsiteX436" fmla="*/ 3456610 w 12192000"/>
              <a:gd name="connsiteY436" fmla="*/ 1076496 h 1683311"/>
              <a:gd name="connsiteX437" fmla="*/ 3456610 w 12192000"/>
              <a:gd name="connsiteY437" fmla="*/ 1265055 h 1683311"/>
              <a:gd name="connsiteX438" fmla="*/ 3497750 w 12192000"/>
              <a:gd name="connsiteY438" fmla="*/ 1402188 h 1683311"/>
              <a:gd name="connsiteX439" fmla="*/ 3508035 w 12192000"/>
              <a:gd name="connsiteY439" fmla="*/ 1402188 h 1683311"/>
              <a:gd name="connsiteX440" fmla="*/ 3511463 w 12192000"/>
              <a:gd name="connsiteY440" fmla="*/ 1371333 h 1683311"/>
              <a:gd name="connsiteX441" fmla="*/ 3576602 w 12192000"/>
              <a:gd name="connsiteY441" fmla="*/ 1271911 h 1683311"/>
              <a:gd name="connsiteX442" fmla="*/ 3621170 w 12192000"/>
              <a:gd name="connsiteY442" fmla="*/ 1275340 h 1683311"/>
              <a:gd name="connsiteX443" fmla="*/ 3631455 w 12192000"/>
              <a:gd name="connsiteY443" fmla="*/ 1439900 h 1683311"/>
              <a:gd name="connsiteX444" fmla="*/ 3648597 w 12192000"/>
              <a:gd name="connsiteY444" fmla="*/ 1446756 h 1683311"/>
              <a:gd name="connsiteX445" fmla="*/ 3700022 w 12192000"/>
              <a:gd name="connsiteY445" fmla="*/ 1429615 h 1683311"/>
              <a:gd name="connsiteX446" fmla="*/ 3706878 w 12192000"/>
              <a:gd name="connsiteY446" fmla="*/ 1405616 h 1683311"/>
              <a:gd name="connsiteX447" fmla="*/ 3706878 w 12192000"/>
              <a:gd name="connsiteY447" fmla="*/ 1131350 h 1683311"/>
              <a:gd name="connsiteX448" fmla="*/ 3964003 w 12192000"/>
              <a:gd name="connsiteY448" fmla="*/ 1052498 h 1683311"/>
              <a:gd name="connsiteX449" fmla="*/ 4059997 w 12192000"/>
              <a:gd name="connsiteY449" fmla="*/ 1086781 h 1683311"/>
              <a:gd name="connsiteX450" fmla="*/ 4059997 w 12192000"/>
              <a:gd name="connsiteY450" fmla="*/ 1388475 h 1683311"/>
              <a:gd name="connsiteX451" fmla="*/ 4070281 w 12192000"/>
              <a:gd name="connsiteY451" fmla="*/ 1398760 h 1683311"/>
              <a:gd name="connsiteX452" fmla="*/ 4142276 w 12192000"/>
              <a:gd name="connsiteY452" fmla="*/ 1381618 h 1683311"/>
              <a:gd name="connsiteX453" fmla="*/ 4155990 w 12192000"/>
              <a:gd name="connsiteY453" fmla="*/ 1361048 h 1683311"/>
              <a:gd name="connsiteX454" fmla="*/ 4155990 w 12192000"/>
              <a:gd name="connsiteY454" fmla="*/ 1378190 h 1683311"/>
              <a:gd name="connsiteX455" fmla="*/ 4162846 w 12192000"/>
              <a:gd name="connsiteY455" fmla="*/ 1385046 h 1683311"/>
              <a:gd name="connsiteX456" fmla="*/ 4197130 w 12192000"/>
              <a:gd name="connsiteY456" fmla="*/ 1333621 h 1683311"/>
              <a:gd name="connsiteX457" fmla="*/ 4197130 w 12192000"/>
              <a:gd name="connsiteY457" fmla="*/ 1213630 h 1683311"/>
              <a:gd name="connsiteX458" fmla="*/ 4227985 w 12192000"/>
              <a:gd name="connsiteY458" fmla="*/ 1172490 h 1683311"/>
              <a:gd name="connsiteX459" fmla="*/ 4392545 w 12192000"/>
              <a:gd name="connsiteY459" fmla="*/ 1172490 h 1683311"/>
              <a:gd name="connsiteX460" fmla="*/ 4433685 w 12192000"/>
              <a:gd name="connsiteY460" fmla="*/ 1217058 h 1683311"/>
              <a:gd name="connsiteX461" fmla="*/ 4433685 w 12192000"/>
              <a:gd name="connsiteY461" fmla="*/ 1292481 h 1683311"/>
              <a:gd name="connsiteX462" fmla="*/ 4474825 w 12192000"/>
              <a:gd name="connsiteY462" fmla="*/ 1302766 h 1683311"/>
              <a:gd name="connsiteX463" fmla="*/ 4498823 w 12192000"/>
              <a:gd name="connsiteY463" fmla="*/ 1268483 h 1683311"/>
              <a:gd name="connsiteX464" fmla="*/ 4615386 w 12192000"/>
              <a:gd name="connsiteY464" fmla="*/ 1268483 h 1683311"/>
              <a:gd name="connsiteX465" fmla="*/ 4632528 w 12192000"/>
              <a:gd name="connsiteY465" fmla="*/ 1295910 h 1683311"/>
              <a:gd name="connsiteX466" fmla="*/ 4635956 w 12192000"/>
              <a:gd name="connsiteY466" fmla="*/ 1319908 h 1683311"/>
              <a:gd name="connsiteX467" fmla="*/ 4649670 w 12192000"/>
              <a:gd name="connsiteY467" fmla="*/ 1326765 h 1683311"/>
              <a:gd name="connsiteX468" fmla="*/ 4670240 w 12192000"/>
              <a:gd name="connsiteY468" fmla="*/ 1254770 h 1683311"/>
              <a:gd name="connsiteX469" fmla="*/ 4677096 w 12192000"/>
              <a:gd name="connsiteY469" fmla="*/ 1186203 h 1683311"/>
              <a:gd name="connsiteX470" fmla="*/ 4687381 w 12192000"/>
              <a:gd name="connsiteY470" fmla="*/ 1127921 h 1683311"/>
              <a:gd name="connsiteX471" fmla="*/ 4707951 w 12192000"/>
              <a:gd name="connsiteY471" fmla="*/ 1059355 h 1683311"/>
              <a:gd name="connsiteX472" fmla="*/ 4786803 w 12192000"/>
              <a:gd name="connsiteY472" fmla="*/ 980503 h 1683311"/>
              <a:gd name="connsiteX473" fmla="*/ 4827943 w 12192000"/>
              <a:gd name="connsiteY473" fmla="*/ 932507 h 1683311"/>
              <a:gd name="connsiteX474" fmla="*/ 4848513 w 12192000"/>
              <a:gd name="connsiteY474" fmla="*/ 977075 h 1683311"/>
              <a:gd name="connsiteX475" fmla="*/ 4872511 w 12192000"/>
              <a:gd name="connsiteY475" fmla="*/ 1151920 h 1683311"/>
              <a:gd name="connsiteX476" fmla="*/ 4879368 w 12192000"/>
              <a:gd name="connsiteY476" fmla="*/ 1429615 h 1683311"/>
              <a:gd name="connsiteX477" fmla="*/ 4889653 w 12192000"/>
              <a:gd name="connsiteY477" fmla="*/ 1433043 h 1683311"/>
              <a:gd name="connsiteX478" fmla="*/ 4975361 w 12192000"/>
              <a:gd name="connsiteY478" fmla="*/ 1415901 h 1683311"/>
              <a:gd name="connsiteX479" fmla="*/ 4978790 w 12192000"/>
              <a:gd name="connsiteY479" fmla="*/ 1371333 h 1683311"/>
              <a:gd name="connsiteX480" fmla="*/ 5030214 w 12192000"/>
              <a:gd name="connsiteY480" fmla="*/ 1323336 h 1683311"/>
              <a:gd name="connsiteX481" fmla="*/ 5085068 w 12192000"/>
              <a:gd name="connsiteY481" fmla="*/ 1278768 h 1683311"/>
              <a:gd name="connsiteX482" fmla="*/ 5088496 w 12192000"/>
              <a:gd name="connsiteY482" fmla="*/ 1258198 h 1683311"/>
              <a:gd name="connsiteX483" fmla="*/ 5088496 w 12192000"/>
              <a:gd name="connsiteY483" fmla="*/ 1319908 h 1683311"/>
              <a:gd name="connsiteX484" fmla="*/ 5136493 w 12192000"/>
              <a:gd name="connsiteY484" fmla="*/ 1319908 h 1683311"/>
              <a:gd name="connsiteX485" fmla="*/ 5143349 w 12192000"/>
              <a:gd name="connsiteY485" fmla="*/ 1340478 h 1683311"/>
              <a:gd name="connsiteX486" fmla="*/ 5177633 w 12192000"/>
              <a:gd name="connsiteY486" fmla="*/ 1340478 h 1683311"/>
              <a:gd name="connsiteX487" fmla="*/ 5177633 w 12192000"/>
              <a:gd name="connsiteY487" fmla="*/ 1141635 h 1683311"/>
              <a:gd name="connsiteX488" fmla="*/ 5222201 w 12192000"/>
              <a:gd name="connsiteY488" fmla="*/ 1097066 h 1683311"/>
              <a:gd name="connsiteX489" fmla="*/ 5263341 w 12192000"/>
              <a:gd name="connsiteY489" fmla="*/ 1062783 h 1683311"/>
              <a:gd name="connsiteX490" fmla="*/ 5369619 w 12192000"/>
              <a:gd name="connsiteY490" fmla="*/ 1093638 h 1683311"/>
              <a:gd name="connsiteX491" fmla="*/ 5376476 w 12192000"/>
              <a:gd name="connsiteY491" fmla="*/ 1117636 h 1683311"/>
              <a:gd name="connsiteX492" fmla="*/ 5379904 w 12192000"/>
              <a:gd name="connsiteY492" fmla="*/ 1333621 h 1683311"/>
              <a:gd name="connsiteX493" fmla="*/ 5390189 w 12192000"/>
              <a:gd name="connsiteY493" fmla="*/ 1391903 h 1683311"/>
              <a:gd name="connsiteX494" fmla="*/ 5383333 w 12192000"/>
              <a:gd name="connsiteY494" fmla="*/ 1446756 h 1683311"/>
              <a:gd name="connsiteX495" fmla="*/ 5410759 w 12192000"/>
              <a:gd name="connsiteY495" fmla="*/ 1491325 h 1683311"/>
              <a:gd name="connsiteX496" fmla="*/ 5445043 w 12192000"/>
              <a:gd name="connsiteY496" fmla="*/ 1484468 h 1683311"/>
              <a:gd name="connsiteX497" fmla="*/ 5606174 w 12192000"/>
              <a:gd name="connsiteY497" fmla="*/ 1487896 h 1683311"/>
              <a:gd name="connsiteX498" fmla="*/ 5654171 w 12192000"/>
              <a:gd name="connsiteY498" fmla="*/ 1477611 h 1683311"/>
              <a:gd name="connsiteX499" fmla="*/ 5688454 w 12192000"/>
              <a:gd name="connsiteY499" fmla="*/ 1477611 h 1683311"/>
              <a:gd name="connsiteX500" fmla="*/ 5702168 w 12192000"/>
              <a:gd name="connsiteY500" fmla="*/ 1463898 h 1683311"/>
              <a:gd name="connsiteX501" fmla="*/ 5787876 w 12192000"/>
              <a:gd name="connsiteY501" fmla="*/ 1463898 h 1683311"/>
              <a:gd name="connsiteX502" fmla="*/ 5818731 w 12192000"/>
              <a:gd name="connsiteY502" fmla="*/ 1381618 h 1683311"/>
              <a:gd name="connsiteX503" fmla="*/ 5832444 w 12192000"/>
              <a:gd name="connsiteY503" fmla="*/ 1350763 h 1683311"/>
              <a:gd name="connsiteX504" fmla="*/ 5835873 w 12192000"/>
              <a:gd name="connsiteY504" fmla="*/ 1326765 h 1683311"/>
              <a:gd name="connsiteX505" fmla="*/ 5784448 w 12192000"/>
              <a:gd name="connsiteY505" fmla="*/ 1223915 h 1683311"/>
              <a:gd name="connsiteX506" fmla="*/ 5835873 w 12192000"/>
              <a:gd name="connsiteY506" fmla="*/ 1145063 h 1683311"/>
              <a:gd name="connsiteX507" fmla="*/ 5842729 w 12192000"/>
              <a:gd name="connsiteY507" fmla="*/ 678810 h 1683311"/>
              <a:gd name="connsiteX508" fmla="*/ 5818731 w 12192000"/>
              <a:gd name="connsiteY508" fmla="*/ 654812 h 1683311"/>
              <a:gd name="connsiteX509" fmla="*/ 5798161 w 12192000"/>
              <a:gd name="connsiteY509" fmla="*/ 603387 h 1683311"/>
              <a:gd name="connsiteX510" fmla="*/ 5887298 w 12192000"/>
              <a:gd name="connsiteY510" fmla="*/ 493680 h 1683311"/>
              <a:gd name="connsiteX511" fmla="*/ 5877013 w 12192000"/>
              <a:gd name="connsiteY511" fmla="*/ 479967 h 1683311"/>
              <a:gd name="connsiteX512" fmla="*/ 5890726 w 12192000"/>
              <a:gd name="connsiteY512" fmla="*/ 466253 h 1683311"/>
              <a:gd name="connsiteX513" fmla="*/ 5890726 w 12192000"/>
              <a:gd name="connsiteY513" fmla="*/ 397687 h 1683311"/>
              <a:gd name="connsiteX514" fmla="*/ 5877013 w 12192000"/>
              <a:gd name="connsiteY514" fmla="*/ 373688 h 1683311"/>
              <a:gd name="connsiteX515" fmla="*/ 5880441 w 12192000"/>
              <a:gd name="connsiteY515" fmla="*/ 342833 h 1683311"/>
              <a:gd name="connsiteX516" fmla="*/ 5897583 w 12192000"/>
              <a:gd name="connsiteY516" fmla="*/ 308550 h 1683311"/>
              <a:gd name="connsiteX517" fmla="*/ 5901011 w 12192000"/>
              <a:gd name="connsiteY517" fmla="*/ 277695 h 1683311"/>
              <a:gd name="connsiteX518" fmla="*/ 5890726 w 12192000"/>
              <a:gd name="connsiteY518" fmla="*/ 253697 h 1683311"/>
              <a:gd name="connsiteX519" fmla="*/ 5907868 w 12192000"/>
              <a:gd name="connsiteY519" fmla="*/ 246840 h 1683311"/>
              <a:gd name="connsiteX520" fmla="*/ 5907868 w 12192000"/>
              <a:gd name="connsiteY520" fmla="*/ 167989 h 1683311"/>
              <a:gd name="connsiteX521" fmla="*/ 5901011 w 12192000"/>
              <a:gd name="connsiteY521" fmla="*/ 164560 h 1683311"/>
              <a:gd name="connsiteX522" fmla="*/ 5907868 w 12192000"/>
              <a:gd name="connsiteY522" fmla="*/ 147419 h 1683311"/>
              <a:gd name="connsiteX523" fmla="*/ 5907868 w 12192000"/>
              <a:gd name="connsiteY523" fmla="*/ 130277 h 1683311"/>
              <a:gd name="connsiteX524" fmla="*/ 5911296 w 12192000"/>
              <a:gd name="connsiteY524" fmla="*/ 109707 h 1683311"/>
              <a:gd name="connsiteX525" fmla="*/ 5914724 w 12192000"/>
              <a:gd name="connsiteY525" fmla="*/ 0 h 1683311"/>
              <a:gd name="connsiteX526" fmla="*/ 5887298 w 12192000"/>
              <a:gd name="connsiteY526" fmla="*/ 692523 h 1683311"/>
              <a:gd name="connsiteX527" fmla="*/ 5887298 w 12192000"/>
              <a:gd name="connsiteY527" fmla="*/ 737092 h 1683311"/>
              <a:gd name="connsiteX528" fmla="*/ 5907868 w 12192000"/>
              <a:gd name="connsiteY528" fmla="*/ 709665 h 1683311"/>
              <a:gd name="connsiteX529" fmla="*/ 5904439 w 12192000"/>
              <a:gd name="connsiteY529" fmla="*/ 692523 h 1683311"/>
              <a:gd name="connsiteX530" fmla="*/ 5887298 w 12192000"/>
              <a:gd name="connsiteY530" fmla="*/ 692523 h 1683311"/>
              <a:gd name="connsiteX531" fmla="*/ 5887298 w 12192000"/>
              <a:gd name="connsiteY531" fmla="*/ 764518 h 1683311"/>
              <a:gd name="connsiteX532" fmla="*/ 5883869 w 12192000"/>
              <a:gd name="connsiteY532" fmla="*/ 805658 h 1683311"/>
              <a:gd name="connsiteX533" fmla="*/ 5904439 w 12192000"/>
              <a:gd name="connsiteY533" fmla="*/ 785088 h 1683311"/>
              <a:gd name="connsiteX534" fmla="*/ 5887298 w 12192000"/>
              <a:gd name="connsiteY534" fmla="*/ 764518 h 1683311"/>
              <a:gd name="connsiteX535" fmla="*/ 5883869 w 12192000"/>
              <a:gd name="connsiteY535" fmla="*/ 833085 h 1683311"/>
              <a:gd name="connsiteX536" fmla="*/ 5883869 w 12192000"/>
              <a:gd name="connsiteY536" fmla="*/ 881082 h 1683311"/>
              <a:gd name="connsiteX537" fmla="*/ 5904439 w 12192000"/>
              <a:gd name="connsiteY537" fmla="*/ 857083 h 1683311"/>
              <a:gd name="connsiteX538" fmla="*/ 5883869 w 12192000"/>
              <a:gd name="connsiteY538" fmla="*/ 833085 h 1683311"/>
              <a:gd name="connsiteX539" fmla="*/ 5883869 w 12192000"/>
              <a:gd name="connsiteY539" fmla="*/ 911937 h 1683311"/>
              <a:gd name="connsiteX540" fmla="*/ 5883869 w 12192000"/>
              <a:gd name="connsiteY540" fmla="*/ 959933 h 1683311"/>
              <a:gd name="connsiteX541" fmla="*/ 5904439 w 12192000"/>
              <a:gd name="connsiteY541" fmla="*/ 932507 h 1683311"/>
              <a:gd name="connsiteX542" fmla="*/ 5883869 w 12192000"/>
              <a:gd name="connsiteY542" fmla="*/ 911937 h 1683311"/>
              <a:gd name="connsiteX543" fmla="*/ 5883869 w 12192000"/>
              <a:gd name="connsiteY543" fmla="*/ 987360 h 1683311"/>
              <a:gd name="connsiteX544" fmla="*/ 5883869 w 12192000"/>
              <a:gd name="connsiteY544" fmla="*/ 1042213 h 1683311"/>
              <a:gd name="connsiteX545" fmla="*/ 5904439 w 12192000"/>
              <a:gd name="connsiteY545" fmla="*/ 1014786 h 1683311"/>
              <a:gd name="connsiteX546" fmla="*/ 5883869 w 12192000"/>
              <a:gd name="connsiteY546" fmla="*/ 987360 h 1683311"/>
              <a:gd name="connsiteX547" fmla="*/ 5883869 w 12192000"/>
              <a:gd name="connsiteY547" fmla="*/ 1073068 h 1683311"/>
              <a:gd name="connsiteX548" fmla="*/ 5883869 w 12192000"/>
              <a:gd name="connsiteY548" fmla="*/ 1110780 h 1683311"/>
              <a:gd name="connsiteX549" fmla="*/ 5901011 w 12192000"/>
              <a:gd name="connsiteY549" fmla="*/ 1110780 h 1683311"/>
              <a:gd name="connsiteX550" fmla="*/ 5904439 w 12192000"/>
              <a:gd name="connsiteY550" fmla="*/ 1093638 h 1683311"/>
              <a:gd name="connsiteX551" fmla="*/ 5883869 w 12192000"/>
              <a:gd name="connsiteY551" fmla="*/ 1073068 h 1683311"/>
              <a:gd name="connsiteX552" fmla="*/ 5959292 w 12192000"/>
              <a:gd name="connsiteY552" fmla="*/ 1313051 h 1683311"/>
              <a:gd name="connsiteX553" fmla="*/ 5955864 w 12192000"/>
              <a:gd name="connsiteY553" fmla="*/ 1439900 h 1683311"/>
              <a:gd name="connsiteX554" fmla="*/ 6007289 w 12192000"/>
              <a:gd name="connsiteY554" fmla="*/ 1381618 h 1683311"/>
              <a:gd name="connsiteX555" fmla="*/ 5959292 w 12192000"/>
              <a:gd name="connsiteY555" fmla="*/ 1313051 h 1683311"/>
              <a:gd name="connsiteX556" fmla="*/ 6021002 w 12192000"/>
              <a:gd name="connsiteY556" fmla="*/ 1405616 h 1683311"/>
              <a:gd name="connsiteX557" fmla="*/ 5959292 w 12192000"/>
              <a:gd name="connsiteY557" fmla="*/ 1484468 h 1683311"/>
              <a:gd name="connsiteX558" fmla="*/ 6024431 w 12192000"/>
              <a:gd name="connsiteY558" fmla="*/ 1487896 h 1683311"/>
              <a:gd name="connsiteX559" fmla="*/ 6038144 w 12192000"/>
              <a:gd name="connsiteY559" fmla="*/ 1474183 h 1683311"/>
              <a:gd name="connsiteX560" fmla="*/ 6079284 w 12192000"/>
              <a:gd name="connsiteY560" fmla="*/ 1477611 h 1683311"/>
              <a:gd name="connsiteX561" fmla="*/ 6021002 w 12192000"/>
              <a:gd name="connsiteY561" fmla="*/ 1405616 h 1683311"/>
              <a:gd name="connsiteX562" fmla="*/ 5890726 w 12192000"/>
              <a:gd name="connsiteY562" fmla="*/ 1319908 h 1683311"/>
              <a:gd name="connsiteX563" fmla="*/ 5877013 w 12192000"/>
              <a:gd name="connsiteY563" fmla="*/ 1374761 h 1683311"/>
              <a:gd name="connsiteX564" fmla="*/ 5883869 w 12192000"/>
              <a:gd name="connsiteY564" fmla="*/ 1381618 h 1683311"/>
              <a:gd name="connsiteX565" fmla="*/ 5897583 w 12192000"/>
              <a:gd name="connsiteY565" fmla="*/ 1381618 h 1683311"/>
              <a:gd name="connsiteX566" fmla="*/ 5901011 w 12192000"/>
              <a:gd name="connsiteY566" fmla="*/ 1323336 h 1683311"/>
              <a:gd name="connsiteX567" fmla="*/ 5890726 w 12192000"/>
              <a:gd name="connsiteY567" fmla="*/ 1319908 h 1683311"/>
              <a:gd name="connsiteX568" fmla="*/ 5880441 w 12192000"/>
              <a:gd name="connsiteY568" fmla="*/ 1405616 h 1683311"/>
              <a:gd name="connsiteX569" fmla="*/ 5877013 w 12192000"/>
              <a:gd name="connsiteY569" fmla="*/ 1412473 h 1683311"/>
              <a:gd name="connsiteX570" fmla="*/ 5901011 w 12192000"/>
              <a:gd name="connsiteY570" fmla="*/ 1474183 h 1683311"/>
              <a:gd name="connsiteX571" fmla="*/ 5901011 w 12192000"/>
              <a:gd name="connsiteY571" fmla="*/ 1409045 h 1683311"/>
              <a:gd name="connsiteX572" fmla="*/ 5880441 w 12192000"/>
              <a:gd name="connsiteY572" fmla="*/ 1405616 h 1683311"/>
              <a:gd name="connsiteX573" fmla="*/ 5736451 w 12192000"/>
              <a:gd name="connsiteY573" fmla="*/ 1474611 h 1683311"/>
              <a:gd name="connsiteX574" fmla="*/ 5695311 w 12192000"/>
              <a:gd name="connsiteY574" fmla="*/ 1477611 h 1683311"/>
              <a:gd name="connsiteX575" fmla="*/ 5733023 w 12192000"/>
              <a:gd name="connsiteY575" fmla="*/ 1484468 h 1683311"/>
              <a:gd name="connsiteX576" fmla="*/ 5777591 w 12192000"/>
              <a:gd name="connsiteY576" fmla="*/ 1484468 h 1683311"/>
              <a:gd name="connsiteX577" fmla="*/ 5736451 w 12192000"/>
              <a:gd name="connsiteY577" fmla="*/ 1474611 h 1683311"/>
              <a:gd name="connsiteX578" fmla="*/ 10803525 w 12192000"/>
              <a:gd name="connsiteY578" fmla="*/ 106279 h 1683311"/>
              <a:gd name="connsiteX579" fmla="*/ 10820667 w 12192000"/>
              <a:gd name="connsiteY579" fmla="*/ 209128 h 1683311"/>
              <a:gd name="connsiteX580" fmla="*/ 10957800 w 12192000"/>
              <a:gd name="connsiteY580" fmla="*/ 212557 h 1683311"/>
              <a:gd name="connsiteX581" fmla="*/ 10974942 w 12192000"/>
              <a:gd name="connsiteY581" fmla="*/ 209128 h 1683311"/>
              <a:gd name="connsiteX582" fmla="*/ 11002369 w 12192000"/>
              <a:gd name="connsiteY582" fmla="*/ 113135 h 1683311"/>
              <a:gd name="connsiteX583" fmla="*/ 10998940 w 12192000"/>
              <a:gd name="connsiteY583" fmla="*/ 106279 h 1683311"/>
              <a:gd name="connsiteX584" fmla="*/ 10803525 w 12192000"/>
              <a:gd name="connsiteY584" fmla="*/ 106279 h 16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12192000" h="1683311">
                <a:moveTo>
                  <a:pt x="5914724" y="0"/>
                </a:moveTo>
                <a:cubicBezTo>
                  <a:pt x="5914724" y="0"/>
                  <a:pt x="5918153" y="3429"/>
                  <a:pt x="5921581" y="3429"/>
                </a:cubicBezTo>
                <a:cubicBezTo>
                  <a:pt x="5921581" y="113135"/>
                  <a:pt x="5918153" y="126849"/>
                  <a:pt x="5918153" y="133705"/>
                </a:cubicBezTo>
                <a:lnTo>
                  <a:pt x="5918153" y="154275"/>
                </a:lnTo>
                <a:cubicBezTo>
                  <a:pt x="5921581" y="157704"/>
                  <a:pt x="5928437" y="157704"/>
                  <a:pt x="5928437" y="164560"/>
                </a:cubicBezTo>
                <a:cubicBezTo>
                  <a:pt x="5928437" y="174845"/>
                  <a:pt x="5921581" y="164560"/>
                  <a:pt x="5921581" y="171417"/>
                </a:cubicBezTo>
                <a:lnTo>
                  <a:pt x="5921581" y="246840"/>
                </a:lnTo>
                <a:cubicBezTo>
                  <a:pt x="5925009" y="250268"/>
                  <a:pt x="5931866" y="253697"/>
                  <a:pt x="5935294" y="257125"/>
                </a:cubicBezTo>
                <a:cubicBezTo>
                  <a:pt x="5921581" y="277695"/>
                  <a:pt x="5925009" y="305122"/>
                  <a:pt x="5925009" y="329120"/>
                </a:cubicBezTo>
                <a:cubicBezTo>
                  <a:pt x="5925009" y="335977"/>
                  <a:pt x="5938722" y="342833"/>
                  <a:pt x="5942151" y="346262"/>
                </a:cubicBezTo>
                <a:cubicBezTo>
                  <a:pt x="5942151" y="353118"/>
                  <a:pt x="5949007" y="363403"/>
                  <a:pt x="5949007" y="373688"/>
                </a:cubicBezTo>
                <a:cubicBezTo>
                  <a:pt x="5949007" y="380545"/>
                  <a:pt x="5942151" y="390830"/>
                  <a:pt x="5935294" y="394258"/>
                </a:cubicBezTo>
                <a:lnTo>
                  <a:pt x="5935294" y="466253"/>
                </a:lnTo>
                <a:cubicBezTo>
                  <a:pt x="5938722" y="473110"/>
                  <a:pt x="5942151" y="476538"/>
                  <a:pt x="5945579" y="479967"/>
                </a:cubicBezTo>
                <a:cubicBezTo>
                  <a:pt x="5938722" y="486823"/>
                  <a:pt x="5935294" y="490252"/>
                  <a:pt x="5935294" y="497108"/>
                </a:cubicBezTo>
                <a:cubicBezTo>
                  <a:pt x="5935294" y="534820"/>
                  <a:pt x="6017574" y="534820"/>
                  <a:pt x="6017574" y="603387"/>
                </a:cubicBezTo>
                <a:cubicBezTo>
                  <a:pt x="6017574" y="613672"/>
                  <a:pt x="6017574" y="617100"/>
                  <a:pt x="6014146" y="620528"/>
                </a:cubicBezTo>
                <a:cubicBezTo>
                  <a:pt x="6010717" y="641098"/>
                  <a:pt x="5979862" y="671953"/>
                  <a:pt x="5959292" y="682238"/>
                </a:cubicBezTo>
                <a:cubicBezTo>
                  <a:pt x="5959292" y="692523"/>
                  <a:pt x="5955864" y="709665"/>
                  <a:pt x="5955864" y="719950"/>
                </a:cubicBezTo>
                <a:lnTo>
                  <a:pt x="5955864" y="1134778"/>
                </a:lnTo>
                <a:cubicBezTo>
                  <a:pt x="6007289" y="1158776"/>
                  <a:pt x="6027859" y="1193060"/>
                  <a:pt x="6027859" y="1223915"/>
                </a:cubicBezTo>
                <a:cubicBezTo>
                  <a:pt x="6027859" y="1265055"/>
                  <a:pt x="5990147" y="1289053"/>
                  <a:pt x="5990147" y="1295910"/>
                </a:cubicBezTo>
                <a:cubicBezTo>
                  <a:pt x="5990147" y="1306195"/>
                  <a:pt x="6079284" y="1422758"/>
                  <a:pt x="6123852" y="1484468"/>
                </a:cubicBezTo>
                <a:lnTo>
                  <a:pt x="6158136" y="1484468"/>
                </a:lnTo>
                <a:cubicBezTo>
                  <a:pt x="6164992" y="1463898"/>
                  <a:pt x="6171849" y="1439900"/>
                  <a:pt x="6175277" y="1415901"/>
                </a:cubicBezTo>
                <a:lnTo>
                  <a:pt x="6274699" y="1415901"/>
                </a:lnTo>
                <a:cubicBezTo>
                  <a:pt x="6278127" y="1422758"/>
                  <a:pt x="6281556" y="1429615"/>
                  <a:pt x="6288412" y="1436471"/>
                </a:cubicBezTo>
                <a:lnTo>
                  <a:pt x="6494112" y="1436471"/>
                </a:lnTo>
                <a:lnTo>
                  <a:pt x="6494112" y="1330193"/>
                </a:lnTo>
                <a:cubicBezTo>
                  <a:pt x="6380977" y="1299338"/>
                  <a:pt x="6267842" y="1268483"/>
                  <a:pt x="6154707" y="1199916"/>
                </a:cubicBezTo>
                <a:cubicBezTo>
                  <a:pt x="6158136" y="1196488"/>
                  <a:pt x="6164992" y="1193060"/>
                  <a:pt x="6168421" y="1193060"/>
                </a:cubicBezTo>
                <a:lnTo>
                  <a:pt x="6360407" y="1196488"/>
                </a:lnTo>
                <a:cubicBezTo>
                  <a:pt x="6377549" y="1199916"/>
                  <a:pt x="6398119" y="1203345"/>
                  <a:pt x="6415261" y="1203345"/>
                </a:cubicBezTo>
                <a:lnTo>
                  <a:pt x="6994649" y="1206773"/>
                </a:lnTo>
                <a:cubicBezTo>
                  <a:pt x="6998077" y="1206773"/>
                  <a:pt x="6998077" y="1199916"/>
                  <a:pt x="7008362" y="1199916"/>
                </a:cubicBezTo>
                <a:lnTo>
                  <a:pt x="7214062" y="1199916"/>
                </a:lnTo>
                <a:lnTo>
                  <a:pt x="7214062" y="1210201"/>
                </a:lnTo>
                <a:cubicBezTo>
                  <a:pt x="7190064" y="1223915"/>
                  <a:pt x="7162637" y="1237628"/>
                  <a:pt x="7138639" y="1247913"/>
                </a:cubicBezTo>
                <a:cubicBezTo>
                  <a:pt x="7059787" y="1285625"/>
                  <a:pt x="6963794" y="1319908"/>
                  <a:pt x="6888370" y="1330193"/>
                </a:cubicBezTo>
                <a:cubicBezTo>
                  <a:pt x="6881514" y="1337050"/>
                  <a:pt x="6881514" y="1347335"/>
                  <a:pt x="6881514" y="1357620"/>
                </a:cubicBezTo>
                <a:cubicBezTo>
                  <a:pt x="6881514" y="1364476"/>
                  <a:pt x="6881514" y="1374761"/>
                  <a:pt x="6888370" y="1385046"/>
                </a:cubicBezTo>
                <a:lnTo>
                  <a:pt x="7166065" y="1385046"/>
                </a:lnTo>
                <a:lnTo>
                  <a:pt x="7166065" y="1422758"/>
                </a:lnTo>
                <a:lnTo>
                  <a:pt x="7234632" y="1422758"/>
                </a:lnTo>
                <a:cubicBezTo>
                  <a:pt x="7241489" y="1409045"/>
                  <a:pt x="7210634" y="1361048"/>
                  <a:pt x="7262059" y="1371333"/>
                </a:cubicBezTo>
                <a:lnTo>
                  <a:pt x="7262059" y="1052498"/>
                </a:lnTo>
                <a:cubicBezTo>
                  <a:pt x="7286057" y="1038785"/>
                  <a:pt x="7279200" y="1035356"/>
                  <a:pt x="7279200" y="1028500"/>
                </a:cubicBezTo>
                <a:lnTo>
                  <a:pt x="7279200" y="966790"/>
                </a:lnTo>
                <a:cubicBezTo>
                  <a:pt x="7286057" y="959933"/>
                  <a:pt x="7282629" y="949648"/>
                  <a:pt x="7286057" y="935935"/>
                </a:cubicBezTo>
                <a:lnTo>
                  <a:pt x="7313484" y="935935"/>
                </a:lnTo>
                <a:cubicBezTo>
                  <a:pt x="7316912" y="942792"/>
                  <a:pt x="7313484" y="953077"/>
                  <a:pt x="7316912" y="963362"/>
                </a:cubicBezTo>
                <a:lnTo>
                  <a:pt x="7430047" y="963362"/>
                </a:lnTo>
                <a:cubicBezTo>
                  <a:pt x="7436904" y="956505"/>
                  <a:pt x="7436904" y="949648"/>
                  <a:pt x="7436904" y="939363"/>
                </a:cubicBezTo>
                <a:cubicBezTo>
                  <a:pt x="7443760" y="939363"/>
                  <a:pt x="7447189" y="935935"/>
                  <a:pt x="7457474" y="935935"/>
                </a:cubicBezTo>
                <a:cubicBezTo>
                  <a:pt x="7464330" y="935935"/>
                  <a:pt x="7464330" y="939363"/>
                  <a:pt x="7464330" y="939363"/>
                </a:cubicBezTo>
                <a:cubicBezTo>
                  <a:pt x="7467759" y="949648"/>
                  <a:pt x="7471187" y="959933"/>
                  <a:pt x="7474615" y="973646"/>
                </a:cubicBezTo>
                <a:cubicBezTo>
                  <a:pt x="7474615" y="1028500"/>
                  <a:pt x="7471187" y="1031928"/>
                  <a:pt x="7471187" y="1038785"/>
                </a:cubicBezTo>
                <a:cubicBezTo>
                  <a:pt x="7471187" y="1049070"/>
                  <a:pt x="7481472" y="1049070"/>
                  <a:pt x="7484900" y="1052498"/>
                </a:cubicBezTo>
                <a:cubicBezTo>
                  <a:pt x="7488329" y="1062783"/>
                  <a:pt x="7488329" y="1073068"/>
                  <a:pt x="7488329" y="1086781"/>
                </a:cubicBezTo>
                <a:cubicBezTo>
                  <a:pt x="7491757" y="1086781"/>
                  <a:pt x="7488329" y="1090210"/>
                  <a:pt x="7495185" y="1090210"/>
                </a:cubicBezTo>
                <a:cubicBezTo>
                  <a:pt x="7505470" y="1090210"/>
                  <a:pt x="7512327" y="1086781"/>
                  <a:pt x="7515755" y="1079925"/>
                </a:cubicBezTo>
                <a:lnTo>
                  <a:pt x="7515755" y="839942"/>
                </a:lnTo>
                <a:lnTo>
                  <a:pt x="7529469" y="839942"/>
                </a:lnTo>
                <a:cubicBezTo>
                  <a:pt x="7611748" y="853655"/>
                  <a:pt x="7694028" y="870797"/>
                  <a:pt x="7772880" y="881082"/>
                </a:cubicBezTo>
                <a:cubicBezTo>
                  <a:pt x="7779737" y="898223"/>
                  <a:pt x="7776308" y="898223"/>
                  <a:pt x="7776308" y="908508"/>
                </a:cubicBezTo>
                <a:lnTo>
                  <a:pt x="7776308" y="1066211"/>
                </a:lnTo>
                <a:cubicBezTo>
                  <a:pt x="7814020" y="1069640"/>
                  <a:pt x="7872302" y="1059355"/>
                  <a:pt x="7910013" y="1086781"/>
                </a:cubicBezTo>
                <a:cubicBezTo>
                  <a:pt x="7913442" y="1090210"/>
                  <a:pt x="7910013" y="1093638"/>
                  <a:pt x="7910013" y="1103923"/>
                </a:cubicBezTo>
                <a:lnTo>
                  <a:pt x="7910013" y="1491325"/>
                </a:lnTo>
                <a:cubicBezTo>
                  <a:pt x="7913442" y="1491325"/>
                  <a:pt x="7913442" y="1494753"/>
                  <a:pt x="7920298" y="1494753"/>
                </a:cubicBezTo>
                <a:cubicBezTo>
                  <a:pt x="7937440" y="1494753"/>
                  <a:pt x="7934012" y="1474183"/>
                  <a:pt x="7934012" y="1470755"/>
                </a:cubicBezTo>
                <a:lnTo>
                  <a:pt x="7916870" y="778232"/>
                </a:lnTo>
                <a:lnTo>
                  <a:pt x="8167138" y="778232"/>
                </a:lnTo>
                <a:lnTo>
                  <a:pt x="8167138" y="1415901"/>
                </a:lnTo>
                <a:cubicBezTo>
                  <a:pt x="8167138" y="1415901"/>
                  <a:pt x="8163710" y="1419330"/>
                  <a:pt x="8173995" y="1419330"/>
                </a:cubicBezTo>
                <a:cubicBezTo>
                  <a:pt x="8177423" y="1419330"/>
                  <a:pt x="8225420" y="1398760"/>
                  <a:pt x="8225420" y="1391903"/>
                </a:cubicBezTo>
                <a:lnTo>
                  <a:pt x="8211706" y="798802"/>
                </a:lnTo>
                <a:cubicBezTo>
                  <a:pt x="8225420" y="802230"/>
                  <a:pt x="8242561" y="798802"/>
                  <a:pt x="8259703" y="798802"/>
                </a:cubicBezTo>
                <a:lnTo>
                  <a:pt x="8259703" y="699380"/>
                </a:lnTo>
                <a:cubicBezTo>
                  <a:pt x="8280273" y="685667"/>
                  <a:pt x="8304271" y="709665"/>
                  <a:pt x="8304271" y="678810"/>
                </a:cubicBezTo>
                <a:lnTo>
                  <a:pt x="8304271" y="644527"/>
                </a:lnTo>
                <a:lnTo>
                  <a:pt x="8311128" y="637670"/>
                </a:lnTo>
                <a:cubicBezTo>
                  <a:pt x="8372838" y="637670"/>
                  <a:pt x="8434548" y="637670"/>
                  <a:pt x="8499686" y="634242"/>
                </a:cubicBezTo>
                <a:lnTo>
                  <a:pt x="8499686" y="617100"/>
                </a:lnTo>
                <a:lnTo>
                  <a:pt x="8499686" y="606815"/>
                </a:lnTo>
                <a:lnTo>
                  <a:pt x="8499686" y="599958"/>
                </a:lnTo>
                <a:cubicBezTo>
                  <a:pt x="8506543" y="596530"/>
                  <a:pt x="8513400" y="596530"/>
                  <a:pt x="8516828" y="589673"/>
                </a:cubicBezTo>
                <a:lnTo>
                  <a:pt x="8516828" y="579388"/>
                </a:lnTo>
                <a:lnTo>
                  <a:pt x="8523685" y="572532"/>
                </a:lnTo>
                <a:lnTo>
                  <a:pt x="8523685" y="497108"/>
                </a:lnTo>
                <a:lnTo>
                  <a:pt x="8533970" y="497108"/>
                </a:lnTo>
                <a:lnTo>
                  <a:pt x="8533970" y="569103"/>
                </a:lnTo>
                <a:cubicBezTo>
                  <a:pt x="8537398" y="579388"/>
                  <a:pt x="8537398" y="586245"/>
                  <a:pt x="8537398" y="593102"/>
                </a:cubicBezTo>
                <a:cubicBezTo>
                  <a:pt x="8540826" y="596530"/>
                  <a:pt x="8547683" y="599958"/>
                  <a:pt x="8551111" y="599958"/>
                </a:cubicBezTo>
                <a:cubicBezTo>
                  <a:pt x="8554540" y="613672"/>
                  <a:pt x="8554540" y="627385"/>
                  <a:pt x="8554540" y="641098"/>
                </a:cubicBezTo>
                <a:cubicBezTo>
                  <a:pt x="8561396" y="644527"/>
                  <a:pt x="8571681" y="647955"/>
                  <a:pt x="8575110" y="651383"/>
                </a:cubicBezTo>
                <a:cubicBezTo>
                  <a:pt x="8578538" y="668525"/>
                  <a:pt x="8578538" y="685667"/>
                  <a:pt x="8578538" y="702808"/>
                </a:cubicBezTo>
                <a:cubicBezTo>
                  <a:pt x="8599108" y="719950"/>
                  <a:pt x="8592251" y="709665"/>
                  <a:pt x="8592251" y="723378"/>
                </a:cubicBezTo>
                <a:lnTo>
                  <a:pt x="8592251" y="809087"/>
                </a:lnTo>
                <a:cubicBezTo>
                  <a:pt x="8595680" y="812515"/>
                  <a:pt x="8602536" y="815943"/>
                  <a:pt x="8605965" y="819372"/>
                </a:cubicBezTo>
                <a:lnTo>
                  <a:pt x="8605965" y="1186203"/>
                </a:lnTo>
                <a:cubicBezTo>
                  <a:pt x="8629963" y="1175918"/>
                  <a:pt x="8650533" y="1162205"/>
                  <a:pt x="8667675" y="1148491"/>
                </a:cubicBezTo>
                <a:lnTo>
                  <a:pt x="8667675" y="1038785"/>
                </a:lnTo>
                <a:cubicBezTo>
                  <a:pt x="8671103" y="1035356"/>
                  <a:pt x="8671103" y="1028500"/>
                  <a:pt x="8677960" y="1028500"/>
                </a:cubicBezTo>
                <a:cubicBezTo>
                  <a:pt x="8688245" y="1028500"/>
                  <a:pt x="8681388" y="1031928"/>
                  <a:pt x="8684816" y="1031928"/>
                </a:cubicBezTo>
                <a:cubicBezTo>
                  <a:pt x="8686050" y="1033162"/>
                  <a:pt x="8686393" y="1033505"/>
                  <a:pt x="8686634" y="1033437"/>
                </a:cubicBezTo>
                <a:cubicBezTo>
                  <a:pt x="8687113" y="1033333"/>
                  <a:pt x="8687285" y="1031928"/>
                  <a:pt x="8691673" y="1031928"/>
                </a:cubicBezTo>
                <a:cubicBezTo>
                  <a:pt x="8701958" y="1031928"/>
                  <a:pt x="8780810" y="1097066"/>
                  <a:pt x="8828806" y="1131350"/>
                </a:cubicBezTo>
                <a:lnTo>
                  <a:pt x="8828806" y="956505"/>
                </a:lnTo>
                <a:cubicBezTo>
                  <a:pt x="8845948" y="932507"/>
                  <a:pt x="8883660" y="929078"/>
                  <a:pt x="8904230" y="929078"/>
                </a:cubicBezTo>
                <a:cubicBezTo>
                  <a:pt x="8911086" y="929078"/>
                  <a:pt x="8928228" y="932507"/>
                  <a:pt x="8941941" y="932507"/>
                </a:cubicBezTo>
                <a:cubicBezTo>
                  <a:pt x="8945369" y="935935"/>
                  <a:pt x="8941941" y="946220"/>
                  <a:pt x="8952226" y="946220"/>
                </a:cubicBezTo>
                <a:cubicBezTo>
                  <a:pt x="8959083" y="946220"/>
                  <a:pt x="8993366" y="925650"/>
                  <a:pt x="9017364" y="918793"/>
                </a:cubicBezTo>
                <a:cubicBezTo>
                  <a:pt x="9041363" y="911937"/>
                  <a:pt x="9075646" y="908508"/>
                  <a:pt x="9103073" y="901652"/>
                </a:cubicBezTo>
                <a:cubicBezTo>
                  <a:pt x="9106501" y="908508"/>
                  <a:pt x="9103073" y="918793"/>
                  <a:pt x="9106501" y="925650"/>
                </a:cubicBezTo>
                <a:cubicBezTo>
                  <a:pt x="9109929" y="935935"/>
                  <a:pt x="9123643" y="949648"/>
                  <a:pt x="9127071" y="959933"/>
                </a:cubicBezTo>
                <a:lnTo>
                  <a:pt x="9123643" y="1165633"/>
                </a:lnTo>
                <a:cubicBezTo>
                  <a:pt x="9123643" y="1165633"/>
                  <a:pt x="9120214" y="1169061"/>
                  <a:pt x="9130499" y="1169061"/>
                </a:cubicBezTo>
                <a:cubicBezTo>
                  <a:pt x="9157926" y="1169061"/>
                  <a:pt x="9151069" y="1124493"/>
                  <a:pt x="9151069" y="1121065"/>
                </a:cubicBezTo>
                <a:cubicBezTo>
                  <a:pt x="9151069" y="1107351"/>
                  <a:pt x="9151069" y="1090210"/>
                  <a:pt x="9154498" y="1076496"/>
                </a:cubicBezTo>
                <a:lnTo>
                  <a:pt x="9154498" y="1007930"/>
                </a:lnTo>
                <a:lnTo>
                  <a:pt x="9178496" y="1007930"/>
                </a:lnTo>
                <a:lnTo>
                  <a:pt x="9178496" y="826228"/>
                </a:lnTo>
                <a:cubicBezTo>
                  <a:pt x="9178496" y="826228"/>
                  <a:pt x="9181924" y="822800"/>
                  <a:pt x="9185353" y="822800"/>
                </a:cubicBezTo>
                <a:lnTo>
                  <a:pt x="9185353" y="1007930"/>
                </a:lnTo>
                <a:cubicBezTo>
                  <a:pt x="9195638" y="1007930"/>
                  <a:pt x="9212779" y="1011358"/>
                  <a:pt x="9219636" y="1011358"/>
                </a:cubicBezTo>
                <a:cubicBezTo>
                  <a:pt x="9229921" y="1011358"/>
                  <a:pt x="9247063" y="1011358"/>
                  <a:pt x="9257348" y="1004501"/>
                </a:cubicBezTo>
                <a:lnTo>
                  <a:pt x="9260776" y="822800"/>
                </a:lnTo>
                <a:cubicBezTo>
                  <a:pt x="9264204" y="836513"/>
                  <a:pt x="9264204" y="853655"/>
                  <a:pt x="9264204" y="1004501"/>
                </a:cubicBezTo>
                <a:cubicBezTo>
                  <a:pt x="9271061" y="1011358"/>
                  <a:pt x="9277918" y="1011358"/>
                  <a:pt x="9288203" y="1011358"/>
                </a:cubicBezTo>
                <a:cubicBezTo>
                  <a:pt x="9288203" y="1025071"/>
                  <a:pt x="9284774" y="1038785"/>
                  <a:pt x="9284774" y="1145063"/>
                </a:cubicBezTo>
                <a:cubicBezTo>
                  <a:pt x="9284774" y="1155348"/>
                  <a:pt x="9298488" y="1165633"/>
                  <a:pt x="9308773" y="1175918"/>
                </a:cubicBezTo>
                <a:cubicBezTo>
                  <a:pt x="9315629" y="1169061"/>
                  <a:pt x="9312201" y="1158776"/>
                  <a:pt x="9315629" y="1151920"/>
                </a:cubicBezTo>
                <a:lnTo>
                  <a:pt x="9319058" y="922222"/>
                </a:lnTo>
                <a:cubicBezTo>
                  <a:pt x="9322486" y="918793"/>
                  <a:pt x="9329343" y="915365"/>
                  <a:pt x="9332771" y="911937"/>
                </a:cubicBezTo>
                <a:cubicBezTo>
                  <a:pt x="9332771" y="905080"/>
                  <a:pt x="9325914" y="901652"/>
                  <a:pt x="9319058" y="898223"/>
                </a:cubicBezTo>
                <a:cubicBezTo>
                  <a:pt x="9367054" y="867368"/>
                  <a:pt x="9435621" y="867368"/>
                  <a:pt x="9497331" y="857083"/>
                </a:cubicBezTo>
                <a:cubicBezTo>
                  <a:pt x="9524758" y="853655"/>
                  <a:pt x="9572754" y="843370"/>
                  <a:pt x="9583039" y="843370"/>
                </a:cubicBezTo>
                <a:cubicBezTo>
                  <a:pt x="9589896" y="843370"/>
                  <a:pt x="9607038" y="846798"/>
                  <a:pt x="9617323" y="850227"/>
                </a:cubicBezTo>
                <a:cubicBezTo>
                  <a:pt x="9600181" y="863940"/>
                  <a:pt x="9576183" y="857083"/>
                  <a:pt x="9576183" y="887938"/>
                </a:cubicBezTo>
                <a:cubicBezTo>
                  <a:pt x="9576183" y="894795"/>
                  <a:pt x="9583039" y="911937"/>
                  <a:pt x="9583039" y="918793"/>
                </a:cubicBezTo>
                <a:lnTo>
                  <a:pt x="9576183" y="1155348"/>
                </a:lnTo>
                <a:cubicBezTo>
                  <a:pt x="9576183" y="1162205"/>
                  <a:pt x="9579611" y="1169061"/>
                  <a:pt x="9583039" y="1172490"/>
                </a:cubicBezTo>
                <a:cubicBezTo>
                  <a:pt x="9583039" y="1172490"/>
                  <a:pt x="9589896" y="1172490"/>
                  <a:pt x="9589896" y="1169061"/>
                </a:cubicBezTo>
                <a:cubicBezTo>
                  <a:pt x="9593324" y="1162205"/>
                  <a:pt x="9589896" y="1155348"/>
                  <a:pt x="9593324" y="1148491"/>
                </a:cubicBezTo>
                <a:cubicBezTo>
                  <a:pt x="9641321" y="1124493"/>
                  <a:pt x="9644749" y="1121065"/>
                  <a:pt x="9682461" y="1121065"/>
                </a:cubicBezTo>
                <a:cubicBezTo>
                  <a:pt x="9727029" y="1121065"/>
                  <a:pt x="9740743" y="1127921"/>
                  <a:pt x="9788739" y="1155348"/>
                </a:cubicBezTo>
                <a:cubicBezTo>
                  <a:pt x="9795596" y="1148491"/>
                  <a:pt x="9795596" y="1141635"/>
                  <a:pt x="9795596" y="1134778"/>
                </a:cubicBezTo>
                <a:lnTo>
                  <a:pt x="9795596" y="747377"/>
                </a:lnTo>
                <a:cubicBezTo>
                  <a:pt x="9809309" y="737092"/>
                  <a:pt x="9826451" y="726807"/>
                  <a:pt x="9843593" y="723378"/>
                </a:cubicBezTo>
                <a:cubicBezTo>
                  <a:pt x="9847021" y="719950"/>
                  <a:pt x="9857306" y="726807"/>
                  <a:pt x="9860734" y="723378"/>
                </a:cubicBezTo>
                <a:cubicBezTo>
                  <a:pt x="9867591" y="716522"/>
                  <a:pt x="9871019" y="706237"/>
                  <a:pt x="9871019" y="695952"/>
                </a:cubicBezTo>
                <a:cubicBezTo>
                  <a:pt x="9877876" y="678810"/>
                  <a:pt x="9884732" y="658240"/>
                  <a:pt x="9891589" y="637670"/>
                </a:cubicBezTo>
                <a:cubicBezTo>
                  <a:pt x="9912159" y="630813"/>
                  <a:pt x="9949871" y="623957"/>
                  <a:pt x="9960156" y="623957"/>
                </a:cubicBezTo>
                <a:cubicBezTo>
                  <a:pt x="9967012" y="623957"/>
                  <a:pt x="9997867" y="630813"/>
                  <a:pt x="10018437" y="641098"/>
                </a:cubicBezTo>
                <a:lnTo>
                  <a:pt x="10018437" y="706237"/>
                </a:lnTo>
                <a:cubicBezTo>
                  <a:pt x="10021866" y="709665"/>
                  <a:pt x="10028722" y="716522"/>
                  <a:pt x="10035579" y="719950"/>
                </a:cubicBezTo>
                <a:cubicBezTo>
                  <a:pt x="10025294" y="740520"/>
                  <a:pt x="10018437" y="730235"/>
                  <a:pt x="10018437" y="750805"/>
                </a:cubicBezTo>
                <a:cubicBezTo>
                  <a:pt x="10018437" y="750805"/>
                  <a:pt x="10018437" y="761090"/>
                  <a:pt x="10028722" y="771375"/>
                </a:cubicBezTo>
                <a:lnTo>
                  <a:pt x="10028722" y="1443328"/>
                </a:lnTo>
                <a:cubicBezTo>
                  <a:pt x="10042436" y="1450185"/>
                  <a:pt x="10052721" y="1450185"/>
                  <a:pt x="10063006" y="1453613"/>
                </a:cubicBezTo>
                <a:lnTo>
                  <a:pt x="10076719" y="870797"/>
                </a:lnTo>
                <a:cubicBezTo>
                  <a:pt x="10073291" y="860512"/>
                  <a:pt x="10080147" y="850227"/>
                  <a:pt x="10066434" y="839942"/>
                </a:cubicBezTo>
                <a:lnTo>
                  <a:pt x="10066434" y="767947"/>
                </a:lnTo>
                <a:cubicBezTo>
                  <a:pt x="10066434" y="774803"/>
                  <a:pt x="10080147" y="771375"/>
                  <a:pt x="10087004" y="771375"/>
                </a:cubicBezTo>
                <a:cubicBezTo>
                  <a:pt x="10121287" y="767947"/>
                  <a:pt x="10182997" y="767947"/>
                  <a:pt x="10193282" y="767947"/>
                </a:cubicBezTo>
                <a:cubicBezTo>
                  <a:pt x="10241279" y="767947"/>
                  <a:pt x="10289276" y="764518"/>
                  <a:pt x="10337272" y="785088"/>
                </a:cubicBezTo>
                <a:lnTo>
                  <a:pt x="10323559" y="785088"/>
                </a:lnTo>
                <a:cubicBezTo>
                  <a:pt x="10313274" y="785088"/>
                  <a:pt x="10309846" y="798802"/>
                  <a:pt x="10313274" y="809087"/>
                </a:cubicBezTo>
                <a:cubicBezTo>
                  <a:pt x="10285847" y="805658"/>
                  <a:pt x="10302989" y="788517"/>
                  <a:pt x="10289276" y="788517"/>
                </a:cubicBezTo>
                <a:cubicBezTo>
                  <a:pt x="10220709" y="788517"/>
                  <a:pt x="10148714" y="788517"/>
                  <a:pt x="10076719" y="781660"/>
                </a:cubicBezTo>
                <a:cubicBezTo>
                  <a:pt x="10073291" y="785088"/>
                  <a:pt x="10069862" y="781660"/>
                  <a:pt x="10069862" y="788517"/>
                </a:cubicBezTo>
                <a:cubicBezTo>
                  <a:pt x="10069862" y="798802"/>
                  <a:pt x="10073291" y="809087"/>
                  <a:pt x="10083576" y="819372"/>
                </a:cubicBezTo>
                <a:cubicBezTo>
                  <a:pt x="10093861" y="812515"/>
                  <a:pt x="10090432" y="795373"/>
                  <a:pt x="10097289" y="795373"/>
                </a:cubicBezTo>
                <a:cubicBezTo>
                  <a:pt x="10107574" y="795373"/>
                  <a:pt x="10107574" y="798802"/>
                  <a:pt x="10107574" y="798802"/>
                </a:cubicBezTo>
                <a:cubicBezTo>
                  <a:pt x="10111002" y="802230"/>
                  <a:pt x="10111002" y="809087"/>
                  <a:pt x="10114431" y="809087"/>
                </a:cubicBezTo>
                <a:cubicBezTo>
                  <a:pt x="10138429" y="812515"/>
                  <a:pt x="10176141" y="812515"/>
                  <a:pt x="10186426" y="812515"/>
                </a:cubicBezTo>
                <a:lnTo>
                  <a:pt x="10268706" y="812515"/>
                </a:lnTo>
                <a:cubicBezTo>
                  <a:pt x="10285847" y="815943"/>
                  <a:pt x="10309846" y="815943"/>
                  <a:pt x="10326987" y="826228"/>
                </a:cubicBezTo>
                <a:lnTo>
                  <a:pt x="10326987" y="1470755"/>
                </a:lnTo>
                <a:lnTo>
                  <a:pt x="10333844" y="1477611"/>
                </a:lnTo>
                <a:lnTo>
                  <a:pt x="10347557" y="1467326"/>
                </a:lnTo>
                <a:cubicBezTo>
                  <a:pt x="10330416" y="1299338"/>
                  <a:pt x="10350986" y="1299338"/>
                  <a:pt x="10350986" y="1162205"/>
                </a:cubicBezTo>
                <a:cubicBezTo>
                  <a:pt x="10350986" y="1151920"/>
                  <a:pt x="10344129" y="1141635"/>
                  <a:pt x="10344129" y="1131350"/>
                </a:cubicBezTo>
                <a:cubicBezTo>
                  <a:pt x="10344129" y="1124493"/>
                  <a:pt x="10350986" y="1124493"/>
                  <a:pt x="10354414" y="1121065"/>
                </a:cubicBezTo>
                <a:lnTo>
                  <a:pt x="10361271" y="726807"/>
                </a:lnTo>
                <a:cubicBezTo>
                  <a:pt x="10364699" y="719950"/>
                  <a:pt x="10371556" y="713093"/>
                  <a:pt x="10368127" y="706237"/>
                </a:cubicBezTo>
                <a:cubicBezTo>
                  <a:pt x="10368127" y="702808"/>
                  <a:pt x="10371556" y="699380"/>
                  <a:pt x="10371556" y="689095"/>
                </a:cubicBezTo>
                <a:cubicBezTo>
                  <a:pt x="10371556" y="682238"/>
                  <a:pt x="10364699" y="661668"/>
                  <a:pt x="10364699" y="651383"/>
                </a:cubicBezTo>
                <a:cubicBezTo>
                  <a:pt x="10364699" y="644527"/>
                  <a:pt x="10374984" y="634242"/>
                  <a:pt x="10374984" y="627385"/>
                </a:cubicBezTo>
                <a:cubicBezTo>
                  <a:pt x="10374984" y="606815"/>
                  <a:pt x="10361271" y="593102"/>
                  <a:pt x="10378412" y="575960"/>
                </a:cubicBezTo>
                <a:lnTo>
                  <a:pt x="10378412" y="565675"/>
                </a:lnTo>
                <a:cubicBezTo>
                  <a:pt x="10374984" y="541677"/>
                  <a:pt x="10378412" y="500537"/>
                  <a:pt x="10378412" y="493680"/>
                </a:cubicBezTo>
                <a:cubicBezTo>
                  <a:pt x="10378412" y="483395"/>
                  <a:pt x="10385269" y="476538"/>
                  <a:pt x="10385269" y="466253"/>
                </a:cubicBezTo>
                <a:cubicBezTo>
                  <a:pt x="10385269" y="459397"/>
                  <a:pt x="10378412" y="459397"/>
                  <a:pt x="10378412" y="452540"/>
                </a:cubicBezTo>
                <a:cubicBezTo>
                  <a:pt x="10378412" y="442255"/>
                  <a:pt x="10385269" y="449112"/>
                  <a:pt x="10385269" y="438827"/>
                </a:cubicBezTo>
                <a:cubicBezTo>
                  <a:pt x="10385269" y="431970"/>
                  <a:pt x="10378412" y="435398"/>
                  <a:pt x="10378412" y="428542"/>
                </a:cubicBezTo>
                <a:cubicBezTo>
                  <a:pt x="10378412" y="418257"/>
                  <a:pt x="10385269" y="425113"/>
                  <a:pt x="10385269" y="418257"/>
                </a:cubicBezTo>
                <a:cubicBezTo>
                  <a:pt x="10385269" y="407972"/>
                  <a:pt x="10378412" y="414828"/>
                  <a:pt x="10378412" y="407972"/>
                </a:cubicBezTo>
                <a:cubicBezTo>
                  <a:pt x="10378412" y="397687"/>
                  <a:pt x="10381841" y="401115"/>
                  <a:pt x="10381841" y="397687"/>
                </a:cubicBezTo>
                <a:cubicBezTo>
                  <a:pt x="10385269" y="394258"/>
                  <a:pt x="10381841" y="394258"/>
                  <a:pt x="10381841" y="383973"/>
                </a:cubicBezTo>
                <a:cubicBezTo>
                  <a:pt x="10381841" y="377117"/>
                  <a:pt x="10392126" y="377117"/>
                  <a:pt x="10395554" y="370260"/>
                </a:cubicBezTo>
                <a:cubicBezTo>
                  <a:pt x="10398982" y="366832"/>
                  <a:pt x="10395554" y="359975"/>
                  <a:pt x="10395554" y="353118"/>
                </a:cubicBezTo>
                <a:cubicBezTo>
                  <a:pt x="10398982" y="353118"/>
                  <a:pt x="10405839" y="349690"/>
                  <a:pt x="10405839" y="342833"/>
                </a:cubicBezTo>
                <a:lnTo>
                  <a:pt x="10405839" y="332548"/>
                </a:lnTo>
                <a:cubicBezTo>
                  <a:pt x="10416124" y="329120"/>
                  <a:pt x="10426409" y="318835"/>
                  <a:pt x="10422981" y="311978"/>
                </a:cubicBezTo>
                <a:lnTo>
                  <a:pt x="10443551" y="311978"/>
                </a:lnTo>
                <a:lnTo>
                  <a:pt x="10443551" y="298265"/>
                </a:lnTo>
                <a:cubicBezTo>
                  <a:pt x="10446979" y="294837"/>
                  <a:pt x="10457264" y="294837"/>
                  <a:pt x="10460692" y="287980"/>
                </a:cubicBezTo>
                <a:cubicBezTo>
                  <a:pt x="10467549" y="277695"/>
                  <a:pt x="10474406" y="260553"/>
                  <a:pt x="10474406" y="250268"/>
                </a:cubicBezTo>
                <a:cubicBezTo>
                  <a:pt x="10474406" y="243412"/>
                  <a:pt x="10467549" y="226270"/>
                  <a:pt x="10467549" y="212557"/>
                </a:cubicBezTo>
                <a:cubicBezTo>
                  <a:pt x="10494976" y="209128"/>
                  <a:pt x="10484691" y="171417"/>
                  <a:pt x="10491547" y="167989"/>
                </a:cubicBezTo>
                <a:cubicBezTo>
                  <a:pt x="10494976" y="181702"/>
                  <a:pt x="10494976" y="195415"/>
                  <a:pt x="10494976" y="212557"/>
                </a:cubicBezTo>
                <a:cubicBezTo>
                  <a:pt x="10498404" y="212557"/>
                  <a:pt x="10505261" y="212557"/>
                  <a:pt x="10508689" y="209128"/>
                </a:cubicBezTo>
                <a:cubicBezTo>
                  <a:pt x="10508689" y="229698"/>
                  <a:pt x="10501832" y="253697"/>
                  <a:pt x="10508689" y="277695"/>
                </a:cubicBezTo>
                <a:cubicBezTo>
                  <a:pt x="10508689" y="287980"/>
                  <a:pt x="10529259" y="294837"/>
                  <a:pt x="10536116" y="308550"/>
                </a:cubicBezTo>
                <a:cubicBezTo>
                  <a:pt x="10546401" y="318835"/>
                  <a:pt x="10580684" y="373688"/>
                  <a:pt x="10580684" y="394258"/>
                </a:cubicBezTo>
                <a:cubicBezTo>
                  <a:pt x="10580684" y="401115"/>
                  <a:pt x="10590969" y="401115"/>
                  <a:pt x="10594397" y="407972"/>
                </a:cubicBezTo>
                <a:cubicBezTo>
                  <a:pt x="10597826" y="431970"/>
                  <a:pt x="10597826" y="459397"/>
                  <a:pt x="10597826" y="486823"/>
                </a:cubicBezTo>
                <a:lnTo>
                  <a:pt x="10597826" y="517678"/>
                </a:lnTo>
                <a:cubicBezTo>
                  <a:pt x="10601254" y="521107"/>
                  <a:pt x="10604682" y="521107"/>
                  <a:pt x="10604682" y="527963"/>
                </a:cubicBezTo>
                <a:cubicBezTo>
                  <a:pt x="10604682" y="538248"/>
                  <a:pt x="10597826" y="558818"/>
                  <a:pt x="10597826" y="569103"/>
                </a:cubicBezTo>
                <a:cubicBezTo>
                  <a:pt x="10597826" y="575960"/>
                  <a:pt x="10604682" y="575960"/>
                  <a:pt x="10604682" y="579388"/>
                </a:cubicBezTo>
                <a:cubicBezTo>
                  <a:pt x="10604682" y="630813"/>
                  <a:pt x="10611539" y="719950"/>
                  <a:pt x="10611539" y="730235"/>
                </a:cubicBezTo>
                <a:lnTo>
                  <a:pt x="10611539" y="815943"/>
                </a:lnTo>
                <a:cubicBezTo>
                  <a:pt x="10614967" y="822800"/>
                  <a:pt x="10621824" y="819372"/>
                  <a:pt x="10621824" y="829657"/>
                </a:cubicBezTo>
                <a:cubicBezTo>
                  <a:pt x="10621824" y="836513"/>
                  <a:pt x="10614967" y="836513"/>
                  <a:pt x="10614967" y="846798"/>
                </a:cubicBezTo>
                <a:cubicBezTo>
                  <a:pt x="10614967" y="853655"/>
                  <a:pt x="10618396" y="853655"/>
                  <a:pt x="10621824" y="857083"/>
                </a:cubicBezTo>
                <a:lnTo>
                  <a:pt x="10741816" y="857083"/>
                </a:lnTo>
                <a:lnTo>
                  <a:pt x="10755529" y="68567"/>
                </a:lnTo>
                <a:lnTo>
                  <a:pt x="11043509" y="68567"/>
                </a:lnTo>
                <a:lnTo>
                  <a:pt x="11043509" y="860512"/>
                </a:lnTo>
                <a:lnTo>
                  <a:pt x="11180642" y="860512"/>
                </a:lnTo>
                <a:lnTo>
                  <a:pt x="11180642" y="709665"/>
                </a:lnTo>
                <a:cubicBezTo>
                  <a:pt x="11184070" y="695952"/>
                  <a:pt x="11184070" y="682238"/>
                  <a:pt x="11184070" y="668525"/>
                </a:cubicBezTo>
                <a:lnTo>
                  <a:pt x="11184070" y="634242"/>
                </a:lnTo>
                <a:lnTo>
                  <a:pt x="11184070" y="620528"/>
                </a:lnTo>
                <a:cubicBezTo>
                  <a:pt x="11201212" y="613672"/>
                  <a:pt x="11214925" y="610243"/>
                  <a:pt x="11218354" y="589673"/>
                </a:cubicBezTo>
                <a:lnTo>
                  <a:pt x="11218354" y="493680"/>
                </a:lnTo>
                <a:cubicBezTo>
                  <a:pt x="11252637" y="483395"/>
                  <a:pt x="11317775" y="469682"/>
                  <a:pt x="11328060" y="469682"/>
                </a:cubicBezTo>
                <a:cubicBezTo>
                  <a:pt x="11376057" y="469682"/>
                  <a:pt x="11406912" y="479967"/>
                  <a:pt x="11461765" y="500537"/>
                </a:cubicBezTo>
                <a:lnTo>
                  <a:pt x="11461765" y="589673"/>
                </a:lnTo>
                <a:cubicBezTo>
                  <a:pt x="11468622" y="603387"/>
                  <a:pt x="11451480" y="623957"/>
                  <a:pt x="11478907" y="627385"/>
                </a:cubicBezTo>
                <a:lnTo>
                  <a:pt x="11478907" y="1289053"/>
                </a:lnTo>
                <a:lnTo>
                  <a:pt x="11492620" y="1289053"/>
                </a:lnTo>
                <a:cubicBezTo>
                  <a:pt x="11496049" y="1275340"/>
                  <a:pt x="11496049" y="1261626"/>
                  <a:pt x="11496049" y="1247913"/>
                </a:cubicBezTo>
                <a:cubicBezTo>
                  <a:pt x="11485764" y="1223915"/>
                  <a:pt x="11520047" y="1227343"/>
                  <a:pt x="11513190" y="1203345"/>
                </a:cubicBezTo>
                <a:lnTo>
                  <a:pt x="11537189" y="1203345"/>
                </a:lnTo>
                <a:cubicBezTo>
                  <a:pt x="11537189" y="1196488"/>
                  <a:pt x="11526904" y="1145063"/>
                  <a:pt x="11547474" y="1145063"/>
                </a:cubicBezTo>
                <a:cubicBezTo>
                  <a:pt x="11557759" y="1145063"/>
                  <a:pt x="11592042" y="1158776"/>
                  <a:pt x="11602327" y="1158776"/>
                </a:cubicBezTo>
                <a:cubicBezTo>
                  <a:pt x="11609184" y="1158776"/>
                  <a:pt x="11657180" y="1151920"/>
                  <a:pt x="11684607" y="1151920"/>
                </a:cubicBezTo>
                <a:cubicBezTo>
                  <a:pt x="11691464" y="1148491"/>
                  <a:pt x="11691464" y="1141635"/>
                  <a:pt x="11691464" y="1134778"/>
                </a:cubicBezTo>
                <a:lnTo>
                  <a:pt x="11691464" y="1103923"/>
                </a:lnTo>
                <a:lnTo>
                  <a:pt x="11801170" y="1103923"/>
                </a:lnTo>
                <a:cubicBezTo>
                  <a:pt x="11818312" y="1110780"/>
                  <a:pt x="11808027" y="1134778"/>
                  <a:pt x="11808027" y="1148491"/>
                </a:cubicBezTo>
                <a:cubicBezTo>
                  <a:pt x="11821740" y="1162205"/>
                  <a:pt x="11849167" y="1158776"/>
                  <a:pt x="11876593" y="1158776"/>
                </a:cubicBezTo>
                <a:cubicBezTo>
                  <a:pt x="11883450" y="1158776"/>
                  <a:pt x="11890307" y="1162205"/>
                  <a:pt x="11897163" y="1162205"/>
                </a:cubicBezTo>
                <a:cubicBezTo>
                  <a:pt x="11910877" y="1162205"/>
                  <a:pt x="11921162" y="1162205"/>
                  <a:pt x="11928018" y="1151920"/>
                </a:cubicBezTo>
                <a:lnTo>
                  <a:pt x="11962302" y="1151920"/>
                </a:lnTo>
                <a:cubicBezTo>
                  <a:pt x="11965730" y="1165633"/>
                  <a:pt x="11962302" y="1186203"/>
                  <a:pt x="11962302" y="1196488"/>
                </a:cubicBezTo>
                <a:cubicBezTo>
                  <a:pt x="11962302" y="1203345"/>
                  <a:pt x="11972587" y="1206773"/>
                  <a:pt x="11979443" y="1206773"/>
                </a:cubicBezTo>
                <a:cubicBezTo>
                  <a:pt x="11982872" y="1213630"/>
                  <a:pt x="11982872" y="1220486"/>
                  <a:pt x="11982872" y="1227343"/>
                </a:cubicBezTo>
                <a:cubicBezTo>
                  <a:pt x="11986300" y="1230771"/>
                  <a:pt x="11993157" y="1234200"/>
                  <a:pt x="11996585" y="1234200"/>
                </a:cubicBezTo>
                <a:cubicBezTo>
                  <a:pt x="12003442" y="1251341"/>
                  <a:pt x="11989728" y="1275340"/>
                  <a:pt x="12006870" y="1295910"/>
                </a:cubicBezTo>
                <a:lnTo>
                  <a:pt x="12006870" y="839942"/>
                </a:lnTo>
                <a:cubicBezTo>
                  <a:pt x="12024012" y="761090"/>
                  <a:pt x="12020583" y="685667"/>
                  <a:pt x="12027440" y="603387"/>
                </a:cubicBezTo>
                <a:lnTo>
                  <a:pt x="12037725" y="603387"/>
                </a:lnTo>
                <a:cubicBezTo>
                  <a:pt x="12058295" y="610243"/>
                  <a:pt x="12092578" y="599958"/>
                  <a:pt x="12099435" y="630813"/>
                </a:cubicBezTo>
                <a:lnTo>
                  <a:pt x="12113148" y="630813"/>
                </a:lnTo>
                <a:cubicBezTo>
                  <a:pt x="12116577" y="627385"/>
                  <a:pt x="12116577" y="620528"/>
                  <a:pt x="12120005" y="617100"/>
                </a:cubicBezTo>
                <a:cubicBezTo>
                  <a:pt x="12137147" y="613672"/>
                  <a:pt x="12168002" y="603387"/>
                  <a:pt x="12178287" y="603387"/>
                </a:cubicBezTo>
                <a:lnTo>
                  <a:pt x="12192000" y="603387"/>
                </a:lnTo>
                <a:lnTo>
                  <a:pt x="12192000" y="1683311"/>
                </a:lnTo>
                <a:lnTo>
                  <a:pt x="0" y="1683311"/>
                </a:lnTo>
                <a:lnTo>
                  <a:pt x="0" y="1291699"/>
                </a:lnTo>
                <a:lnTo>
                  <a:pt x="8565" y="1292053"/>
                </a:lnTo>
                <a:cubicBezTo>
                  <a:pt x="27421" y="1292481"/>
                  <a:pt x="52276" y="1292481"/>
                  <a:pt x="89988" y="1292481"/>
                </a:cubicBezTo>
                <a:cubicBezTo>
                  <a:pt x="93416" y="1292481"/>
                  <a:pt x="100273" y="1295910"/>
                  <a:pt x="107129" y="1302766"/>
                </a:cubicBezTo>
                <a:lnTo>
                  <a:pt x="120843" y="1302766"/>
                </a:lnTo>
                <a:cubicBezTo>
                  <a:pt x="107129" y="1282196"/>
                  <a:pt x="120843" y="1244485"/>
                  <a:pt x="124271" y="1227343"/>
                </a:cubicBezTo>
                <a:cubicBezTo>
                  <a:pt x="127699" y="1227343"/>
                  <a:pt x="131128" y="1230771"/>
                  <a:pt x="137984" y="1230771"/>
                </a:cubicBezTo>
                <a:cubicBezTo>
                  <a:pt x="148269" y="1230771"/>
                  <a:pt x="151698" y="1206773"/>
                  <a:pt x="161983" y="1206773"/>
                </a:cubicBezTo>
                <a:cubicBezTo>
                  <a:pt x="168839" y="1206773"/>
                  <a:pt x="172268" y="1210201"/>
                  <a:pt x="237406" y="1210201"/>
                </a:cubicBezTo>
                <a:cubicBezTo>
                  <a:pt x="240834" y="1217058"/>
                  <a:pt x="244263" y="1223915"/>
                  <a:pt x="251119" y="1227343"/>
                </a:cubicBezTo>
                <a:cubicBezTo>
                  <a:pt x="271689" y="1227343"/>
                  <a:pt x="302544" y="1217058"/>
                  <a:pt x="326543" y="1237628"/>
                </a:cubicBezTo>
                <a:cubicBezTo>
                  <a:pt x="329971" y="1241056"/>
                  <a:pt x="326543" y="1241056"/>
                  <a:pt x="326543" y="1251341"/>
                </a:cubicBezTo>
                <a:lnTo>
                  <a:pt x="326543" y="1477611"/>
                </a:lnTo>
                <a:cubicBezTo>
                  <a:pt x="329971" y="1494753"/>
                  <a:pt x="329971" y="1511895"/>
                  <a:pt x="333399" y="1525608"/>
                </a:cubicBezTo>
                <a:lnTo>
                  <a:pt x="384824" y="1525608"/>
                </a:lnTo>
                <a:cubicBezTo>
                  <a:pt x="391681" y="1508466"/>
                  <a:pt x="395109" y="1487896"/>
                  <a:pt x="395109" y="1470755"/>
                </a:cubicBezTo>
                <a:cubicBezTo>
                  <a:pt x="398538" y="1436471"/>
                  <a:pt x="405394" y="1374761"/>
                  <a:pt x="405394" y="1364476"/>
                </a:cubicBezTo>
                <a:cubicBezTo>
                  <a:pt x="405394" y="1330193"/>
                  <a:pt x="391681" y="1261626"/>
                  <a:pt x="388253" y="1227343"/>
                </a:cubicBezTo>
                <a:lnTo>
                  <a:pt x="456819" y="1227343"/>
                </a:lnTo>
                <a:lnTo>
                  <a:pt x="456819" y="1206773"/>
                </a:lnTo>
                <a:lnTo>
                  <a:pt x="535671" y="1206773"/>
                </a:lnTo>
                <a:cubicBezTo>
                  <a:pt x="542528" y="1241056"/>
                  <a:pt x="569954" y="1223915"/>
                  <a:pt x="590524" y="1223915"/>
                </a:cubicBezTo>
                <a:lnTo>
                  <a:pt x="683089" y="1223915"/>
                </a:lnTo>
                <a:cubicBezTo>
                  <a:pt x="672804" y="1282196"/>
                  <a:pt x="665948" y="1326765"/>
                  <a:pt x="659091" y="1367905"/>
                </a:cubicBezTo>
                <a:lnTo>
                  <a:pt x="669376" y="1549606"/>
                </a:lnTo>
                <a:cubicBezTo>
                  <a:pt x="679661" y="1542750"/>
                  <a:pt x="686518" y="1501610"/>
                  <a:pt x="700231" y="1491325"/>
                </a:cubicBezTo>
                <a:cubicBezTo>
                  <a:pt x="717373" y="1491325"/>
                  <a:pt x="737943" y="1494753"/>
                  <a:pt x="755084" y="1491325"/>
                </a:cubicBezTo>
                <a:cubicBezTo>
                  <a:pt x="768797" y="1484468"/>
                  <a:pt x="765369" y="1457041"/>
                  <a:pt x="768797" y="1450185"/>
                </a:cubicBezTo>
                <a:cubicBezTo>
                  <a:pt x="772226" y="1439900"/>
                  <a:pt x="775654" y="1426186"/>
                  <a:pt x="775654" y="1412473"/>
                </a:cubicBezTo>
                <a:cubicBezTo>
                  <a:pt x="779082" y="1398760"/>
                  <a:pt x="782511" y="1385046"/>
                  <a:pt x="782511" y="1371333"/>
                </a:cubicBezTo>
                <a:cubicBezTo>
                  <a:pt x="792796" y="1306195"/>
                  <a:pt x="803081" y="1237628"/>
                  <a:pt x="809937" y="1169061"/>
                </a:cubicBezTo>
                <a:cubicBezTo>
                  <a:pt x="813366" y="1138206"/>
                  <a:pt x="816794" y="1103923"/>
                  <a:pt x="820222" y="1069640"/>
                </a:cubicBezTo>
                <a:lnTo>
                  <a:pt x="820222" y="870797"/>
                </a:lnTo>
                <a:cubicBezTo>
                  <a:pt x="813366" y="819372"/>
                  <a:pt x="809937" y="757662"/>
                  <a:pt x="799652" y="706237"/>
                </a:cubicBezTo>
                <a:cubicBezTo>
                  <a:pt x="796224" y="671953"/>
                  <a:pt x="782511" y="606815"/>
                  <a:pt x="782511" y="596530"/>
                </a:cubicBezTo>
                <a:cubicBezTo>
                  <a:pt x="782511" y="575960"/>
                  <a:pt x="840792" y="575960"/>
                  <a:pt x="847649" y="562247"/>
                </a:cubicBezTo>
                <a:cubicBezTo>
                  <a:pt x="851077" y="551962"/>
                  <a:pt x="854506" y="538248"/>
                  <a:pt x="854506" y="527963"/>
                </a:cubicBezTo>
                <a:lnTo>
                  <a:pt x="854506" y="503965"/>
                </a:lnTo>
                <a:cubicBezTo>
                  <a:pt x="857934" y="476538"/>
                  <a:pt x="857934" y="445683"/>
                  <a:pt x="861362" y="418257"/>
                </a:cubicBezTo>
                <a:cubicBezTo>
                  <a:pt x="868219" y="466253"/>
                  <a:pt x="861362" y="517678"/>
                  <a:pt x="875076" y="565675"/>
                </a:cubicBezTo>
                <a:cubicBezTo>
                  <a:pt x="878504" y="582817"/>
                  <a:pt x="926501" y="606815"/>
                  <a:pt x="926501" y="617100"/>
                </a:cubicBezTo>
                <a:lnTo>
                  <a:pt x="895646" y="925650"/>
                </a:lnTo>
                <a:lnTo>
                  <a:pt x="895646" y="1114208"/>
                </a:lnTo>
                <a:lnTo>
                  <a:pt x="919644" y="1494753"/>
                </a:lnTo>
                <a:lnTo>
                  <a:pt x="1039636" y="1494753"/>
                </a:lnTo>
                <a:lnTo>
                  <a:pt x="1056777" y="977075"/>
                </a:lnTo>
                <a:cubicBezTo>
                  <a:pt x="1049921" y="970218"/>
                  <a:pt x="1039636" y="963362"/>
                  <a:pt x="1032779" y="959933"/>
                </a:cubicBezTo>
                <a:cubicBezTo>
                  <a:pt x="1032779" y="959933"/>
                  <a:pt x="1032779" y="956505"/>
                  <a:pt x="1036207" y="953077"/>
                </a:cubicBezTo>
                <a:cubicBezTo>
                  <a:pt x="1043064" y="949648"/>
                  <a:pt x="1073919" y="959933"/>
                  <a:pt x="1073919" y="935935"/>
                </a:cubicBezTo>
                <a:lnTo>
                  <a:pt x="1231622" y="935935"/>
                </a:lnTo>
                <a:cubicBezTo>
                  <a:pt x="1238479" y="939363"/>
                  <a:pt x="1248764" y="963362"/>
                  <a:pt x="1269334" y="956505"/>
                </a:cubicBezTo>
                <a:cubicBezTo>
                  <a:pt x="1265906" y="966790"/>
                  <a:pt x="1252192" y="973646"/>
                  <a:pt x="1252192" y="983931"/>
                </a:cubicBezTo>
                <a:cubicBezTo>
                  <a:pt x="1252192" y="990788"/>
                  <a:pt x="1259049" y="987360"/>
                  <a:pt x="1259049" y="994216"/>
                </a:cubicBezTo>
                <a:cubicBezTo>
                  <a:pt x="1259049" y="1004501"/>
                  <a:pt x="1248764" y="1014786"/>
                  <a:pt x="1248764" y="1021643"/>
                </a:cubicBezTo>
                <a:cubicBezTo>
                  <a:pt x="1248764" y="1031928"/>
                  <a:pt x="1252192" y="1038785"/>
                  <a:pt x="1259049" y="1045641"/>
                </a:cubicBezTo>
                <a:cubicBezTo>
                  <a:pt x="1255621" y="1151920"/>
                  <a:pt x="1255621" y="1155348"/>
                  <a:pt x="1259049" y="1158776"/>
                </a:cubicBezTo>
                <a:cubicBezTo>
                  <a:pt x="1255621" y="1169061"/>
                  <a:pt x="1252192" y="1186203"/>
                  <a:pt x="1252192" y="1196488"/>
                </a:cubicBezTo>
                <a:cubicBezTo>
                  <a:pt x="1252192" y="1203345"/>
                  <a:pt x="1259049" y="1203345"/>
                  <a:pt x="1259049" y="1213630"/>
                </a:cubicBezTo>
                <a:cubicBezTo>
                  <a:pt x="1259049" y="1220486"/>
                  <a:pt x="1252192" y="1213630"/>
                  <a:pt x="1252192" y="1223915"/>
                </a:cubicBezTo>
                <a:lnTo>
                  <a:pt x="1252192" y="1494753"/>
                </a:lnTo>
                <a:lnTo>
                  <a:pt x="1313902" y="1494753"/>
                </a:lnTo>
                <a:lnTo>
                  <a:pt x="1324187" y="1073068"/>
                </a:lnTo>
                <a:cubicBezTo>
                  <a:pt x="1320759" y="1069640"/>
                  <a:pt x="1317331" y="1069640"/>
                  <a:pt x="1317331" y="1059355"/>
                </a:cubicBezTo>
                <a:cubicBezTo>
                  <a:pt x="1317331" y="1059355"/>
                  <a:pt x="1327616" y="1055926"/>
                  <a:pt x="1327616" y="1038785"/>
                </a:cubicBezTo>
                <a:lnTo>
                  <a:pt x="1327616" y="1014786"/>
                </a:lnTo>
                <a:lnTo>
                  <a:pt x="1327616" y="997645"/>
                </a:lnTo>
                <a:lnTo>
                  <a:pt x="1475034" y="997645"/>
                </a:lnTo>
                <a:cubicBezTo>
                  <a:pt x="1478462" y="1014786"/>
                  <a:pt x="1478462" y="1031928"/>
                  <a:pt x="1475034" y="1049070"/>
                </a:cubicBezTo>
                <a:cubicBezTo>
                  <a:pt x="1485319" y="1059355"/>
                  <a:pt x="1495604" y="1073068"/>
                  <a:pt x="1495604" y="1083353"/>
                </a:cubicBezTo>
                <a:lnTo>
                  <a:pt x="1495604" y="1494753"/>
                </a:lnTo>
                <a:cubicBezTo>
                  <a:pt x="1499032" y="1494753"/>
                  <a:pt x="1499032" y="1498181"/>
                  <a:pt x="1505889" y="1498181"/>
                </a:cubicBezTo>
                <a:cubicBezTo>
                  <a:pt x="1529887" y="1498181"/>
                  <a:pt x="1509317" y="1460470"/>
                  <a:pt x="1523031" y="1412473"/>
                </a:cubicBezTo>
                <a:lnTo>
                  <a:pt x="1523031" y="815943"/>
                </a:lnTo>
                <a:lnTo>
                  <a:pt x="1670449" y="815943"/>
                </a:lnTo>
                <a:cubicBezTo>
                  <a:pt x="1677306" y="829657"/>
                  <a:pt x="1684162" y="846798"/>
                  <a:pt x="1687591" y="860512"/>
                </a:cubicBezTo>
                <a:lnTo>
                  <a:pt x="1684162" y="1429615"/>
                </a:lnTo>
                <a:cubicBezTo>
                  <a:pt x="1691019" y="1426186"/>
                  <a:pt x="1708161" y="1426186"/>
                  <a:pt x="1711589" y="1443328"/>
                </a:cubicBezTo>
                <a:lnTo>
                  <a:pt x="1732159" y="1439900"/>
                </a:lnTo>
                <a:lnTo>
                  <a:pt x="1732159" y="623957"/>
                </a:lnTo>
                <a:cubicBezTo>
                  <a:pt x="1745872" y="617100"/>
                  <a:pt x="1814439" y="617100"/>
                  <a:pt x="1848722" y="623957"/>
                </a:cubicBezTo>
                <a:lnTo>
                  <a:pt x="1848722" y="1439900"/>
                </a:lnTo>
                <a:cubicBezTo>
                  <a:pt x="1852151" y="1443328"/>
                  <a:pt x="1848722" y="1443328"/>
                  <a:pt x="1859007" y="1443328"/>
                </a:cubicBezTo>
                <a:cubicBezTo>
                  <a:pt x="1869292" y="1443328"/>
                  <a:pt x="1876149" y="1429615"/>
                  <a:pt x="1893290" y="1433043"/>
                </a:cubicBezTo>
                <a:lnTo>
                  <a:pt x="1896719" y="905080"/>
                </a:lnTo>
                <a:cubicBezTo>
                  <a:pt x="1896719" y="898223"/>
                  <a:pt x="1893290" y="887938"/>
                  <a:pt x="1893290" y="877653"/>
                </a:cubicBezTo>
                <a:cubicBezTo>
                  <a:pt x="1896719" y="867368"/>
                  <a:pt x="1889862" y="857083"/>
                  <a:pt x="1893290" y="846798"/>
                </a:cubicBezTo>
                <a:cubicBezTo>
                  <a:pt x="1893290" y="829657"/>
                  <a:pt x="1903575" y="819372"/>
                  <a:pt x="1907004" y="805658"/>
                </a:cubicBezTo>
                <a:cubicBezTo>
                  <a:pt x="1927574" y="805658"/>
                  <a:pt x="1958429" y="802230"/>
                  <a:pt x="1968714" y="802230"/>
                </a:cubicBezTo>
                <a:lnTo>
                  <a:pt x="2057850" y="802230"/>
                </a:lnTo>
                <a:lnTo>
                  <a:pt x="2057850" y="1220486"/>
                </a:lnTo>
                <a:cubicBezTo>
                  <a:pt x="2068135" y="1343906"/>
                  <a:pt x="2040709" y="1463898"/>
                  <a:pt x="2068135" y="1463898"/>
                </a:cubicBezTo>
                <a:cubicBezTo>
                  <a:pt x="2081849" y="1463898"/>
                  <a:pt x="2081849" y="1450185"/>
                  <a:pt x="2081849" y="1443328"/>
                </a:cubicBezTo>
                <a:lnTo>
                  <a:pt x="2109275" y="1443328"/>
                </a:lnTo>
                <a:lnTo>
                  <a:pt x="2109275" y="1090210"/>
                </a:lnTo>
                <a:cubicBezTo>
                  <a:pt x="2126417" y="1083353"/>
                  <a:pt x="2122989" y="1069640"/>
                  <a:pt x="2126417" y="1062783"/>
                </a:cubicBezTo>
                <a:cubicBezTo>
                  <a:pt x="2143559" y="1028500"/>
                  <a:pt x="2133274" y="1049070"/>
                  <a:pt x="2150415" y="1042213"/>
                </a:cubicBezTo>
                <a:cubicBezTo>
                  <a:pt x="2157272" y="1038785"/>
                  <a:pt x="2160700" y="1031928"/>
                  <a:pt x="2164129" y="1025071"/>
                </a:cubicBezTo>
                <a:cubicBezTo>
                  <a:pt x="2191555" y="1035356"/>
                  <a:pt x="2212125" y="994216"/>
                  <a:pt x="2201840" y="977075"/>
                </a:cubicBezTo>
                <a:cubicBezTo>
                  <a:pt x="2253265" y="994216"/>
                  <a:pt x="2232695" y="925650"/>
                  <a:pt x="2239552" y="905080"/>
                </a:cubicBezTo>
                <a:cubicBezTo>
                  <a:pt x="2242980" y="833085"/>
                  <a:pt x="2242980" y="819372"/>
                  <a:pt x="2239552" y="809087"/>
                </a:cubicBezTo>
                <a:lnTo>
                  <a:pt x="2253265" y="809087"/>
                </a:lnTo>
                <a:lnTo>
                  <a:pt x="2256694" y="959933"/>
                </a:lnTo>
                <a:cubicBezTo>
                  <a:pt x="2260122" y="983931"/>
                  <a:pt x="2260122" y="977075"/>
                  <a:pt x="2287549" y="977075"/>
                </a:cubicBezTo>
                <a:cubicBezTo>
                  <a:pt x="2287549" y="987360"/>
                  <a:pt x="2290977" y="1001073"/>
                  <a:pt x="2287549" y="1011358"/>
                </a:cubicBezTo>
                <a:cubicBezTo>
                  <a:pt x="2290977" y="1025071"/>
                  <a:pt x="2314975" y="1021643"/>
                  <a:pt x="2321832" y="1025071"/>
                </a:cubicBezTo>
                <a:cubicBezTo>
                  <a:pt x="2325260" y="1035356"/>
                  <a:pt x="2332117" y="1045641"/>
                  <a:pt x="2345830" y="1042213"/>
                </a:cubicBezTo>
                <a:cubicBezTo>
                  <a:pt x="2349259" y="1049070"/>
                  <a:pt x="2352687" y="1073068"/>
                  <a:pt x="2356115" y="1090210"/>
                </a:cubicBezTo>
                <a:cubicBezTo>
                  <a:pt x="2359544" y="1093638"/>
                  <a:pt x="2366400" y="1093638"/>
                  <a:pt x="2366400" y="1097066"/>
                </a:cubicBezTo>
                <a:cubicBezTo>
                  <a:pt x="2369829" y="1124493"/>
                  <a:pt x="2373257" y="1169061"/>
                  <a:pt x="2373257" y="1179346"/>
                </a:cubicBezTo>
                <a:lnTo>
                  <a:pt x="2373257" y="1289053"/>
                </a:lnTo>
                <a:cubicBezTo>
                  <a:pt x="2373257" y="1289053"/>
                  <a:pt x="2369829" y="1292481"/>
                  <a:pt x="2380114" y="1292481"/>
                </a:cubicBezTo>
                <a:cubicBezTo>
                  <a:pt x="2386970" y="1292481"/>
                  <a:pt x="2383542" y="1278768"/>
                  <a:pt x="2407540" y="1278768"/>
                </a:cubicBezTo>
                <a:lnTo>
                  <a:pt x="2407540" y="1254770"/>
                </a:lnTo>
                <a:lnTo>
                  <a:pt x="2414397" y="1254770"/>
                </a:lnTo>
                <a:lnTo>
                  <a:pt x="2414397" y="1278768"/>
                </a:lnTo>
                <a:cubicBezTo>
                  <a:pt x="2417825" y="1278768"/>
                  <a:pt x="2421254" y="1282196"/>
                  <a:pt x="2424682" y="1285625"/>
                </a:cubicBezTo>
                <a:cubicBezTo>
                  <a:pt x="2428110" y="1278768"/>
                  <a:pt x="2428110" y="1271911"/>
                  <a:pt x="2428110" y="1265055"/>
                </a:cubicBezTo>
                <a:lnTo>
                  <a:pt x="2428110" y="1206773"/>
                </a:lnTo>
                <a:cubicBezTo>
                  <a:pt x="2434967" y="1199916"/>
                  <a:pt x="2448680" y="1193060"/>
                  <a:pt x="2455537" y="1182775"/>
                </a:cubicBezTo>
                <a:lnTo>
                  <a:pt x="2517247" y="1182775"/>
                </a:lnTo>
                <a:cubicBezTo>
                  <a:pt x="2517247" y="1186203"/>
                  <a:pt x="2520675" y="1193060"/>
                  <a:pt x="2524104" y="1196488"/>
                </a:cubicBezTo>
                <a:cubicBezTo>
                  <a:pt x="2527532" y="1196488"/>
                  <a:pt x="2534389" y="1193060"/>
                  <a:pt x="2534389" y="1189631"/>
                </a:cubicBezTo>
                <a:cubicBezTo>
                  <a:pt x="2537817" y="1172490"/>
                  <a:pt x="2558387" y="1151920"/>
                  <a:pt x="2565244" y="1145063"/>
                </a:cubicBezTo>
                <a:cubicBezTo>
                  <a:pt x="2568672" y="1141635"/>
                  <a:pt x="2568672" y="1134778"/>
                  <a:pt x="2568672" y="1131350"/>
                </a:cubicBezTo>
                <a:lnTo>
                  <a:pt x="2568672" y="1107351"/>
                </a:lnTo>
                <a:cubicBezTo>
                  <a:pt x="2568672" y="1100495"/>
                  <a:pt x="2568672" y="1093638"/>
                  <a:pt x="2572100" y="1090210"/>
                </a:cubicBezTo>
                <a:cubicBezTo>
                  <a:pt x="2575529" y="1107351"/>
                  <a:pt x="2572100" y="1127921"/>
                  <a:pt x="2578957" y="1145063"/>
                </a:cubicBezTo>
                <a:cubicBezTo>
                  <a:pt x="2589242" y="1169061"/>
                  <a:pt x="2616669" y="1151920"/>
                  <a:pt x="2637239" y="1158776"/>
                </a:cubicBezTo>
                <a:cubicBezTo>
                  <a:pt x="2637239" y="1162205"/>
                  <a:pt x="2633810" y="1169061"/>
                  <a:pt x="2633810" y="1172490"/>
                </a:cubicBezTo>
                <a:cubicBezTo>
                  <a:pt x="2637239" y="1175918"/>
                  <a:pt x="2647524" y="1175918"/>
                  <a:pt x="2647524" y="1186203"/>
                </a:cubicBezTo>
                <a:cubicBezTo>
                  <a:pt x="2661237" y="1234200"/>
                  <a:pt x="2661237" y="1289053"/>
                  <a:pt x="2674950" y="1337050"/>
                </a:cubicBezTo>
                <a:cubicBezTo>
                  <a:pt x="2678379" y="1347335"/>
                  <a:pt x="2674950" y="1367905"/>
                  <a:pt x="2678379" y="1385046"/>
                </a:cubicBezTo>
                <a:cubicBezTo>
                  <a:pt x="2678379" y="1391903"/>
                  <a:pt x="2685235" y="1402188"/>
                  <a:pt x="2695520" y="1402188"/>
                </a:cubicBezTo>
                <a:cubicBezTo>
                  <a:pt x="2702377" y="1402188"/>
                  <a:pt x="2705805" y="1395331"/>
                  <a:pt x="2712662" y="1388475"/>
                </a:cubicBezTo>
                <a:lnTo>
                  <a:pt x="2712662" y="1323336"/>
                </a:lnTo>
                <a:cubicBezTo>
                  <a:pt x="2712662" y="1306195"/>
                  <a:pt x="2719519" y="1306195"/>
                  <a:pt x="2733232" y="1306195"/>
                </a:cubicBezTo>
                <a:cubicBezTo>
                  <a:pt x="2740089" y="1306195"/>
                  <a:pt x="2825797" y="1309623"/>
                  <a:pt x="2832653" y="1309623"/>
                </a:cubicBezTo>
                <a:cubicBezTo>
                  <a:pt x="2832653" y="1309623"/>
                  <a:pt x="2836082" y="1313051"/>
                  <a:pt x="2846367" y="1306195"/>
                </a:cubicBezTo>
                <a:lnTo>
                  <a:pt x="2846367" y="1018215"/>
                </a:lnTo>
                <a:cubicBezTo>
                  <a:pt x="2860080" y="997645"/>
                  <a:pt x="2884078" y="980503"/>
                  <a:pt x="2901220" y="959933"/>
                </a:cubicBezTo>
                <a:lnTo>
                  <a:pt x="2901220" y="946220"/>
                </a:lnTo>
                <a:cubicBezTo>
                  <a:pt x="2901220" y="932507"/>
                  <a:pt x="2904648" y="915365"/>
                  <a:pt x="2908077" y="901652"/>
                </a:cubicBezTo>
                <a:cubicBezTo>
                  <a:pt x="2901220" y="946220"/>
                  <a:pt x="2921790" y="959933"/>
                  <a:pt x="2956073" y="959933"/>
                </a:cubicBezTo>
                <a:lnTo>
                  <a:pt x="2980072" y="959933"/>
                </a:lnTo>
                <a:cubicBezTo>
                  <a:pt x="2980072" y="949648"/>
                  <a:pt x="2980072" y="935935"/>
                  <a:pt x="2983500" y="925650"/>
                </a:cubicBezTo>
                <a:cubicBezTo>
                  <a:pt x="2969787" y="994216"/>
                  <a:pt x="3052067" y="942792"/>
                  <a:pt x="3052067" y="994216"/>
                </a:cubicBezTo>
                <a:cubicBezTo>
                  <a:pt x="3052067" y="1031928"/>
                  <a:pt x="3034925" y="970218"/>
                  <a:pt x="3045210" y="1110780"/>
                </a:cubicBezTo>
                <a:lnTo>
                  <a:pt x="3048638" y="1247913"/>
                </a:lnTo>
                <a:cubicBezTo>
                  <a:pt x="3052067" y="1251341"/>
                  <a:pt x="3055495" y="1258198"/>
                  <a:pt x="3065780" y="1258198"/>
                </a:cubicBezTo>
                <a:cubicBezTo>
                  <a:pt x="3072637" y="1258198"/>
                  <a:pt x="3076065" y="1251341"/>
                  <a:pt x="3082922" y="1244485"/>
                </a:cubicBezTo>
                <a:cubicBezTo>
                  <a:pt x="3089778" y="1241056"/>
                  <a:pt x="3100063" y="1247913"/>
                  <a:pt x="3117205" y="1241056"/>
                </a:cubicBezTo>
                <a:lnTo>
                  <a:pt x="3117205" y="1124493"/>
                </a:lnTo>
                <a:cubicBezTo>
                  <a:pt x="3137775" y="1114208"/>
                  <a:pt x="3168630" y="1093638"/>
                  <a:pt x="3178915" y="1093638"/>
                </a:cubicBezTo>
                <a:lnTo>
                  <a:pt x="3271480" y="1093638"/>
                </a:lnTo>
                <a:cubicBezTo>
                  <a:pt x="3274908" y="1097066"/>
                  <a:pt x="3274908" y="1103923"/>
                  <a:pt x="3281765" y="1110780"/>
                </a:cubicBezTo>
                <a:lnTo>
                  <a:pt x="3295478" y="1110780"/>
                </a:lnTo>
                <a:lnTo>
                  <a:pt x="3305763" y="891367"/>
                </a:lnTo>
                <a:cubicBezTo>
                  <a:pt x="3309192" y="884510"/>
                  <a:pt x="3309192" y="877653"/>
                  <a:pt x="3309192" y="870797"/>
                </a:cubicBezTo>
                <a:cubicBezTo>
                  <a:pt x="3309192" y="863940"/>
                  <a:pt x="3312620" y="853655"/>
                  <a:pt x="3312620" y="843370"/>
                </a:cubicBezTo>
                <a:cubicBezTo>
                  <a:pt x="3326333" y="833085"/>
                  <a:pt x="3374330" y="822800"/>
                  <a:pt x="3391472" y="822800"/>
                </a:cubicBezTo>
                <a:cubicBezTo>
                  <a:pt x="3412042" y="822800"/>
                  <a:pt x="3442897" y="826228"/>
                  <a:pt x="3442897" y="853655"/>
                </a:cubicBezTo>
                <a:lnTo>
                  <a:pt x="3442897" y="1049070"/>
                </a:lnTo>
                <a:cubicBezTo>
                  <a:pt x="3456610" y="1073068"/>
                  <a:pt x="3456610" y="1059355"/>
                  <a:pt x="3456610" y="1076496"/>
                </a:cubicBezTo>
                <a:lnTo>
                  <a:pt x="3456610" y="1265055"/>
                </a:lnTo>
                <a:cubicBezTo>
                  <a:pt x="3460038" y="1285625"/>
                  <a:pt x="3453182" y="1402188"/>
                  <a:pt x="3497750" y="1402188"/>
                </a:cubicBezTo>
                <a:lnTo>
                  <a:pt x="3508035" y="1402188"/>
                </a:lnTo>
                <a:cubicBezTo>
                  <a:pt x="3511463" y="1395331"/>
                  <a:pt x="3511463" y="1385046"/>
                  <a:pt x="3511463" y="1371333"/>
                </a:cubicBezTo>
                <a:cubicBezTo>
                  <a:pt x="3511463" y="1299338"/>
                  <a:pt x="3497750" y="1271911"/>
                  <a:pt x="3576602" y="1271911"/>
                </a:cubicBezTo>
                <a:cubicBezTo>
                  <a:pt x="3586887" y="1271911"/>
                  <a:pt x="3604028" y="1275340"/>
                  <a:pt x="3621170" y="1275340"/>
                </a:cubicBezTo>
                <a:cubicBezTo>
                  <a:pt x="3621170" y="1330193"/>
                  <a:pt x="3628027" y="1385046"/>
                  <a:pt x="3631455" y="1439900"/>
                </a:cubicBezTo>
                <a:cubicBezTo>
                  <a:pt x="3634883" y="1443328"/>
                  <a:pt x="3638312" y="1446756"/>
                  <a:pt x="3648597" y="1446756"/>
                </a:cubicBezTo>
                <a:cubicBezTo>
                  <a:pt x="3655453" y="1446756"/>
                  <a:pt x="3682880" y="1433043"/>
                  <a:pt x="3700022" y="1429615"/>
                </a:cubicBezTo>
                <a:cubicBezTo>
                  <a:pt x="3706878" y="1426186"/>
                  <a:pt x="3706878" y="1415901"/>
                  <a:pt x="3706878" y="1405616"/>
                </a:cubicBezTo>
                <a:lnTo>
                  <a:pt x="3706878" y="1131350"/>
                </a:lnTo>
                <a:lnTo>
                  <a:pt x="3964003" y="1052498"/>
                </a:lnTo>
                <a:cubicBezTo>
                  <a:pt x="3991430" y="1062783"/>
                  <a:pt x="4029142" y="1059355"/>
                  <a:pt x="4059997" y="1086781"/>
                </a:cubicBezTo>
                <a:lnTo>
                  <a:pt x="4059997" y="1388475"/>
                </a:lnTo>
                <a:lnTo>
                  <a:pt x="4070281" y="1398760"/>
                </a:lnTo>
                <a:cubicBezTo>
                  <a:pt x="4077138" y="1367905"/>
                  <a:pt x="4118278" y="1385046"/>
                  <a:pt x="4142276" y="1381618"/>
                </a:cubicBezTo>
                <a:cubicBezTo>
                  <a:pt x="4149133" y="1378190"/>
                  <a:pt x="4149133" y="1367905"/>
                  <a:pt x="4155990" y="1361048"/>
                </a:cubicBezTo>
                <a:lnTo>
                  <a:pt x="4155990" y="1378190"/>
                </a:lnTo>
                <a:lnTo>
                  <a:pt x="4162846" y="1385046"/>
                </a:lnTo>
                <a:cubicBezTo>
                  <a:pt x="4173131" y="1367905"/>
                  <a:pt x="4183416" y="1350763"/>
                  <a:pt x="4197130" y="1333621"/>
                </a:cubicBezTo>
                <a:lnTo>
                  <a:pt x="4197130" y="1213630"/>
                </a:lnTo>
                <a:cubicBezTo>
                  <a:pt x="4203986" y="1203345"/>
                  <a:pt x="4227985" y="1189631"/>
                  <a:pt x="4227985" y="1172490"/>
                </a:cubicBezTo>
                <a:lnTo>
                  <a:pt x="4392545" y="1172490"/>
                </a:lnTo>
                <a:cubicBezTo>
                  <a:pt x="4378831" y="1199916"/>
                  <a:pt x="4423400" y="1193060"/>
                  <a:pt x="4433685" y="1217058"/>
                </a:cubicBezTo>
                <a:cubicBezTo>
                  <a:pt x="4443970" y="1237628"/>
                  <a:pt x="4437113" y="1268483"/>
                  <a:pt x="4433685" y="1292481"/>
                </a:cubicBezTo>
                <a:cubicBezTo>
                  <a:pt x="4447398" y="1299338"/>
                  <a:pt x="4464540" y="1302766"/>
                  <a:pt x="4474825" y="1302766"/>
                </a:cubicBezTo>
                <a:cubicBezTo>
                  <a:pt x="4491966" y="1302766"/>
                  <a:pt x="4491966" y="1275340"/>
                  <a:pt x="4498823" y="1268483"/>
                </a:cubicBezTo>
                <a:lnTo>
                  <a:pt x="4615386" y="1268483"/>
                </a:lnTo>
                <a:cubicBezTo>
                  <a:pt x="4618815" y="1278768"/>
                  <a:pt x="4629100" y="1282196"/>
                  <a:pt x="4632528" y="1295910"/>
                </a:cubicBezTo>
                <a:cubicBezTo>
                  <a:pt x="4635956" y="1299338"/>
                  <a:pt x="4635956" y="1313051"/>
                  <a:pt x="4635956" y="1319908"/>
                </a:cubicBezTo>
                <a:cubicBezTo>
                  <a:pt x="4639385" y="1323336"/>
                  <a:pt x="4642813" y="1326765"/>
                  <a:pt x="4649670" y="1326765"/>
                </a:cubicBezTo>
                <a:cubicBezTo>
                  <a:pt x="4673668" y="1326765"/>
                  <a:pt x="4670240" y="1261626"/>
                  <a:pt x="4670240" y="1254770"/>
                </a:cubicBezTo>
                <a:cubicBezTo>
                  <a:pt x="4673668" y="1234200"/>
                  <a:pt x="4673668" y="1210201"/>
                  <a:pt x="4677096" y="1186203"/>
                </a:cubicBezTo>
                <a:cubicBezTo>
                  <a:pt x="4680525" y="1169061"/>
                  <a:pt x="4683953" y="1148491"/>
                  <a:pt x="4687381" y="1127921"/>
                </a:cubicBezTo>
                <a:cubicBezTo>
                  <a:pt x="4694238" y="1107351"/>
                  <a:pt x="4694238" y="1079925"/>
                  <a:pt x="4707951" y="1059355"/>
                </a:cubicBezTo>
                <a:cubicBezTo>
                  <a:pt x="4725093" y="1028500"/>
                  <a:pt x="4762805" y="1001073"/>
                  <a:pt x="4786803" y="980503"/>
                </a:cubicBezTo>
                <a:cubicBezTo>
                  <a:pt x="4790231" y="977075"/>
                  <a:pt x="4807373" y="932507"/>
                  <a:pt x="4827943" y="932507"/>
                </a:cubicBezTo>
                <a:cubicBezTo>
                  <a:pt x="4838228" y="932507"/>
                  <a:pt x="4848513" y="966790"/>
                  <a:pt x="4848513" y="977075"/>
                </a:cubicBezTo>
                <a:cubicBezTo>
                  <a:pt x="4858798" y="1035356"/>
                  <a:pt x="4865655" y="1093638"/>
                  <a:pt x="4872511" y="1151920"/>
                </a:cubicBezTo>
                <a:lnTo>
                  <a:pt x="4879368" y="1429615"/>
                </a:lnTo>
                <a:cubicBezTo>
                  <a:pt x="4882796" y="1429615"/>
                  <a:pt x="4882796" y="1433043"/>
                  <a:pt x="4889653" y="1433043"/>
                </a:cubicBezTo>
                <a:cubicBezTo>
                  <a:pt x="4910223" y="1433043"/>
                  <a:pt x="4899938" y="1391903"/>
                  <a:pt x="4975361" y="1415901"/>
                </a:cubicBezTo>
                <a:cubicBezTo>
                  <a:pt x="4978790" y="1405616"/>
                  <a:pt x="4978790" y="1378190"/>
                  <a:pt x="4978790" y="1371333"/>
                </a:cubicBezTo>
                <a:cubicBezTo>
                  <a:pt x="4968505" y="1316480"/>
                  <a:pt x="5033643" y="1357620"/>
                  <a:pt x="5030214" y="1323336"/>
                </a:cubicBezTo>
                <a:cubicBezTo>
                  <a:pt x="5040499" y="1316480"/>
                  <a:pt x="5098781" y="1330193"/>
                  <a:pt x="5085068" y="1278768"/>
                </a:cubicBezTo>
                <a:cubicBezTo>
                  <a:pt x="5085068" y="1271911"/>
                  <a:pt x="5085068" y="1265055"/>
                  <a:pt x="5088496" y="1258198"/>
                </a:cubicBezTo>
                <a:cubicBezTo>
                  <a:pt x="5091924" y="1275340"/>
                  <a:pt x="5091924" y="1295910"/>
                  <a:pt x="5088496" y="1319908"/>
                </a:cubicBezTo>
                <a:lnTo>
                  <a:pt x="5136493" y="1319908"/>
                </a:lnTo>
                <a:cubicBezTo>
                  <a:pt x="5136493" y="1326765"/>
                  <a:pt x="5136493" y="1333621"/>
                  <a:pt x="5143349" y="1340478"/>
                </a:cubicBezTo>
                <a:lnTo>
                  <a:pt x="5177633" y="1340478"/>
                </a:lnTo>
                <a:lnTo>
                  <a:pt x="5177633" y="1141635"/>
                </a:lnTo>
                <a:cubicBezTo>
                  <a:pt x="5198203" y="1127921"/>
                  <a:pt x="5229058" y="1121065"/>
                  <a:pt x="5222201" y="1097066"/>
                </a:cubicBezTo>
                <a:cubicBezTo>
                  <a:pt x="5218773" y="1076496"/>
                  <a:pt x="5249628" y="1062783"/>
                  <a:pt x="5263341" y="1062783"/>
                </a:cubicBezTo>
                <a:cubicBezTo>
                  <a:pt x="5270198" y="1062783"/>
                  <a:pt x="5335336" y="1079925"/>
                  <a:pt x="5369619" y="1093638"/>
                </a:cubicBezTo>
                <a:cubicBezTo>
                  <a:pt x="5376476" y="1097066"/>
                  <a:pt x="5376476" y="1114208"/>
                  <a:pt x="5376476" y="1117636"/>
                </a:cubicBezTo>
                <a:lnTo>
                  <a:pt x="5379904" y="1333621"/>
                </a:lnTo>
                <a:cubicBezTo>
                  <a:pt x="5373048" y="1354191"/>
                  <a:pt x="5390189" y="1371333"/>
                  <a:pt x="5390189" y="1391903"/>
                </a:cubicBezTo>
                <a:cubicBezTo>
                  <a:pt x="5390189" y="1398760"/>
                  <a:pt x="5383333" y="1436471"/>
                  <a:pt x="5383333" y="1446756"/>
                </a:cubicBezTo>
                <a:cubicBezTo>
                  <a:pt x="5383333" y="1477611"/>
                  <a:pt x="5379904" y="1491325"/>
                  <a:pt x="5410759" y="1491325"/>
                </a:cubicBezTo>
                <a:cubicBezTo>
                  <a:pt x="5421044" y="1491325"/>
                  <a:pt x="5434758" y="1487896"/>
                  <a:pt x="5445043" y="1484468"/>
                </a:cubicBezTo>
                <a:lnTo>
                  <a:pt x="5606174" y="1487896"/>
                </a:lnTo>
                <a:cubicBezTo>
                  <a:pt x="5619888" y="1484468"/>
                  <a:pt x="5637029" y="1477611"/>
                  <a:pt x="5654171" y="1477611"/>
                </a:cubicBezTo>
                <a:cubicBezTo>
                  <a:pt x="5664456" y="1474183"/>
                  <a:pt x="5678169" y="1481040"/>
                  <a:pt x="5688454" y="1477611"/>
                </a:cubicBezTo>
                <a:cubicBezTo>
                  <a:pt x="5688454" y="1474183"/>
                  <a:pt x="5695311" y="1470755"/>
                  <a:pt x="5702168" y="1463898"/>
                </a:cubicBezTo>
                <a:lnTo>
                  <a:pt x="5787876" y="1463898"/>
                </a:lnTo>
                <a:cubicBezTo>
                  <a:pt x="5801589" y="1436471"/>
                  <a:pt x="5811874" y="1409045"/>
                  <a:pt x="5818731" y="1381618"/>
                </a:cubicBezTo>
                <a:cubicBezTo>
                  <a:pt x="5822159" y="1371333"/>
                  <a:pt x="5829016" y="1361048"/>
                  <a:pt x="5832444" y="1350763"/>
                </a:cubicBezTo>
                <a:cubicBezTo>
                  <a:pt x="5835873" y="1343906"/>
                  <a:pt x="5835873" y="1337050"/>
                  <a:pt x="5835873" y="1326765"/>
                </a:cubicBezTo>
                <a:cubicBezTo>
                  <a:pt x="5835873" y="1275340"/>
                  <a:pt x="5784448" y="1289053"/>
                  <a:pt x="5784448" y="1223915"/>
                </a:cubicBezTo>
                <a:cubicBezTo>
                  <a:pt x="5784448" y="1196488"/>
                  <a:pt x="5794733" y="1165633"/>
                  <a:pt x="5835873" y="1145063"/>
                </a:cubicBezTo>
                <a:lnTo>
                  <a:pt x="5842729" y="678810"/>
                </a:lnTo>
                <a:cubicBezTo>
                  <a:pt x="5839301" y="671953"/>
                  <a:pt x="5825588" y="661668"/>
                  <a:pt x="5818731" y="654812"/>
                </a:cubicBezTo>
                <a:cubicBezTo>
                  <a:pt x="5805018" y="637670"/>
                  <a:pt x="5798161" y="620528"/>
                  <a:pt x="5798161" y="603387"/>
                </a:cubicBezTo>
                <a:cubicBezTo>
                  <a:pt x="5798161" y="524535"/>
                  <a:pt x="5887298" y="545105"/>
                  <a:pt x="5887298" y="493680"/>
                </a:cubicBezTo>
                <a:cubicBezTo>
                  <a:pt x="5887298" y="483395"/>
                  <a:pt x="5883869" y="483395"/>
                  <a:pt x="5877013" y="479967"/>
                </a:cubicBezTo>
                <a:lnTo>
                  <a:pt x="5890726" y="466253"/>
                </a:lnTo>
                <a:lnTo>
                  <a:pt x="5890726" y="397687"/>
                </a:lnTo>
                <a:cubicBezTo>
                  <a:pt x="5883869" y="390830"/>
                  <a:pt x="5877013" y="380545"/>
                  <a:pt x="5877013" y="373688"/>
                </a:cubicBezTo>
                <a:cubicBezTo>
                  <a:pt x="5877013" y="363403"/>
                  <a:pt x="5883869" y="353118"/>
                  <a:pt x="5880441" y="342833"/>
                </a:cubicBezTo>
                <a:cubicBezTo>
                  <a:pt x="5897583" y="342833"/>
                  <a:pt x="5897583" y="318835"/>
                  <a:pt x="5897583" y="308550"/>
                </a:cubicBezTo>
                <a:cubicBezTo>
                  <a:pt x="5897583" y="298265"/>
                  <a:pt x="5901011" y="284552"/>
                  <a:pt x="5901011" y="277695"/>
                </a:cubicBezTo>
                <a:cubicBezTo>
                  <a:pt x="5901011" y="267410"/>
                  <a:pt x="5897583" y="260553"/>
                  <a:pt x="5890726" y="253697"/>
                </a:cubicBezTo>
                <a:cubicBezTo>
                  <a:pt x="5894154" y="253697"/>
                  <a:pt x="5901011" y="250268"/>
                  <a:pt x="5907868" y="246840"/>
                </a:cubicBezTo>
                <a:lnTo>
                  <a:pt x="5907868" y="167989"/>
                </a:lnTo>
                <a:cubicBezTo>
                  <a:pt x="5904439" y="167989"/>
                  <a:pt x="5901011" y="174845"/>
                  <a:pt x="5901011" y="164560"/>
                </a:cubicBezTo>
                <a:cubicBezTo>
                  <a:pt x="5901011" y="157704"/>
                  <a:pt x="5907868" y="154275"/>
                  <a:pt x="5907868" y="147419"/>
                </a:cubicBezTo>
                <a:lnTo>
                  <a:pt x="5907868" y="130277"/>
                </a:lnTo>
                <a:cubicBezTo>
                  <a:pt x="5907868" y="123420"/>
                  <a:pt x="5907868" y="116564"/>
                  <a:pt x="5911296" y="109707"/>
                </a:cubicBezTo>
                <a:lnTo>
                  <a:pt x="5914724" y="0"/>
                </a:lnTo>
                <a:close/>
                <a:moveTo>
                  <a:pt x="5887298" y="692523"/>
                </a:moveTo>
                <a:lnTo>
                  <a:pt x="5887298" y="737092"/>
                </a:lnTo>
                <a:cubicBezTo>
                  <a:pt x="5904439" y="716522"/>
                  <a:pt x="5907868" y="723378"/>
                  <a:pt x="5907868" y="709665"/>
                </a:cubicBezTo>
                <a:cubicBezTo>
                  <a:pt x="5907868" y="699380"/>
                  <a:pt x="5907868" y="695952"/>
                  <a:pt x="5904439" y="692523"/>
                </a:cubicBezTo>
                <a:lnTo>
                  <a:pt x="5887298" y="692523"/>
                </a:lnTo>
                <a:close/>
                <a:moveTo>
                  <a:pt x="5887298" y="764518"/>
                </a:moveTo>
                <a:lnTo>
                  <a:pt x="5883869" y="805658"/>
                </a:lnTo>
                <a:cubicBezTo>
                  <a:pt x="5907868" y="798802"/>
                  <a:pt x="5904439" y="791945"/>
                  <a:pt x="5904439" y="785088"/>
                </a:cubicBezTo>
                <a:cubicBezTo>
                  <a:pt x="5904439" y="771375"/>
                  <a:pt x="5901011" y="764518"/>
                  <a:pt x="5887298" y="764518"/>
                </a:cubicBezTo>
                <a:close/>
                <a:moveTo>
                  <a:pt x="5883869" y="833085"/>
                </a:moveTo>
                <a:lnTo>
                  <a:pt x="5883869" y="881082"/>
                </a:lnTo>
                <a:cubicBezTo>
                  <a:pt x="5901011" y="877653"/>
                  <a:pt x="5904439" y="870797"/>
                  <a:pt x="5904439" y="857083"/>
                </a:cubicBezTo>
                <a:cubicBezTo>
                  <a:pt x="5904439" y="850227"/>
                  <a:pt x="5907868" y="836513"/>
                  <a:pt x="5883869" y="833085"/>
                </a:cubicBezTo>
                <a:close/>
                <a:moveTo>
                  <a:pt x="5883869" y="911937"/>
                </a:moveTo>
                <a:lnTo>
                  <a:pt x="5883869" y="959933"/>
                </a:lnTo>
                <a:cubicBezTo>
                  <a:pt x="5897583" y="942792"/>
                  <a:pt x="5904439" y="949648"/>
                  <a:pt x="5904439" y="932507"/>
                </a:cubicBezTo>
                <a:cubicBezTo>
                  <a:pt x="5904439" y="922222"/>
                  <a:pt x="5907868" y="918793"/>
                  <a:pt x="5883869" y="911937"/>
                </a:cubicBezTo>
                <a:close/>
                <a:moveTo>
                  <a:pt x="5883869" y="987360"/>
                </a:moveTo>
                <a:lnTo>
                  <a:pt x="5883869" y="1042213"/>
                </a:lnTo>
                <a:cubicBezTo>
                  <a:pt x="5907868" y="1035356"/>
                  <a:pt x="5904439" y="1021643"/>
                  <a:pt x="5904439" y="1014786"/>
                </a:cubicBezTo>
                <a:cubicBezTo>
                  <a:pt x="5904439" y="994216"/>
                  <a:pt x="5907868" y="994216"/>
                  <a:pt x="5883869" y="987360"/>
                </a:cubicBezTo>
                <a:close/>
                <a:moveTo>
                  <a:pt x="5883869" y="1073068"/>
                </a:moveTo>
                <a:lnTo>
                  <a:pt x="5883869" y="1110780"/>
                </a:lnTo>
                <a:lnTo>
                  <a:pt x="5901011" y="1110780"/>
                </a:lnTo>
                <a:cubicBezTo>
                  <a:pt x="5904439" y="1103923"/>
                  <a:pt x="5904439" y="1103923"/>
                  <a:pt x="5904439" y="1093638"/>
                </a:cubicBezTo>
                <a:cubicBezTo>
                  <a:pt x="5904439" y="1083353"/>
                  <a:pt x="5901011" y="1079925"/>
                  <a:pt x="5883869" y="1073068"/>
                </a:cubicBezTo>
                <a:close/>
                <a:moveTo>
                  <a:pt x="5959292" y="1313051"/>
                </a:moveTo>
                <a:lnTo>
                  <a:pt x="5955864" y="1439900"/>
                </a:lnTo>
                <a:cubicBezTo>
                  <a:pt x="5973006" y="1422758"/>
                  <a:pt x="6007289" y="1388475"/>
                  <a:pt x="6007289" y="1381618"/>
                </a:cubicBezTo>
                <a:cubicBezTo>
                  <a:pt x="6007289" y="1371333"/>
                  <a:pt x="5973006" y="1333621"/>
                  <a:pt x="5959292" y="1313051"/>
                </a:cubicBezTo>
                <a:close/>
                <a:moveTo>
                  <a:pt x="6021002" y="1405616"/>
                </a:moveTo>
                <a:cubicBezTo>
                  <a:pt x="5997004" y="1433043"/>
                  <a:pt x="5976434" y="1460470"/>
                  <a:pt x="5959292" y="1484468"/>
                </a:cubicBezTo>
                <a:cubicBezTo>
                  <a:pt x="5979862" y="1484468"/>
                  <a:pt x="6014146" y="1487896"/>
                  <a:pt x="6024431" y="1487896"/>
                </a:cubicBezTo>
                <a:cubicBezTo>
                  <a:pt x="6031287" y="1487896"/>
                  <a:pt x="6034716" y="1481040"/>
                  <a:pt x="6038144" y="1474183"/>
                </a:cubicBezTo>
                <a:cubicBezTo>
                  <a:pt x="6051857" y="1474183"/>
                  <a:pt x="6065571" y="1474183"/>
                  <a:pt x="6079284" y="1477611"/>
                </a:cubicBezTo>
                <a:cubicBezTo>
                  <a:pt x="6055286" y="1453613"/>
                  <a:pt x="6034716" y="1412473"/>
                  <a:pt x="6021002" y="1405616"/>
                </a:cubicBezTo>
                <a:close/>
                <a:moveTo>
                  <a:pt x="5890726" y="1319908"/>
                </a:moveTo>
                <a:cubicBezTo>
                  <a:pt x="5870156" y="1330193"/>
                  <a:pt x="5883869" y="1361048"/>
                  <a:pt x="5877013" y="1374761"/>
                </a:cubicBezTo>
                <a:lnTo>
                  <a:pt x="5883869" y="1381618"/>
                </a:lnTo>
                <a:lnTo>
                  <a:pt x="5897583" y="1381618"/>
                </a:lnTo>
                <a:lnTo>
                  <a:pt x="5901011" y="1323336"/>
                </a:lnTo>
                <a:cubicBezTo>
                  <a:pt x="5897583" y="1323336"/>
                  <a:pt x="5894154" y="1319908"/>
                  <a:pt x="5890726" y="1319908"/>
                </a:cubicBezTo>
                <a:close/>
                <a:moveTo>
                  <a:pt x="5880441" y="1405616"/>
                </a:moveTo>
                <a:lnTo>
                  <a:pt x="5877013" y="1412473"/>
                </a:lnTo>
                <a:cubicBezTo>
                  <a:pt x="5877013" y="1419330"/>
                  <a:pt x="5890726" y="1457041"/>
                  <a:pt x="5901011" y="1474183"/>
                </a:cubicBezTo>
                <a:lnTo>
                  <a:pt x="5901011" y="1409045"/>
                </a:lnTo>
                <a:cubicBezTo>
                  <a:pt x="5894154" y="1405616"/>
                  <a:pt x="5887298" y="1405616"/>
                  <a:pt x="5880441" y="1405616"/>
                </a:cubicBezTo>
                <a:close/>
                <a:moveTo>
                  <a:pt x="5736451" y="1474611"/>
                </a:moveTo>
                <a:cubicBezTo>
                  <a:pt x="5722738" y="1475040"/>
                  <a:pt x="5709025" y="1477611"/>
                  <a:pt x="5695311" y="1477611"/>
                </a:cubicBezTo>
                <a:cubicBezTo>
                  <a:pt x="5709024" y="1481040"/>
                  <a:pt x="5722738" y="1481040"/>
                  <a:pt x="5733023" y="1484468"/>
                </a:cubicBezTo>
                <a:lnTo>
                  <a:pt x="5777591" y="1484468"/>
                </a:lnTo>
                <a:cubicBezTo>
                  <a:pt x="5763878" y="1475897"/>
                  <a:pt x="5750164" y="1474183"/>
                  <a:pt x="5736451" y="1474611"/>
                </a:cubicBezTo>
                <a:close/>
                <a:moveTo>
                  <a:pt x="10803525" y="106279"/>
                </a:moveTo>
                <a:cubicBezTo>
                  <a:pt x="10806954" y="143990"/>
                  <a:pt x="10817239" y="178274"/>
                  <a:pt x="10820667" y="209128"/>
                </a:cubicBezTo>
                <a:cubicBezTo>
                  <a:pt x="10937230" y="209128"/>
                  <a:pt x="10947515" y="212557"/>
                  <a:pt x="10957800" y="212557"/>
                </a:cubicBezTo>
                <a:cubicBezTo>
                  <a:pt x="10964657" y="212557"/>
                  <a:pt x="10971514" y="212557"/>
                  <a:pt x="10974942" y="209128"/>
                </a:cubicBezTo>
                <a:cubicBezTo>
                  <a:pt x="10985227" y="178274"/>
                  <a:pt x="11002369" y="123420"/>
                  <a:pt x="11002369" y="113135"/>
                </a:cubicBezTo>
                <a:cubicBezTo>
                  <a:pt x="11002369" y="106279"/>
                  <a:pt x="10998940" y="106279"/>
                  <a:pt x="10998940" y="106279"/>
                </a:cubicBezTo>
                <a:lnTo>
                  <a:pt x="10803525" y="10627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1F0BAD-D5AF-47A7-9B53-6BE000C3217B}"/>
              </a:ext>
            </a:extLst>
          </p:cNvPr>
          <p:cNvSpPr txBox="1"/>
          <p:nvPr/>
        </p:nvSpPr>
        <p:spPr>
          <a:xfrm>
            <a:off x="2717602" y="3437300"/>
            <a:ext cx="675679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328173-9601-4133-9A07-C2B51AC01D9C}"/>
              </a:ext>
            </a:extLst>
          </p:cNvPr>
          <p:cNvSpPr txBox="1"/>
          <p:nvPr/>
        </p:nvSpPr>
        <p:spPr>
          <a:xfrm>
            <a:off x="4432723" y="2568612"/>
            <a:ext cx="332655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55660C-41B2-4215-995F-308F7527046D}"/>
              </a:ext>
            </a:extLst>
          </p:cNvPr>
          <p:cNvSpPr txBox="1"/>
          <p:nvPr/>
        </p:nvSpPr>
        <p:spPr>
          <a:xfrm>
            <a:off x="3048000" y="408673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132F48-6C43-4C4C-A50B-6A389087B53B}"/>
              </a:ext>
            </a:extLst>
          </p:cNvPr>
          <p:cNvGrpSpPr/>
          <p:nvPr/>
        </p:nvGrpSpPr>
        <p:grpSpPr>
          <a:xfrm>
            <a:off x="5611226" y="1285793"/>
            <a:ext cx="969546" cy="978319"/>
            <a:chOff x="2225796" y="2239572"/>
            <a:chExt cx="969546" cy="978319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7BC3408D-878E-49E2-8C0E-56A8D16CBB79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0A7298-CE83-4857-AEFB-F852350CFE9D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963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11097C6-D158-4E36-BC84-A78C31BB97AF}"/>
              </a:ext>
            </a:extLst>
          </p:cNvPr>
          <p:cNvGrpSpPr/>
          <p:nvPr/>
        </p:nvGrpSpPr>
        <p:grpSpPr>
          <a:xfrm>
            <a:off x="1547293" y="1791394"/>
            <a:ext cx="2346786" cy="2346786"/>
            <a:chOff x="1547293" y="1791394"/>
            <a:chExt cx="2346786" cy="2346786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6A5BE00-5A4B-4EC7-A8A1-9459E181F355}"/>
                </a:ext>
              </a:extLst>
            </p:cNvPr>
            <p:cNvGrpSpPr/>
            <p:nvPr/>
          </p:nvGrpSpPr>
          <p:grpSpPr>
            <a:xfrm>
              <a:off x="1547293" y="1791394"/>
              <a:ext cx="2346786" cy="2346786"/>
              <a:chOff x="1559243" y="2670811"/>
              <a:chExt cx="2304415" cy="2304415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B8077BA5-7464-40B7-A7B4-655CA1B2FAA6}"/>
                  </a:ext>
                </a:extLst>
              </p:cNvPr>
              <p:cNvSpPr/>
              <p:nvPr/>
            </p:nvSpPr>
            <p:spPr>
              <a:xfrm flipH="1">
                <a:off x="1829955" y="2941523"/>
                <a:ext cx="1762990" cy="176299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不完整圆 10">
                <a:extLst>
                  <a:ext uri="{FF2B5EF4-FFF2-40B4-BE49-F238E27FC236}">
                    <a16:creationId xmlns:a16="http://schemas.microsoft.com/office/drawing/2014/main" id="{2516135F-F84E-4435-B3D4-0FF2C3D52E9C}"/>
                  </a:ext>
                </a:extLst>
              </p:cNvPr>
              <p:cNvSpPr/>
              <p:nvPr/>
            </p:nvSpPr>
            <p:spPr>
              <a:xfrm flipH="1">
                <a:off x="1559243" y="2670811"/>
                <a:ext cx="2304414" cy="2304414"/>
              </a:xfrm>
              <a:prstGeom prst="pie">
                <a:avLst>
                  <a:gd name="adj1" fmla="val 2297014"/>
                  <a:gd name="adj2" fmla="val 1620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33F4F267-A986-4655-9943-84CB92CCE1D1}"/>
                </a:ext>
              </a:extLst>
            </p:cNvPr>
            <p:cNvSpPr/>
            <p:nvPr/>
          </p:nvSpPr>
          <p:spPr>
            <a:xfrm>
              <a:off x="2225384" y="2469486"/>
              <a:ext cx="990602" cy="9906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Oval 11">
              <a:extLst>
                <a:ext uri="{FF2B5EF4-FFF2-40B4-BE49-F238E27FC236}">
                  <a16:creationId xmlns:a16="http://schemas.microsoft.com/office/drawing/2014/main" id="{3BFE22B8-47AE-4611-AB06-D209475523E5}"/>
                </a:ext>
              </a:extLst>
            </p:cNvPr>
            <p:cNvSpPr/>
            <p:nvPr/>
          </p:nvSpPr>
          <p:spPr>
            <a:xfrm>
              <a:off x="2513175" y="2757971"/>
              <a:ext cx="415019" cy="413631"/>
            </a:xfrm>
            <a:custGeom>
              <a:avLst/>
              <a:gdLst>
                <a:gd name="connsiteX0" fmla="*/ 81603 w 608615"/>
                <a:gd name="connsiteY0" fmla="*/ 176901 h 606580"/>
                <a:gd name="connsiteX1" fmla="*/ 42180 w 608615"/>
                <a:gd name="connsiteY1" fmla="*/ 215826 h 606580"/>
                <a:gd name="connsiteX2" fmla="*/ 25449 w 608615"/>
                <a:gd name="connsiteY2" fmla="*/ 362636 h 606580"/>
                <a:gd name="connsiteX3" fmla="*/ 29543 w 608615"/>
                <a:gd name="connsiteY3" fmla="*/ 376411 h 606580"/>
                <a:gd name="connsiteX4" fmla="*/ 38798 w 608615"/>
                <a:gd name="connsiteY4" fmla="*/ 380765 h 606580"/>
                <a:gd name="connsiteX5" fmla="*/ 48409 w 608615"/>
                <a:gd name="connsiteY5" fmla="*/ 380765 h 606580"/>
                <a:gd name="connsiteX6" fmla="*/ 61046 w 608615"/>
                <a:gd name="connsiteY6" fmla="*/ 392496 h 606580"/>
                <a:gd name="connsiteX7" fmla="*/ 75018 w 608615"/>
                <a:gd name="connsiteY7" fmla="*/ 581341 h 606580"/>
                <a:gd name="connsiteX8" fmla="*/ 152796 w 608615"/>
                <a:gd name="connsiteY8" fmla="*/ 581341 h 606580"/>
                <a:gd name="connsiteX9" fmla="*/ 166768 w 608615"/>
                <a:gd name="connsiteY9" fmla="*/ 392496 h 606580"/>
                <a:gd name="connsiteX10" fmla="*/ 179405 w 608615"/>
                <a:gd name="connsiteY10" fmla="*/ 380765 h 606580"/>
                <a:gd name="connsiteX11" fmla="*/ 189016 w 608615"/>
                <a:gd name="connsiteY11" fmla="*/ 380765 h 606580"/>
                <a:gd name="connsiteX12" fmla="*/ 198271 w 608615"/>
                <a:gd name="connsiteY12" fmla="*/ 376411 h 606580"/>
                <a:gd name="connsiteX13" fmla="*/ 202365 w 608615"/>
                <a:gd name="connsiteY13" fmla="*/ 362636 h 606580"/>
                <a:gd name="connsiteX14" fmla="*/ 185634 w 608615"/>
                <a:gd name="connsiteY14" fmla="*/ 215826 h 606580"/>
                <a:gd name="connsiteX15" fmla="*/ 146211 w 608615"/>
                <a:gd name="connsiteY15" fmla="*/ 176901 h 606580"/>
                <a:gd name="connsiteX16" fmla="*/ 329132 w 608615"/>
                <a:gd name="connsiteY16" fmla="*/ 176837 h 606580"/>
                <a:gd name="connsiteX17" fmla="*/ 455700 w 608615"/>
                <a:gd name="connsiteY17" fmla="*/ 303299 h 606580"/>
                <a:gd name="connsiteX18" fmla="*/ 329132 w 608615"/>
                <a:gd name="connsiteY18" fmla="*/ 429673 h 606580"/>
                <a:gd name="connsiteX19" fmla="*/ 252585 w 608615"/>
                <a:gd name="connsiteY19" fmla="*/ 403456 h 606580"/>
                <a:gd name="connsiteX20" fmla="*/ 250182 w 608615"/>
                <a:gd name="connsiteY20" fmla="*/ 385682 h 606580"/>
                <a:gd name="connsiteX21" fmla="*/ 267984 w 608615"/>
                <a:gd name="connsiteY21" fmla="*/ 383372 h 606580"/>
                <a:gd name="connsiteX22" fmla="*/ 329132 w 608615"/>
                <a:gd name="connsiteY22" fmla="*/ 404434 h 606580"/>
                <a:gd name="connsiteX23" fmla="*/ 430422 w 608615"/>
                <a:gd name="connsiteY23" fmla="*/ 303299 h 606580"/>
                <a:gd name="connsiteX24" fmla="*/ 329132 w 608615"/>
                <a:gd name="connsiteY24" fmla="*/ 202165 h 606580"/>
                <a:gd name="connsiteX25" fmla="*/ 258816 w 608615"/>
                <a:gd name="connsiteY25" fmla="*/ 230781 h 606580"/>
                <a:gd name="connsiteX26" fmla="*/ 240925 w 608615"/>
                <a:gd name="connsiteY26" fmla="*/ 230426 h 606580"/>
                <a:gd name="connsiteX27" fmla="*/ 241192 w 608615"/>
                <a:gd name="connsiteY27" fmla="*/ 212563 h 606580"/>
                <a:gd name="connsiteX28" fmla="*/ 329132 w 608615"/>
                <a:gd name="connsiteY28" fmla="*/ 176837 h 606580"/>
                <a:gd name="connsiteX29" fmla="*/ 81603 w 608615"/>
                <a:gd name="connsiteY29" fmla="*/ 151574 h 606580"/>
                <a:gd name="connsiteX30" fmla="*/ 146211 w 608615"/>
                <a:gd name="connsiteY30" fmla="*/ 151574 h 606580"/>
                <a:gd name="connsiteX31" fmla="*/ 210819 w 608615"/>
                <a:gd name="connsiteY31" fmla="*/ 212982 h 606580"/>
                <a:gd name="connsiteX32" fmla="*/ 227549 w 608615"/>
                <a:gd name="connsiteY32" fmla="*/ 359793 h 606580"/>
                <a:gd name="connsiteX33" fmla="*/ 217137 w 608615"/>
                <a:gd name="connsiteY33" fmla="*/ 393296 h 606580"/>
                <a:gd name="connsiteX34" fmla="*/ 191152 w 608615"/>
                <a:gd name="connsiteY34" fmla="*/ 406004 h 606580"/>
                <a:gd name="connsiteX35" fmla="*/ 177180 w 608615"/>
                <a:gd name="connsiteY35" fmla="*/ 594938 h 606580"/>
                <a:gd name="connsiteX36" fmla="*/ 164543 w 608615"/>
                <a:gd name="connsiteY36" fmla="*/ 606580 h 606580"/>
                <a:gd name="connsiteX37" fmla="*/ 63271 w 608615"/>
                <a:gd name="connsiteY37" fmla="*/ 606580 h 606580"/>
                <a:gd name="connsiteX38" fmla="*/ 50634 w 608615"/>
                <a:gd name="connsiteY38" fmla="*/ 594938 h 606580"/>
                <a:gd name="connsiteX39" fmla="*/ 36662 w 608615"/>
                <a:gd name="connsiteY39" fmla="*/ 406004 h 606580"/>
                <a:gd name="connsiteX40" fmla="*/ 10677 w 608615"/>
                <a:gd name="connsiteY40" fmla="*/ 393296 h 606580"/>
                <a:gd name="connsiteX41" fmla="*/ 265 w 608615"/>
                <a:gd name="connsiteY41" fmla="*/ 359793 h 606580"/>
                <a:gd name="connsiteX42" fmla="*/ 17084 w 608615"/>
                <a:gd name="connsiteY42" fmla="*/ 212982 h 606580"/>
                <a:gd name="connsiteX43" fmla="*/ 81603 w 608615"/>
                <a:gd name="connsiteY43" fmla="*/ 151574 h 606580"/>
                <a:gd name="connsiteX44" fmla="*/ 113916 w 608615"/>
                <a:gd name="connsiteY44" fmla="*/ 25241 h 606580"/>
                <a:gd name="connsiteX45" fmla="*/ 75923 w 608615"/>
                <a:gd name="connsiteY45" fmla="*/ 63191 h 606580"/>
                <a:gd name="connsiteX46" fmla="*/ 113916 w 608615"/>
                <a:gd name="connsiteY46" fmla="*/ 101053 h 606580"/>
                <a:gd name="connsiteX47" fmla="*/ 151909 w 608615"/>
                <a:gd name="connsiteY47" fmla="*/ 63191 h 606580"/>
                <a:gd name="connsiteX48" fmla="*/ 113916 w 608615"/>
                <a:gd name="connsiteY48" fmla="*/ 25241 h 606580"/>
                <a:gd name="connsiteX49" fmla="*/ 409385 w 608615"/>
                <a:gd name="connsiteY49" fmla="*/ 24335 h 606580"/>
                <a:gd name="connsiteX50" fmla="*/ 430612 w 608615"/>
                <a:gd name="connsiteY50" fmla="*/ 28235 h 606580"/>
                <a:gd name="connsiteX51" fmla="*/ 493358 w 608615"/>
                <a:gd name="connsiteY51" fmla="*/ 65385 h 606580"/>
                <a:gd name="connsiteX52" fmla="*/ 512404 w 608615"/>
                <a:gd name="connsiteY52" fmla="*/ 103335 h 606580"/>
                <a:gd name="connsiteX53" fmla="*/ 495227 w 608615"/>
                <a:gd name="connsiteY53" fmla="*/ 141463 h 606580"/>
                <a:gd name="connsiteX54" fmla="*/ 492023 w 608615"/>
                <a:gd name="connsiteY54" fmla="*/ 173902 h 606580"/>
                <a:gd name="connsiteX55" fmla="*/ 513650 w 608615"/>
                <a:gd name="connsiteY55" fmla="*/ 212297 h 606580"/>
                <a:gd name="connsiteX56" fmla="*/ 541864 w 608615"/>
                <a:gd name="connsiteY56" fmla="*/ 225539 h 606580"/>
                <a:gd name="connsiteX57" fmla="*/ 582894 w 608615"/>
                <a:gd name="connsiteY57" fmla="*/ 228917 h 606580"/>
                <a:gd name="connsiteX58" fmla="*/ 606212 w 608615"/>
                <a:gd name="connsiteY58" fmla="*/ 265089 h 606580"/>
                <a:gd name="connsiteX59" fmla="*/ 608615 w 608615"/>
                <a:gd name="connsiteY59" fmla="*/ 302417 h 606580"/>
                <a:gd name="connsiteX60" fmla="*/ 606212 w 608615"/>
                <a:gd name="connsiteY60" fmla="*/ 339656 h 606580"/>
                <a:gd name="connsiteX61" fmla="*/ 582894 w 608615"/>
                <a:gd name="connsiteY61" fmla="*/ 375828 h 606580"/>
                <a:gd name="connsiteX62" fmla="*/ 542131 w 608615"/>
                <a:gd name="connsiteY62" fmla="*/ 379383 h 606580"/>
                <a:gd name="connsiteX63" fmla="*/ 513650 w 608615"/>
                <a:gd name="connsiteY63" fmla="*/ 392448 h 606580"/>
                <a:gd name="connsiteX64" fmla="*/ 492023 w 608615"/>
                <a:gd name="connsiteY64" fmla="*/ 430843 h 606580"/>
                <a:gd name="connsiteX65" fmla="*/ 495227 w 608615"/>
                <a:gd name="connsiteY65" fmla="*/ 463282 h 606580"/>
                <a:gd name="connsiteX66" fmla="*/ 512404 w 608615"/>
                <a:gd name="connsiteY66" fmla="*/ 501410 h 606580"/>
                <a:gd name="connsiteX67" fmla="*/ 493358 w 608615"/>
                <a:gd name="connsiteY67" fmla="*/ 539449 h 606580"/>
                <a:gd name="connsiteX68" fmla="*/ 430612 w 608615"/>
                <a:gd name="connsiteY68" fmla="*/ 576510 h 606580"/>
                <a:gd name="connsiteX69" fmla="*/ 388692 w 608615"/>
                <a:gd name="connsiteY69" fmla="*/ 574644 h 606580"/>
                <a:gd name="connsiteX70" fmla="*/ 364483 w 608615"/>
                <a:gd name="connsiteY70" fmla="*/ 540071 h 606580"/>
                <a:gd name="connsiteX71" fmla="*/ 339029 w 608615"/>
                <a:gd name="connsiteY71" fmla="*/ 521229 h 606580"/>
                <a:gd name="connsiteX72" fmla="*/ 295952 w 608615"/>
                <a:gd name="connsiteY72" fmla="*/ 521229 h 606580"/>
                <a:gd name="connsiteX73" fmla="*/ 270497 w 608615"/>
                <a:gd name="connsiteY73" fmla="*/ 540071 h 606580"/>
                <a:gd name="connsiteX74" fmla="*/ 250917 w 608615"/>
                <a:gd name="connsiteY74" fmla="*/ 571711 h 606580"/>
                <a:gd name="connsiteX75" fmla="*/ 223504 w 608615"/>
                <a:gd name="connsiteY75" fmla="*/ 580421 h 606580"/>
                <a:gd name="connsiteX76" fmla="*/ 215138 w 608615"/>
                <a:gd name="connsiteY76" fmla="*/ 579710 h 606580"/>
                <a:gd name="connsiteX77" fmla="*/ 204903 w 608615"/>
                <a:gd name="connsiteY77" fmla="*/ 565045 h 606580"/>
                <a:gd name="connsiteX78" fmla="*/ 219499 w 608615"/>
                <a:gd name="connsiteY78" fmla="*/ 554825 h 606580"/>
                <a:gd name="connsiteX79" fmla="*/ 236232 w 608615"/>
                <a:gd name="connsiteY79" fmla="*/ 551003 h 606580"/>
                <a:gd name="connsiteX80" fmla="*/ 245488 w 608615"/>
                <a:gd name="connsiteY80" fmla="*/ 535983 h 606580"/>
                <a:gd name="connsiteX81" fmla="*/ 298533 w 608615"/>
                <a:gd name="connsiteY81" fmla="*/ 496077 h 606580"/>
                <a:gd name="connsiteX82" fmla="*/ 336359 w 608615"/>
                <a:gd name="connsiteY82" fmla="*/ 496077 h 606580"/>
                <a:gd name="connsiteX83" fmla="*/ 389404 w 608615"/>
                <a:gd name="connsiteY83" fmla="*/ 535983 h 606580"/>
                <a:gd name="connsiteX84" fmla="*/ 400885 w 608615"/>
                <a:gd name="connsiteY84" fmla="*/ 552425 h 606580"/>
                <a:gd name="connsiteX85" fmla="*/ 420465 w 608615"/>
                <a:gd name="connsiteY85" fmla="*/ 553225 h 606580"/>
                <a:gd name="connsiteX86" fmla="*/ 477782 w 608615"/>
                <a:gd name="connsiteY86" fmla="*/ 519363 h 606580"/>
                <a:gd name="connsiteX87" fmla="*/ 487039 w 608615"/>
                <a:gd name="connsiteY87" fmla="*/ 500877 h 606580"/>
                <a:gd name="connsiteX88" fmla="*/ 478850 w 608615"/>
                <a:gd name="connsiteY88" fmla="*/ 482568 h 606580"/>
                <a:gd name="connsiteX89" fmla="*/ 471285 w 608615"/>
                <a:gd name="connsiteY89" fmla="*/ 416356 h 606580"/>
                <a:gd name="connsiteX90" fmla="*/ 490421 w 608615"/>
                <a:gd name="connsiteY90" fmla="*/ 382227 h 606580"/>
                <a:gd name="connsiteX91" fmla="*/ 550942 w 608615"/>
                <a:gd name="connsiteY91" fmla="*/ 355654 h 606580"/>
                <a:gd name="connsiteX92" fmla="*/ 569899 w 608615"/>
                <a:gd name="connsiteY92" fmla="*/ 354143 h 606580"/>
                <a:gd name="connsiteX93" fmla="*/ 581113 w 608615"/>
                <a:gd name="connsiteY93" fmla="*/ 336545 h 606580"/>
                <a:gd name="connsiteX94" fmla="*/ 583250 w 608615"/>
                <a:gd name="connsiteY94" fmla="*/ 302328 h 606580"/>
                <a:gd name="connsiteX95" fmla="*/ 581113 w 608615"/>
                <a:gd name="connsiteY95" fmla="*/ 268200 h 606580"/>
                <a:gd name="connsiteX96" fmla="*/ 569899 w 608615"/>
                <a:gd name="connsiteY96" fmla="*/ 250602 h 606580"/>
                <a:gd name="connsiteX97" fmla="*/ 551209 w 608615"/>
                <a:gd name="connsiteY97" fmla="*/ 249003 h 606580"/>
                <a:gd name="connsiteX98" fmla="*/ 490421 w 608615"/>
                <a:gd name="connsiteY98" fmla="*/ 222429 h 606580"/>
                <a:gd name="connsiteX99" fmla="*/ 471374 w 608615"/>
                <a:gd name="connsiteY99" fmla="*/ 188389 h 606580"/>
                <a:gd name="connsiteX100" fmla="*/ 478939 w 608615"/>
                <a:gd name="connsiteY100" fmla="*/ 122177 h 606580"/>
                <a:gd name="connsiteX101" fmla="*/ 487039 w 608615"/>
                <a:gd name="connsiteY101" fmla="*/ 103868 h 606580"/>
                <a:gd name="connsiteX102" fmla="*/ 477782 w 608615"/>
                <a:gd name="connsiteY102" fmla="*/ 85293 h 606580"/>
                <a:gd name="connsiteX103" fmla="*/ 420554 w 608615"/>
                <a:gd name="connsiteY103" fmla="*/ 51431 h 606580"/>
                <a:gd name="connsiteX104" fmla="*/ 400885 w 608615"/>
                <a:gd name="connsiteY104" fmla="*/ 52320 h 606580"/>
                <a:gd name="connsiteX105" fmla="*/ 389404 w 608615"/>
                <a:gd name="connsiteY105" fmla="*/ 68762 h 606580"/>
                <a:gd name="connsiteX106" fmla="*/ 336359 w 608615"/>
                <a:gd name="connsiteY106" fmla="*/ 108667 h 606580"/>
                <a:gd name="connsiteX107" fmla="*/ 298622 w 608615"/>
                <a:gd name="connsiteY107" fmla="*/ 108667 h 606580"/>
                <a:gd name="connsiteX108" fmla="*/ 245488 w 608615"/>
                <a:gd name="connsiteY108" fmla="*/ 68762 h 606580"/>
                <a:gd name="connsiteX109" fmla="*/ 234986 w 608615"/>
                <a:gd name="connsiteY109" fmla="*/ 52942 h 606580"/>
                <a:gd name="connsiteX110" fmla="*/ 216117 w 608615"/>
                <a:gd name="connsiteY110" fmla="*/ 50987 h 606580"/>
                <a:gd name="connsiteX111" fmla="*/ 200008 w 608615"/>
                <a:gd name="connsiteY111" fmla="*/ 43166 h 606580"/>
                <a:gd name="connsiteX112" fmla="*/ 207929 w 608615"/>
                <a:gd name="connsiteY112" fmla="*/ 27079 h 606580"/>
                <a:gd name="connsiteX113" fmla="*/ 247980 w 608615"/>
                <a:gd name="connsiteY113" fmla="*/ 31257 h 606580"/>
                <a:gd name="connsiteX114" fmla="*/ 270497 w 608615"/>
                <a:gd name="connsiteY114" fmla="*/ 64674 h 606580"/>
                <a:gd name="connsiteX115" fmla="*/ 295863 w 608615"/>
                <a:gd name="connsiteY115" fmla="*/ 83516 h 606580"/>
                <a:gd name="connsiteX116" fmla="*/ 339029 w 608615"/>
                <a:gd name="connsiteY116" fmla="*/ 83516 h 606580"/>
                <a:gd name="connsiteX117" fmla="*/ 364483 w 608615"/>
                <a:gd name="connsiteY117" fmla="*/ 64674 h 606580"/>
                <a:gd name="connsiteX118" fmla="*/ 388692 w 608615"/>
                <a:gd name="connsiteY118" fmla="*/ 30101 h 606580"/>
                <a:gd name="connsiteX119" fmla="*/ 409385 w 608615"/>
                <a:gd name="connsiteY119" fmla="*/ 24335 h 606580"/>
                <a:gd name="connsiteX120" fmla="*/ 113916 w 608615"/>
                <a:gd name="connsiteY120" fmla="*/ 0 h 606580"/>
                <a:gd name="connsiteX121" fmla="*/ 177178 w 608615"/>
                <a:gd name="connsiteY121" fmla="*/ 63191 h 606580"/>
                <a:gd name="connsiteX122" fmla="*/ 113916 w 608615"/>
                <a:gd name="connsiteY122" fmla="*/ 126383 h 606580"/>
                <a:gd name="connsiteX123" fmla="*/ 50654 w 608615"/>
                <a:gd name="connsiteY123" fmla="*/ 63191 h 606580"/>
                <a:gd name="connsiteX124" fmla="*/ 113916 w 608615"/>
                <a:gd name="connsiteY124" fmla="*/ 0 h 606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</a:cxnLst>
              <a:rect l="l" t="t" r="r" b="b"/>
              <a:pathLst>
                <a:path w="608615" h="606580">
                  <a:moveTo>
                    <a:pt x="81603" y="176901"/>
                  </a:moveTo>
                  <a:cubicBezTo>
                    <a:pt x="61669" y="176901"/>
                    <a:pt x="44761" y="193609"/>
                    <a:pt x="42180" y="215826"/>
                  </a:cubicBezTo>
                  <a:lnTo>
                    <a:pt x="25449" y="362636"/>
                  </a:lnTo>
                  <a:cubicBezTo>
                    <a:pt x="24827" y="367791"/>
                    <a:pt x="26339" y="372767"/>
                    <a:pt x="29543" y="376411"/>
                  </a:cubicBezTo>
                  <a:cubicBezTo>
                    <a:pt x="30967" y="378011"/>
                    <a:pt x="34171" y="380765"/>
                    <a:pt x="38798" y="380765"/>
                  </a:cubicBezTo>
                  <a:lnTo>
                    <a:pt x="48409" y="380765"/>
                  </a:lnTo>
                  <a:cubicBezTo>
                    <a:pt x="55084" y="380765"/>
                    <a:pt x="60512" y="385920"/>
                    <a:pt x="61046" y="392496"/>
                  </a:cubicBezTo>
                  <a:lnTo>
                    <a:pt x="75018" y="581341"/>
                  </a:lnTo>
                  <a:lnTo>
                    <a:pt x="152796" y="581341"/>
                  </a:lnTo>
                  <a:lnTo>
                    <a:pt x="166768" y="392496"/>
                  </a:lnTo>
                  <a:cubicBezTo>
                    <a:pt x="167213" y="385920"/>
                    <a:pt x="172730" y="380765"/>
                    <a:pt x="179405" y="380765"/>
                  </a:cubicBezTo>
                  <a:lnTo>
                    <a:pt x="189016" y="380765"/>
                  </a:lnTo>
                  <a:cubicBezTo>
                    <a:pt x="193643" y="380765"/>
                    <a:pt x="196847" y="378011"/>
                    <a:pt x="198271" y="376411"/>
                  </a:cubicBezTo>
                  <a:cubicBezTo>
                    <a:pt x="201475" y="372767"/>
                    <a:pt x="202987" y="367791"/>
                    <a:pt x="202365" y="362636"/>
                  </a:cubicBezTo>
                  <a:lnTo>
                    <a:pt x="185634" y="215826"/>
                  </a:lnTo>
                  <a:cubicBezTo>
                    <a:pt x="183053" y="193609"/>
                    <a:pt x="166145" y="176901"/>
                    <a:pt x="146211" y="176901"/>
                  </a:cubicBezTo>
                  <a:close/>
                  <a:moveTo>
                    <a:pt x="329132" y="176837"/>
                  </a:moveTo>
                  <a:cubicBezTo>
                    <a:pt x="398913" y="176837"/>
                    <a:pt x="455700" y="233536"/>
                    <a:pt x="455700" y="303299"/>
                  </a:cubicBezTo>
                  <a:cubicBezTo>
                    <a:pt x="455700" y="372974"/>
                    <a:pt x="398913" y="429673"/>
                    <a:pt x="329132" y="429673"/>
                  </a:cubicBezTo>
                  <a:cubicBezTo>
                    <a:pt x="301539" y="429673"/>
                    <a:pt x="275104" y="420608"/>
                    <a:pt x="252585" y="403456"/>
                  </a:cubicBezTo>
                  <a:cubicBezTo>
                    <a:pt x="247067" y="399190"/>
                    <a:pt x="245999" y="391281"/>
                    <a:pt x="250182" y="385682"/>
                  </a:cubicBezTo>
                  <a:cubicBezTo>
                    <a:pt x="254455" y="380172"/>
                    <a:pt x="262465" y="379106"/>
                    <a:pt x="267984" y="383372"/>
                  </a:cubicBezTo>
                  <a:cubicBezTo>
                    <a:pt x="286052" y="397146"/>
                    <a:pt x="307147" y="404434"/>
                    <a:pt x="329132" y="404434"/>
                  </a:cubicBezTo>
                  <a:cubicBezTo>
                    <a:pt x="384939" y="404434"/>
                    <a:pt x="430422" y="359021"/>
                    <a:pt x="430422" y="303299"/>
                  </a:cubicBezTo>
                  <a:cubicBezTo>
                    <a:pt x="430422" y="247489"/>
                    <a:pt x="384939" y="202165"/>
                    <a:pt x="329132" y="202165"/>
                  </a:cubicBezTo>
                  <a:cubicBezTo>
                    <a:pt x="302874" y="202165"/>
                    <a:pt x="277863" y="212296"/>
                    <a:pt x="258816" y="230781"/>
                  </a:cubicBezTo>
                  <a:cubicBezTo>
                    <a:pt x="253831" y="235580"/>
                    <a:pt x="245821" y="235491"/>
                    <a:pt x="240925" y="230426"/>
                  </a:cubicBezTo>
                  <a:cubicBezTo>
                    <a:pt x="236030" y="225449"/>
                    <a:pt x="236208" y="217451"/>
                    <a:pt x="241192" y="212563"/>
                  </a:cubicBezTo>
                  <a:cubicBezTo>
                    <a:pt x="265046" y="189545"/>
                    <a:pt x="296288" y="176837"/>
                    <a:pt x="329132" y="176837"/>
                  </a:cubicBezTo>
                  <a:close/>
                  <a:moveTo>
                    <a:pt x="81603" y="151574"/>
                  </a:moveTo>
                  <a:lnTo>
                    <a:pt x="146211" y="151574"/>
                  </a:lnTo>
                  <a:cubicBezTo>
                    <a:pt x="179049" y="151574"/>
                    <a:pt x="206814" y="177968"/>
                    <a:pt x="210819" y="212982"/>
                  </a:cubicBezTo>
                  <a:lnTo>
                    <a:pt x="227549" y="359793"/>
                  </a:lnTo>
                  <a:cubicBezTo>
                    <a:pt x="228973" y="372056"/>
                    <a:pt x="225146" y="384320"/>
                    <a:pt x="217137" y="393296"/>
                  </a:cubicBezTo>
                  <a:cubicBezTo>
                    <a:pt x="210285" y="401027"/>
                    <a:pt x="201119" y="405471"/>
                    <a:pt x="191152" y="406004"/>
                  </a:cubicBezTo>
                  <a:lnTo>
                    <a:pt x="177180" y="594938"/>
                  </a:lnTo>
                  <a:cubicBezTo>
                    <a:pt x="176646" y="601515"/>
                    <a:pt x="171129" y="606580"/>
                    <a:pt x="164543" y="606580"/>
                  </a:cubicBezTo>
                  <a:lnTo>
                    <a:pt x="63271" y="606580"/>
                  </a:lnTo>
                  <a:cubicBezTo>
                    <a:pt x="56685" y="606580"/>
                    <a:pt x="51168" y="601515"/>
                    <a:pt x="50634" y="594938"/>
                  </a:cubicBezTo>
                  <a:lnTo>
                    <a:pt x="36662" y="406004"/>
                  </a:lnTo>
                  <a:cubicBezTo>
                    <a:pt x="26695" y="405471"/>
                    <a:pt x="17529" y="400939"/>
                    <a:pt x="10677" y="393296"/>
                  </a:cubicBezTo>
                  <a:cubicBezTo>
                    <a:pt x="2668" y="384320"/>
                    <a:pt x="-1070" y="372056"/>
                    <a:pt x="265" y="359793"/>
                  </a:cubicBezTo>
                  <a:lnTo>
                    <a:pt x="17084" y="212982"/>
                  </a:lnTo>
                  <a:cubicBezTo>
                    <a:pt x="21000" y="177968"/>
                    <a:pt x="48765" y="151574"/>
                    <a:pt x="81603" y="151574"/>
                  </a:cubicBezTo>
                  <a:close/>
                  <a:moveTo>
                    <a:pt x="113916" y="25241"/>
                  </a:moveTo>
                  <a:cubicBezTo>
                    <a:pt x="93007" y="25241"/>
                    <a:pt x="75923" y="42217"/>
                    <a:pt x="75923" y="63191"/>
                  </a:cubicBezTo>
                  <a:cubicBezTo>
                    <a:pt x="75923" y="84078"/>
                    <a:pt x="93007" y="101053"/>
                    <a:pt x="113916" y="101053"/>
                  </a:cubicBezTo>
                  <a:cubicBezTo>
                    <a:pt x="134825" y="101053"/>
                    <a:pt x="151909" y="84078"/>
                    <a:pt x="151909" y="63191"/>
                  </a:cubicBezTo>
                  <a:cubicBezTo>
                    <a:pt x="151909" y="42217"/>
                    <a:pt x="134825" y="25241"/>
                    <a:pt x="113916" y="25241"/>
                  </a:cubicBezTo>
                  <a:close/>
                  <a:moveTo>
                    <a:pt x="409385" y="24335"/>
                  </a:moveTo>
                  <a:cubicBezTo>
                    <a:pt x="416527" y="24013"/>
                    <a:pt x="423758" y="25302"/>
                    <a:pt x="430612" y="28235"/>
                  </a:cubicBezTo>
                  <a:cubicBezTo>
                    <a:pt x="452862" y="37833"/>
                    <a:pt x="473955" y="50365"/>
                    <a:pt x="493358" y="65385"/>
                  </a:cubicBezTo>
                  <a:cubicBezTo>
                    <a:pt x="505106" y="74539"/>
                    <a:pt x="512048" y="88404"/>
                    <a:pt x="512404" y="103335"/>
                  </a:cubicBezTo>
                  <a:cubicBezTo>
                    <a:pt x="512671" y="118177"/>
                    <a:pt x="506441" y="132042"/>
                    <a:pt x="495227" y="141463"/>
                  </a:cubicBezTo>
                  <a:cubicBezTo>
                    <a:pt x="485971" y="149284"/>
                    <a:pt x="484547" y="163237"/>
                    <a:pt x="492023" y="173902"/>
                  </a:cubicBezTo>
                  <a:cubicBezTo>
                    <a:pt x="500478" y="185901"/>
                    <a:pt x="507687" y="198788"/>
                    <a:pt x="513650" y="212297"/>
                  </a:cubicBezTo>
                  <a:cubicBezTo>
                    <a:pt x="518634" y="223851"/>
                    <a:pt x="531094" y="229716"/>
                    <a:pt x="541864" y="225539"/>
                  </a:cubicBezTo>
                  <a:cubicBezTo>
                    <a:pt x="555570" y="220207"/>
                    <a:pt x="570433" y="221540"/>
                    <a:pt x="582894" y="228917"/>
                  </a:cubicBezTo>
                  <a:cubicBezTo>
                    <a:pt x="595799" y="236649"/>
                    <a:pt x="604343" y="249891"/>
                    <a:pt x="606212" y="265089"/>
                  </a:cubicBezTo>
                  <a:cubicBezTo>
                    <a:pt x="607814" y="277354"/>
                    <a:pt x="608615" y="289885"/>
                    <a:pt x="608615" y="302417"/>
                  </a:cubicBezTo>
                  <a:cubicBezTo>
                    <a:pt x="608615" y="314860"/>
                    <a:pt x="607814" y="327391"/>
                    <a:pt x="606212" y="339656"/>
                  </a:cubicBezTo>
                  <a:cubicBezTo>
                    <a:pt x="604343" y="354943"/>
                    <a:pt x="595799" y="368096"/>
                    <a:pt x="582894" y="375828"/>
                  </a:cubicBezTo>
                  <a:cubicBezTo>
                    <a:pt x="570433" y="383205"/>
                    <a:pt x="555659" y="384538"/>
                    <a:pt x="542131" y="379383"/>
                  </a:cubicBezTo>
                  <a:cubicBezTo>
                    <a:pt x="531094" y="375117"/>
                    <a:pt x="518634" y="380894"/>
                    <a:pt x="513650" y="392448"/>
                  </a:cubicBezTo>
                  <a:cubicBezTo>
                    <a:pt x="507776" y="405957"/>
                    <a:pt x="500478" y="418844"/>
                    <a:pt x="492023" y="430843"/>
                  </a:cubicBezTo>
                  <a:cubicBezTo>
                    <a:pt x="484547" y="441508"/>
                    <a:pt x="485971" y="455461"/>
                    <a:pt x="495227" y="463282"/>
                  </a:cubicBezTo>
                  <a:cubicBezTo>
                    <a:pt x="506441" y="472703"/>
                    <a:pt x="512671" y="486657"/>
                    <a:pt x="512404" y="501410"/>
                  </a:cubicBezTo>
                  <a:cubicBezTo>
                    <a:pt x="512048" y="516430"/>
                    <a:pt x="505106" y="530295"/>
                    <a:pt x="493358" y="539449"/>
                  </a:cubicBezTo>
                  <a:cubicBezTo>
                    <a:pt x="473955" y="554469"/>
                    <a:pt x="452862" y="566912"/>
                    <a:pt x="430612" y="576510"/>
                  </a:cubicBezTo>
                  <a:cubicBezTo>
                    <a:pt x="416905" y="582376"/>
                    <a:pt x="401686" y="581754"/>
                    <a:pt x="388692" y="574644"/>
                  </a:cubicBezTo>
                  <a:cubicBezTo>
                    <a:pt x="375697" y="567534"/>
                    <a:pt x="366886" y="554913"/>
                    <a:pt x="364483" y="540071"/>
                  </a:cubicBezTo>
                  <a:cubicBezTo>
                    <a:pt x="362436" y="527984"/>
                    <a:pt x="351667" y="519807"/>
                    <a:pt x="339029" y="521229"/>
                  </a:cubicBezTo>
                  <a:cubicBezTo>
                    <a:pt x="324788" y="522740"/>
                    <a:pt x="310103" y="522740"/>
                    <a:pt x="295952" y="521229"/>
                  </a:cubicBezTo>
                  <a:cubicBezTo>
                    <a:pt x="283225" y="519807"/>
                    <a:pt x="272455" y="527984"/>
                    <a:pt x="270497" y="540071"/>
                  </a:cubicBezTo>
                  <a:cubicBezTo>
                    <a:pt x="268361" y="553047"/>
                    <a:pt x="261508" y="564245"/>
                    <a:pt x="250917" y="571711"/>
                  </a:cubicBezTo>
                  <a:cubicBezTo>
                    <a:pt x="242729" y="577399"/>
                    <a:pt x="233206" y="580421"/>
                    <a:pt x="223504" y="580421"/>
                  </a:cubicBezTo>
                  <a:cubicBezTo>
                    <a:pt x="220745" y="580421"/>
                    <a:pt x="217897" y="580154"/>
                    <a:pt x="215138" y="579710"/>
                  </a:cubicBezTo>
                  <a:cubicBezTo>
                    <a:pt x="208285" y="578465"/>
                    <a:pt x="203657" y="571889"/>
                    <a:pt x="204903" y="565045"/>
                  </a:cubicBezTo>
                  <a:cubicBezTo>
                    <a:pt x="206060" y="558113"/>
                    <a:pt x="212824" y="553491"/>
                    <a:pt x="219499" y="554825"/>
                  </a:cubicBezTo>
                  <a:cubicBezTo>
                    <a:pt x="225374" y="555802"/>
                    <a:pt x="231337" y="554469"/>
                    <a:pt x="236232" y="551003"/>
                  </a:cubicBezTo>
                  <a:cubicBezTo>
                    <a:pt x="241216" y="547537"/>
                    <a:pt x="244509" y="542204"/>
                    <a:pt x="245488" y="535983"/>
                  </a:cubicBezTo>
                  <a:cubicBezTo>
                    <a:pt x="249671" y="510387"/>
                    <a:pt x="272277" y="493233"/>
                    <a:pt x="298533" y="496077"/>
                  </a:cubicBezTo>
                  <a:cubicBezTo>
                    <a:pt x="310993" y="497411"/>
                    <a:pt x="323987" y="497411"/>
                    <a:pt x="336359" y="496077"/>
                  </a:cubicBezTo>
                  <a:cubicBezTo>
                    <a:pt x="361902" y="493145"/>
                    <a:pt x="385310" y="510831"/>
                    <a:pt x="389404" y="535983"/>
                  </a:cubicBezTo>
                  <a:cubicBezTo>
                    <a:pt x="390561" y="543093"/>
                    <a:pt x="394744" y="549048"/>
                    <a:pt x="400885" y="552425"/>
                  </a:cubicBezTo>
                  <a:cubicBezTo>
                    <a:pt x="406848" y="555713"/>
                    <a:pt x="414057" y="555980"/>
                    <a:pt x="420465" y="553225"/>
                  </a:cubicBezTo>
                  <a:cubicBezTo>
                    <a:pt x="440847" y="544515"/>
                    <a:pt x="460071" y="533139"/>
                    <a:pt x="477782" y="519363"/>
                  </a:cubicBezTo>
                  <a:cubicBezTo>
                    <a:pt x="483568" y="514919"/>
                    <a:pt x="486861" y="508165"/>
                    <a:pt x="487039" y="500877"/>
                  </a:cubicBezTo>
                  <a:cubicBezTo>
                    <a:pt x="487217" y="493767"/>
                    <a:pt x="484191" y="487101"/>
                    <a:pt x="478850" y="482568"/>
                  </a:cubicBezTo>
                  <a:cubicBezTo>
                    <a:pt x="459448" y="466215"/>
                    <a:pt x="456244" y="437775"/>
                    <a:pt x="471285" y="416356"/>
                  </a:cubicBezTo>
                  <a:cubicBezTo>
                    <a:pt x="478761" y="405691"/>
                    <a:pt x="485170" y="394226"/>
                    <a:pt x="490421" y="382227"/>
                  </a:cubicBezTo>
                  <a:cubicBezTo>
                    <a:pt x="500923" y="358320"/>
                    <a:pt x="527445" y="346588"/>
                    <a:pt x="550942" y="355654"/>
                  </a:cubicBezTo>
                  <a:cubicBezTo>
                    <a:pt x="557439" y="358142"/>
                    <a:pt x="564114" y="357520"/>
                    <a:pt x="569899" y="354143"/>
                  </a:cubicBezTo>
                  <a:cubicBezTo>
                    <a:pt x="576040" y="350410"/>
                    <a:pt x="580134" y="344011"/>
                    <a:pt x="581113" y="336545"/>
                  </a:cubicBezTo>
                  <a:cubicBezTo>
                    <a:pt x="582538" y="325258"/>
                    <a:pt x="583250" y="313793"/>
                    <a:pt x="583250" y="302328"/>
                  </a:cubicBezTo>
                  <a:cubicBezTo>
                    <a:pt x="583250" y="290952"/>
                    <a:pt x="582538" y="279487"/>
                    <a:pt x="581113" y="268200"/>
                  </a:cubicBezTo>
                  <a:cubicBezTo>
                    <a:pt x="580134" y="260734"/>
                    <a:pt x="576040" y="254335"/>
                    <a:pt x="569899" y="250602"/>
                  </a:cubicBezTo>
                  <a:cubicBezTo>
                    <a:pt x="564114" y="247136"/>
                    <a:pt x="557528" y="246603"/>
                    <a:pt x="551209" y="249003"/>
                  </a:cubicBezTo>
                  <a:cubicBezTo>
                    <a:pt x="527445" y="258068"/>
                    <a:pt x="500923" y="246425"/>
                    <a:pt x="490421" y="222429"/>
                  </a:cubicBezTo>
                  <a:cubicBezTo>
                    <a:pt x="485170" y="210430"/>
                    <a:pt x="478761" y="199054"/>
                    <a:pt x="471374" y="188389"/>
                  </a:cubicBezTo>
                  <a:cubicBezTo>
                    <a:pt x="456244" y="166970"/>
                    <a:pt x="459537" y="138530"/>
                    <a:pt x="478939" y="122177"/>
                  </a:cubicBezTo>
                  <a:cubicBezTo>
                    <a:pt x="484280" y="117644"/>
                    <a:pt x="487217" y="110978"/>
                    <a:pt x="487039" y="103868"/>
                  </a:cubicBezTo>
                  <a:cubicBezTo>
                    <a:pt x="486861" y="96491"/>
                    <a:pt x="483568" y="89737"/>
                    <a:pt x="477782" y="85293"/>
                  </a:cubicBezTo>
                  <a:cubicBezTo>
                    <a:pt x="460160" y="71606"/>
                    <a:pt x="440847" y="60230"/>
                    <a:pt x="420554" y="51431"/>
                  </a:cubicBezTo>
                  <a:cubicBezTo>
                    <a:pt x="414057" y="48676"/>
                    <a:pt x="406937" y="49032"/>
                    <a:pt x="400885" y="52320"/>
                  </a:cubicBezTo>
                  <a:cubicBezTo>
                    <a:pt x="394744" y="55697"/>
                    <a:pt x="390561" y="61652"/>
                    <a:pt x="389404" y="68762"/>
                  </a:cubicBezTo>
                  <a:cubicBezTo>
                    <a:pt x="385399" y="93914"/>
                    <a:pt x="362436" y="111600"/>
                    <a:pt x="336359" y="108667"/>
                  </a:cubicBezTo>
                  <a:cubicBezTo>
                    <a:pt x="323987" y="107334"/>
                    <a:pt x="310993" y="107334"/>
                    <a:pt x="298622" y="108667"/>
                  </a:cubicBezTo>
                  <a:cubicBezTo>
                    <a:pt x="272366" y="111512"/>
                    <a:pt x="249671" y="94270"/>
                    <a:pt x="245488" y="68762"/>
                  </a:cubicBezTo>
                  <a:cubicBezTo>
                    <a:pt x="244420" y="61919"/>
                    <a:pt x="240682" y="56320"/>
                    <a:pt x="234986" y="52942"/>
                  </a:cubicBezTo>
                  <a:cubicBezTo>
                    <a:pt x="229290" y="49565"/>
                    <a:pt x="222436" y="48854"/>
                    <a:pt x="216117" y="50987"/>
                  </a:cubicBezTo>
                  <a:cubicBezTo>
                    <a:pt x="209442" y="53209"/>
                    <a:pt x="202233" y="49743"/>
                    <a:pt x="200008" y="43166"/>
                  </a:cubicBezTo>
                  <a:cubicBezTo>
                    <a:pt x="197783" y="36589"/>
                    <a:pt x="201254" y="29390"/>
                    <a:pt x="207929" y="27079"/>
                  </a:cubicBezTo>
                  <a:cubicBezTo>
                    <a:pt x="221279" y="22547"/>
                    <a:pt x="235876" y="24058"/>
                    <a:pt x="247980" y="31257"/>
                  </a:cubicBezTo>
                  <a:cubicBezTo>
                    <a:pt x="259995" y="38456"/>
                    <a:pt x="268183" y="50632"/>
                    <a:pt x="270497" y="64674"/>
                  </a:cubicBezTo>
                  <a:cubicBezTo>
                    <a:pt x="272455" y="76761"/>
                    <a:pt x="283314" y="84849"/>
                    <a:pt x="295863" y="83516"/>
                  </a:cubicBezTo>
                  <a:cubicBezTo>
                    <a:pt x="310103" y="82005"/>
                    <a:pt x="324877" y="82005"/>
                    <a:pt x="339029" y="83516"/>
                  </a:cubicBezTo>
                  <a:cubicBezTo>
                    <a:pt x="351578" y="84938"/>
                    <a:pt x="362436" y="76761"/>
                    <a:pt x="364483" y="64674"/>
                  </a:cubicBezTo>
                  <a:cubicBezTo>
                    <a:pt x="366886" y="49832"/>
                    <a:pt x="375697" y="37300"/>
                    <a:pt x="388692" y="30101"/>
                  </a:cubicBezTo>
                  <a:cubicBezTo>
                    <a:pt x="395189" y="26591"/>
                    <a:pt x="402242" y="24658"/>
                    <a:pt x="409385" y="24335"/>
                  </a:cubicBezTo>
                  <a:close/>
                  <a:moveTo>
                    <a:pt x="113916" y="0"/>
                  </a:moveTo>
                  <a:cubicBezTo>
                    <a:pt x="148795" y="0"/>
                    <a:pt x="177178" y="28352"/>
                    <a:pt x="177178" y="63191"/>
                  </a:cubicBezTo>
                  <a:cubicBezTo>
                    <a:pt x="177178" y="98031"/>
                    <a:pt x="148795" y="126383"/>
                    <a:pt x="113916" y="126383"/>
                  </a:cubicBezTo>
                  <a:cubicBezTo>
                    <a:pt x="79037" y="126383"/>
                    <a:pt x="50654" y="98031"/>
                    <a:pt x="50654" y="63191"/>
                  </a:cubicBezTo>
                  <a:cubicBezTo>
                    <a:pt x="50654" y="28352"/>
                    <a:pt x="79037" y="0"/>
                    <a:pt x="113916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9FF1CDE-1F61-41A5-ADD8-6DB351F9E10B}"/>
              </a:ext>
            </a:extLst>
          </p:cNvPr>
          <p:cNvGrpSpPr/>
          <p:nvPr/>
        </p:nvGrpSpPr>
        <p:grpSpPr>
          <a:xfrm>
            <a:off x="4922607" y="1791394"/>
            <a:ext cx="2346785" cy="2346785"/>
            <a:chOff x="4922607" y="1791394"/>
            <a:chExt cx="2346785" cy="2346785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73B3D6CF-175C-4BB6-AD04-34602EC30E34}"/>
                </a:ext>
              </a:extLst>
            </p:cNvPr>
            <p:cNvGrpSpPr/>
            <p:nvPr/>
          </p:nvGrpSpPr>
          <p:grpSpPr>
            <a:xfrm>
              <a:off x="4922607" y="1791394"/>
              <a:ext cx="2346785" cy="2346785"/>
              <a:chOff x="1559243" y="2670811"/>
              <a:chExt cx="2304414" cy="2304414"/>
            </a:xfrm>
          </p:grpSpPr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id="{54ED131F-52E2-49E0-929C-DCAEBAB49F3D}"/>
                  </a:ext>
                </a:extLst>
              </p:cNvPr>
              <p:cNvSpPr/>
              <p:nvPr/>
            </p:nvSpPr>
            <p:spPr>
              <a:xfrm flipH="1">
                <a:off x="1829955" y="2941523"/>
                <a:ext cx="1762990" cy="176299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不完整圆 16">
                <a:extLst>
                  <a:ext uri="{FF2B5EF4-FFF2-40B4-BE49-F238E27FC236}">
                    <a16:creationId xmlns:a16="http://schemas.microsoft.com/office/drawing/2014/main" id="{1E012082-DD30-4CDE-A0F7-76CF26889430}"/>
                  </a:ext>
                </a:extLst>
              </p:cNvPr>
              <p:cNvSpPr/>
              <p:nvPr/>
            </p:nvSpPr>
            <p:spPr>
              <a:xfrm flipH="1">
                <a:off x="1559243" y="2670811"/>
                <a:ext cx="2304414" cy="2304414"/>
              </a:xfrm>
              <a:prstGeom prst="pie">
                <a:avLst>
                  <a:gd name="adj1" fmla="val 8108119"/>
                  <a:gd name="adj2" fmla="val 16200000"/>
                </a:avLst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9CC88230-65C3-4D6E-8FD8-1C9106A3EA47}"/>
                </a:ext>
              </a:extLst>
            </p:cNvPr>
            <p:cNvSpPr/>
            <p:nvPr/>
          </p:nvSpPr>
          <p:spPr>
            <a:xfrm>
              <a:off x="5600698" y="2469486"/>
              <a:ext cx="990602" cy="9906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Oval 17">
              <a:extLst>
                <a:ext uri="{FF2B5EF4-FFF2-40B4-BE49-F238E27FC236}">
                  <a16:creationId xmlns:a16="http://schemas.microsoft.com/office/drawing/2014/main" id="{4DC78CC3-F5CF-464C-9C57-B2B19F82215B}"/>
                </a:ext>
              </a:extLst>
            </p:cNvPr>
            <p:cNvSpPr/>
            <p:nvPr/>
          </p:nvSpPr>
          <p:spPr>
            <a:xfrm>
              <a:off x="5888489" y="2758569"/>
              <a:ext cx="415019" cy="412435"/>
            </a:xfrm>
            <a:custGeom>
              <a:avLst/>
              <a:gdLst>
                <a:gd name="connsiteX0" fmla="*/ 486711 w 593106"/>
                <a:gd name="connsiteY0" fmla="*/ 490288 h 589414"/>
                <a:gd name="connsiteX1" fmla="*/ 489292 w 593106"/>
                <a:gd name="connsiteY1" fmla="*/ 522070 h 589414"/>
                <a:gd name="connsiteX2" fmla="*/ 472086 w 593106"/>
                <a:gd name="connsiteY2" fmla="*/ 534955 h 589414"/>
                <a:gd name="connsiteX3" fmla="*/ 451438 w 593106"/>
                <a:gd name="connsiteY3" fmla="*/ 520352 h 589414"/>
                <a:gd name="connsiteX4" fmla="*/ 451438 w 593106"/>
                <a:gd name="connsiteY4" fmla="*/ 517775 h 589414"/>
                <a:gd name="connsiteX5" fmla="*/ 486711 w 593106"/>
                <a:gd name="connsiteY5" fmla="*/ 490288 h 589414"/>
                <a:gd name="connsiteX6" fmla="*/ 96792 w 593106"/>
                <a:gd name="connsiteY6" fmla="*/ 487634 h 589414"/>
                <a:gd name="connsiteX7" fmla="*/ 123450 w 593106"/>
                <a:gd name="connsiteY7" fmla="*/ 511688 h 589414"/>
                <a:gd name="connsiteX8" fmla="*/ 102811 w 593106"/>
                <a:gd name="connsiteY8" fmla="*/ 520279 h 589414"/>
                <a:gd name="connsiteX9" fmla="*/ 100231 w 593106"/>
                <a:gd name="connsiteY9" fmla="*/ 517702 h 589414"/>
                <a:gd name="connsiteX10" fmla="*/ 96792 w 593106"/>
                <a:gd name="connsiteY10" fmla="*/ 487634 h 589414"/>
                <a:gd name="connsiteX11" fmla="*/ 334303 w 593106"/>
                <a:gd name="connsiteY11" fmla="*/ 470443 h 589414"/>
                <a:gd name="connsiteX12" fmla="*/ 390271 w 593106"/>
                <a:gd name="connsiteY12" fmla="*/ 474744 h 589414"/>
                <a:gd name="connsiteX13" fmla="*/ 417825 w 593106"/>
                <a:gd name="connsiteY13" fmla="*/ 512587 h 589414"/>
                <a:gd name="connsiteX14" fmla="*/ 410936 w 593106"/>
                <a:gd name="connsiteY14" fmla="*/ 539249 h 589414"/>
                <a:gd name="connsiteX15" fmla="*/ 368745 w 593106"/>
                <a:gd name="connsiteY15" fmla="*/ 582252 h 589414"/>
                <a:gd name="connsiteX16" fmla="*/ 334303 w 593106"/>
                <a:gd name="connsiteY16" fmla="*/ 589133 h 589414"/>
                <a:gd name="connsiteX17" fmla="*/ 299861 w 593106"/>
                <a:gd name="connsiteY17" fmla="*/ 556450 h 589414"/>
                <a:gd name="connsiteX18" fmla="*/ 299861 w 593106"/>
                <a:gd name="connsiteY18" fmla="*/ 503986 h 589414"/>
                <a:gd name="connsiteX19" fmla="*/ 334303 w 593106"/>
                <a:gd name="connsiteY19" fmla="*/ 470443 h 589414"/>
                <a:gd name="connsiteX20" fmla="*/ 231018 w 593106"/>
                <a:gd name="connsiteY20" fmla="*/ 470443 h 589414"/>
                <a:gd name="connsiteX21" fmla="*/ 265461 w 593106"/>
                <a:gd name="connsiteY21" fmla="*/ 503982 h 589414"/>
                <a:gd name="connsiteX22" fmla="*/ 265461 w 593106"/>
                <a:gd name="connsiteY22" fmla="*/ 555580 h 589414"/>
                <a:gd name="connsiteX23" fmla="*/ 231018 w 593106"/>
                <a:gd name="connsiteY23" fmla="*/ 583959 h 589414"/>
                <a:gd name="connsiteX24" fmla="*/ 204325 w 593106"/>
                <a:gd name="connsiteY24" fmla="*/ 577080 h 589414"/>
                <a:gd name="connsiteX25" fmla="*/ 162994 w 593106"/>
                <a:gd name="connsiteY25" fmla="*/ 531501 h 589414"/>
                <a:gd name="connsiteX26" fmla="*/ 158688 w 593106"/>
                <a:gd name="connsiteY26" fmla="*/ 510862 h 589414"/>
                <a:gd name="connsiteX27" fmla="*/ 185382 w 593106"/>
                <a:gd name="connsiteY27" fmla="*/ 473883 h 589414"/>
                <a:gd name="connsiteX28" fmla="*/ 231018 w 593106"/>
                <a:gd name="connsiteY28" fmla="*/ 470443 h 589414"/>
                <a:gd name="connsiteX29" fmla="*/ 503923 w 593106"/>
                <a:gd name="connsiteY29" fmla="*/ 304486 h 589414"/>
                <a:gd name="connsiteX30" fmla="*/ 561622 w 593106"/>
                <a:gd name="connsiteY30" fmla="*/ 304486 h 589414"/>
                <a:gd name="connsiteX31" fmla="*/ 592624 w 593106"/>
                <a:gd name="connsiteY31" fmla="*/ 338891 h 589414"/>
                <a:gd name="connsiteX32" fmla="*/ 556455 w 593106"/>
                <a:gd name="connsiteY32" fmla="*/ 441247 h 589414"/>
                <a:gd name="connsiteX33" fmla="*/ 504785 w 593106"/>
                <a:gd name="connsiteY33" fmla="*/ 459310 h 589414"/>
                <a:gd name="connsiteX34" fmla="*/ 497895 w 593106"/>
                <a:gd name="connsiteY34" fmla="*/ 457590 h 589414"/>
                <a:gd name="connsiteX35" fmla="*/ 468615 w 593106"/>
                <a:gd name="connsiteY35" fmla="*/ 416303 h 589414"/>
                <a:gd name="connsiteX36" fmla="*/ 471199 w 593106"/>
                <a:gd name="connsiteY36" fmla="*/ 338891 h 589414"/>
                <a:gd name="connsiteX37" fmla="*/ 503923 w 593106"/>
                <a:gd name="connsiteY37" fmla="*/ 304486 h 589414"/>
                <a:gd name="connsiteX38" fmla="*/ 334297 w 593106"/>
                <a:gd name="connsiteY38" fmla="*/ 304486 h 589414"/>
                <a:gd name="connsiteX39" fmla="*/ 400585 w 593106"/>
                <a:gd name="connsiteY39" fmla="*/ 304486 h 589414"/>
                <a:gd name="connsiteX40" fmla="*/ 436742 w 593106"/>
                <a:gd name="connsiteY40" fmla="*/ 338887 h 589414"/>
                <a:gd name="connsiteX41" fmla="*/ 434159 w 593106"/>
                <a:gd name="connsiteY41" fmla="*/ 410269 h 589414"/>
                <a:gd name="connsiteX42" fmla="*/ 396280 w 593106"/>
                <a:gd name="connsiteY42" fmla="*/ 440370 h 589414"/>
                <a:gd name="connsiteX43" fmla="*/ 334297 w 593106"/>
                <a:gd name="connsiteY43" fmla="*/ 436070 h 589414"/>
                <a:gd name="connsiteX44" fmla="*/ 299861 w 593106"/>
                <a:gd name="connsiteY44" fmla="*/ 400809 h 589414"/>
                <a:gd name="connsiteX45" fmla="*/ 299861 w 593106"/>
                <a:gd name="connsiteY45" fmla="*/ 338887 h 589414"/>
                <a:gd name="connsiteX46" fmla="*/ 334297 w 593106"/>
                <a:gd name="connsiteY46" fmla="*/ 304486 h 589414"/>
                <a:gd name="connsiteX47" fmla="*/ 175089 w 593106"/>
                <a:gd name="connsiteY47" fmla="*/ 304486 h 589414"/>
                <a:gd name="connsiteX48" fmla="*/ 231033 w 593106"/>
                <a:gd name="connsiteY48" fmla="*/ 304486 h 589414"/>
                <a:gd name="connsiteX49" fmla="*/ 265460 w 593106"/>
                <a:gd name="connsiteY49" fmla="*/ 338895 h 589414"/>
                <a:gd name="connsiteX50" fmla="*/ 265460 w 593106"/>
                <a:gd name="connsiteY50" fmla="*/ 400830 h 589414"/>
                <a:gd name="connsiteX51" fmla="*/ 231033 w 593106"/>
                <a:gd name="connsiteY51" fmla="*/ 436099 h 589414"/>
                <a:gd name="connsiteX52" fmla="*/ 179393 w 593106"/>
                <a:gd name="connsiteY52" fmla="*/ 439540 h 589414"/>
                <a:gd name="connsiteX53" fmla="*/ 141523 w 593106"/>
                <a:gd name="connsiteY53" fmla="*/ 409433 h 589414"/>
                <a:gd name="connsiteX54" fmla="*/ 138941 w 593106"/>
                <a:gd name="connsiteY54" fmla="*/ 338895 h 589414"/>
                <a:gd name="connsiteX55" fmla="*/ 175089 w 593106"/>
                <a:gd name="connsiteY55" fmla="*/ 304486 h 589414"/>
                <a:gd name="connsiteX56" fmla="*/ 31285 w 593106"/>
                <a:gd name="connsiteY56" fmla="*/ 304486 h 589414"/>
                <a:gd name="connsiteX57" fmla="*/ 72605 w 593106"/>
                <a:gd name="connsiteY57" fmla="*/ 304486 h 589414"/>
                <a:gd name="connsiteX58" fmla="*/ 105316 w 593106"/>
                <a:gd name="connsiteY58" fmla="*/ 338895 h 589414"/>
                <a:gd name="connsiteX59" fmla="*/ 107898 w 593106"/>
                <a:gd name="connsiteY59" fmla="*/ 414595 h 589414"/>
                <a:gd name="connsiteX60" fmla="*/ 82074 w 593106"/>
                <a:gd name="connsiteY60" fmla="*/ 455887 h 589414"/>
                <a:gd name="connsiteX61" fmla="*/ 33868 w 593106"/>
                <a:gd name="connsiteY61" fmla="*/ 436101 h 589414"/>
                <a:gd name="connsiteX62" fmla="*/ 296 w 593106"/>
                <a:gd name="connsiteY62" fmla="*/ 338895 h 589414"/>
                <a:gd name="connsiteX63" fmla="*/ 31285 w 593106"/>
                <a:gd name="connsiteY63" fmla="*/ 304486 h 589414"/>
                <a:gd name="connsiteX64" fmla="*/ 220702 w 593106"/>
                <a:gd name="connsiteY64" fmla="*/ 131682 h 589414"/>
                <a:gd name="connsiteX65" fmla="*/ 231031 w 593106"/>
                <a:gd name="connsiteY65" fmla="*/ 132542 h 589414"/>
                <a:gd name="connsiteX66" fmla="*/ 265461 w 593106"/>
                <a:gd name="connsiteY66" fmla="*/ 167787 h 589414"/>
                <a:gd name="connsiteX67" fmla="*/ 265461 w 593106"/>
                <a:gd name="connsiteY67" fmla="*/ 235699 h 589414"/>
                <a:gd name="connsiteX68" fmla="*/ 231031 w 593106"/>
                <a:gd name="connsiteY68" fmla="*/ 270085 h 589414"/>
                <a:gd name="connsiteX69" fmla="*/ 178525 w 593106"/>
                <a:gd name="connsiteY69" fmla="*/ 270085 h 589414"/>
                <a:gd name="connsiteX70" fmla="*/ 150121 w 593106"/>
                <a:gd name="connsiteY70" fmla="*/ 236559 h 589414"/>
                <a:gd name="connsiteX71" fmla="*/ 172500 w 593106"/>
                <a:gd name="connsiteY71" fmla="*/ 160910 h 589414"/>
                <a:gd name="connsiteX72" fmla="*/ 220702 w 593106"/>
                <a:gd name="connsiteY72" fmla="*/ 131682 h 589414"/>
                <a:gd name="connsiteX73" fmla="*/ 353254 w 593106"/>
                <a:gd name="connsiteY73" fmla="*/ 130853 h 589414"/>
                <a:gd name="connsiteX74" fmla="*/ 401479 w 593106"/>
                <a:gd name="connsiteY74" fmla="*/ 160075 h 589414"/>
                <a:gd name="connsiteX75" fmla="*/ 424731 w 593106"/>
                <a:gd name="connsiteY75" fmla="*/ 236566 h 589414"/>
                <a:gd name="connsiteX76" fmla="*/ 396312 w 593106"/>
                <a:gd name="connsiteY76" fmla="*/ 270085 h 589414"/>
                <a:gd name="connsiteX77" fmla="*/ 334308 w 593106"/>
                <a:gd name="connsiteY77" fmla="*/ 270085 h 589414"/>
                <a:gd name="connsiteX78" fmla="*/ 299861 w 593106"/>
                <a:gd name="connsiteY78" fmla="*/ 235707 h 589414"/>
                <a:gd name="connsiteX79" fmla="*/ 299861 w 593106"/>
                <a:gd name="connsiteY79" fmla="*/ 167810 h 589414"/>
                <a:gd name="connsiteX80" fmla="*/ 334308 w 593106"/>
                <a:gd name="connsiteY80" fmla="*/ 132572 h 589414"/>
                <a:gd name="connsiteX81" fmla="*/ 353254 w 593106"/>
                <a:gd name="connsiteY81" fmla="*/ 130853 h 589414"/>
                <a:gd name="connsiteX82" fmla="*/ 95050 w 593106"/>
                <a:gd name="connsiteY82" fmla="*/ 115364 h 589414"/>
                <a:gd name="connsiteX83" fmla="*/ 118283 w 593106"/>
                <a:gd name="connsiteY83" fmla="*/ 120521 h 589414"/>
                <a:gd name="connsiteX84" fmla="*/ 138933 w 593106"/>
                <a:gd name="connsiteY84" fmla="*/ 157482 h 589414"/>
                <a:gd name="connsiteX85" fmla="*/ 116562 w 593106"/>
                <a:gd name="connsiteY85" fmla="*/ 236561 h 589414"/>
                <a:gd name="connsiteX86" fmla="*/ 76121 w 593106"/>
                <a:gd name="connsiteY86" fmla="*/ 270084 h 589414"/>
                <a:gd name="connsiteX87" fmla="*/ 32238 w 593106"/>
                <a:gd name="connsiteY87" fmla="*/ 270084 h 589414"/>
                <a:gd name="connsiteX88" fmla="*/ 2122 w 593106"/>
                <a:gd name="connsiteY88" fmla="*/ 236561 h 589414"/>
                <a:gd name="connsiteX89" fmla="*/ 41703 w 593106"/>
                <a:gd name="connsiteY89" fmla="*/ 134274 h 589414"/>
                <a:gd name="connsiteX90" fmla="*/ 95050 w 593106"/>
                <a:gd name="connsiteY90" fmla="*/ 115364 h 589414"/>
                <a:gd name="connsiteX91" fmla="*/ 495327 w 593106"/>
                <a:gd name="connsiteY91" fmla="*/ 111081 h 589414"/>
                <a:gd name="connsiteX92" fmla="*/ 548729 w 593106"/>
                <a:gd name="connsiteY92" fmla="*/ 129130 h 589414"/>
                <a:gd name="connsiteX93" fmla="*/ 591795 w 593106"/>
                <a:gd name="connsiteY93" fmla="*/ 236565 h 589414"/>
                <a:gd name="connsiteX94" fmla="*/ 561649 w 593106"/>
                <a:gd name="connsiteY94" fmla="*/ 270085 h 589414"/>
                <a:gd name="connsiteX95" fmla="*/ 500495 w 593106"/>
                <a:gd name="connsiteY95" fmla="*/ 270085 h 589414"/>
                <a:gd name="connsiteX96" fmla="*/ 460013 w 593106"/>
                <a:gd name="connsiteY96" fmla="*/ 236565 h 589414"/>
                <a:gd name="connsiteX97" fmla="*/ 436758 w 593106"/>
                <a:gd name="connsiteY97" fmla="*/ 156634 h 589414"/>
                <a:gd name="connsiteX98" fmla="*/ 457429 w 593106"/>
                <a:gd name="connsiteY98" fmla="*/ 119676 h 589414"/>
                <a:gd name="connsiteX99" fmla="*/ 495327 w 593106"/>
                <a:gd name="connsiteY99" fmla="*/ 111081 h 589414"/>
                <a:gd name="connsiteX100" fmla="*/ 258364 w 593106"/>
                <a:gd name="connsiteY100" fmla="*/ 35758 h 589414"/>
                <a:gd name="connsiteX101" fmla="*/ 265460 w 593106"/>
                <a:gd name="connsiteY101" fmla="*/ 52636 h 589414"/>
                <a:gd name="connsiteX102" fmla="*/ 265460 w 593106"/>
                <a:gd name="connsiteY102" fmla="*/ 64677 h 589414"/>
                <a:gd name="connsiteX103" fmla="*/ 234495 w 593106"/>
                <a:gd name="connsiteY103" fmla="*/ 98218 h 589414"/>
                <a:gd name="connsiteX104" fmla="*/ 223314 w 593106"/>
                <a:gd name="connsiteY104" fmla="*/ 67257 h 589414"/>
                <a:gd name="connsiteX105" fmla="*/ 242237 w 593106"/>
                <a:gd name="connsiteY105" fmla="*/ 44036 h 589414"/>
                <a:gd name="connsiteX106" fmla="*/ 258364 w 593106"/>
                <a:gd name="connsiteY106" fmla="*/ 35758 h 589414"/>
                <a:gd name="connsiteX107" fmla="*/ 307077 w 593106"/>
                <a:gd name="connsiteY107" fmla="*/ 24998 h 589414"/>
                <a:gd name="connsiteX108" fmla="*/ 323985 w 593106"/>
                <a:gd name="connsiteY108" fmla="*/ 32847 h 589414"/>
                <a:gd name="connsiteX109" fmla="*/ 350693 w 593106"/>
                <a:gd name="connsiteY109" fmla="*/ 67253 h 589414"/>
                <a:gd name="connsiteX110" fmla="*/ 335185 w 593106"/>
                <a:gd name="connsiteY110" fmla="*/ 97358 h 589414"/>
                <a:gd name="connsiteX111" fmla="*/ 334323 w 593106"/>
                <a:gd name="connsiteY111" fmla="*/ 98218 h 589414"/>
                <a:gd name="connsiteX112" fmla="*/ 299861 w 593106"/>
                <a:gd name="connsiteY112" fmla="*/ 64672 h 589414"/>
                <a:gd name="connsiteX113" fmla="*/ 299861 w 593106"/>
                <a:gd name="connsiteY113" fmla="*/ 42309 h 589414"/>
                <a:gd name="connsiteX114" fmla="*/ 307077 w 593106"/>
                <a:gd name="connsiteY114" fmla="*/ 24998 h 589414"/>
                <a:gd name="connsiteX115" fmla="*/ 204359 w 593106"/>
                <a:gd name="connsiteY115" fmla="*/ 7108 h 589414"/>
                <a:gd name="connsiteX116" fmla="*/ 215552 w 593106"/>
                <a:gd name="connsiteY116" fmla="*/ 24292 h 589414"/>
                <a:gd name="connsiteX117" fmla="*/ 186279 w 593106"/>
                <a:gd name="connsiteY117" fmla="*/ 63815 h 589414"/>
                <a:gd name="connsiteX118" fmla="*/ 134621 w 593106"/>
                <a:gd name="connsiteY118" fmla="*/ 88732 h 589414"/>
                <a:gd name="connsiteX119" fmla="*/ 120846 w 593106"/>
                <a:gd name="connsiteY119" fmla="*/ 86155 h 589414"/>
                <a:gd name="connsiteX120" fmla="*/ 113097 w 593106"/>
                <a:gd name="connsiteY120" fmla="*/ 55223 h 589414"/>
                <a:gd name="connsiteX121" fmla="*/ 204359 w 593106"/>
                <a:gd name="connsiteY121" fmla="*/ 7108 h 589414"/>
                <a:gd name="connsiteX122" fmla="*/ 368806 w 593106"/>
                <a:gd name="connsiteY122" fmla="*/ 1108 h 589414"/>
                <a:gd name="connsiteX123" fmla="*/ 475572 w 593106"/>
                <a:gd name="connsiteY123" fmla="*/ 51810 h 589414"/>
                <a:gd name="connsiteX124" fmla="*/ 468684 w 593106"/>
                <a:gd name="connsiteY124" fmla="*/ 81887 h 589414"/>
                <a:gd name="connsiteX125" fmla="*/ 441131 w 593106"/>
                <a:gd name="connsiteY125" fmla="*/ 87043 h 589414"/>
                <a:gd name="connsiteX126" fmla="*/ 389471 w 593106"/>
                <a:gd name="connsiteY126" fmla="*/ 62981 h 589414"/>
                <a:gd name="connsiteX127" fmla="*/ 358474 w 593106"/>
                <a:gd name="connsiteY127" fmla="*/ 20013 h 589414"/>
                <a:gd name="connsiteX128" fmla="*/ 368806 w 593106"/>
                <a:gd name="connsiteY128" fmla="*/ 1108 h 589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3106" h="589414">
                  <a:moveTo>
                    <a:pt x="486711" y="490288"/>
                  </a:moveTo>
                  <a:cubicBezTo>
                    <a:pt x="502197" y="494583"/>
                    <a:pt x="503918" y="509185"/>
                    <a:pt x="489292" y="522070"/>
                  </a:cubicBezTo>
                  <a:cubicBezTo>
                    <a:pt x="483270" y="526365"/>
                    <a:pt x="477248" y="530660"/>
                    <a:pt x="472086" y="534955"/>
                  </a:cubicBezTo>
                  <a:cubicBezTo>
                    <a:pt x="456600" y="546121"/>
                    <a:pt x="447136" y="538391"/>
                    <a:pt x="451438" y="520352"/>
                  </a:cubicBezTo>
                  <a:cubicBezTo>
                    <a:pt x="451438" y="519493"/>
                    <a:pt x="451438" y="518634"/>
                    <a:pt x="451438" y="517775"/>
                  </a:cubicBezTo>
                  <a:cubicBezTo>
                    <a:pt x="455739" y="499737"/>
                    <a:pt x="471225" y="486852"/>
                    <a:pt x="486711" y="490288"/>
                  </a:cubicBezTo>
                  <a:close/>
                  <a:moveTo>
                    <a:pt x="96792" y="487634"/>
                  </a:moveTo>
                  <a:cubicBezTo>
                    <a:pt x="107971" y="485056"/>
                    <a:pt x="120010" y="496224"/>
                    <a:pt x="123450" y="511688"/>
                  </a:cubicBezTo>
                  <a:cubicBezTo>
                    <a:pt x="126890" y="528011"/>
                    <a:pt x="117431" y="532306"/>
                    <a:pt x="102811" y="520279"/>
                  </a:cubicBezTo>
                  <a:cubicBezTo>
                    <a:pt x="101951" y="519420"/>
                    <a:pt x="101091" y="518561"/>
                    <a:pt x="100231" y="517702"/>
                  </a:cubicBezTo>
                  <a:cubicBezTo>
                    <a:pt x="85612" y="505674"/>
                    <a:pt x="84752" y="491070"/>
                    <a:pt x="96792" y="487634"/>
                  </a:cubicBezTo>
                  <a:close/>
                  <a:moveTo>
                    <a:pt x="334303" y="470443"/>
                  </a:moveTo>
                  <a:cubicBezTo>
                    <a:pt x="354107" y="471303"/>
                    <a:pt x="373050" y="473024"/>
                    <a:pt x="390271" y="474744"/>
                  </a:cubicBezTo>
                  <a:cubicBezTo>
                    <a:pt x="409214" y="476464"/>
                    <a:pt x="422130" y="493665"/>
                    <a:pt x="417825" y="512587"/>
                  </a:cubicBezTo>
                  <a:cubicBezTo>
                    <a:pt x="415242" y="521187"/>
                    <a:pt x="413520" y="530648"/>
                    <a:pt x="410936" y="539249"/>
                  </a:cubicBezTo>
                  <a:cubicBezTo>
                    <a:pt x="405770" y="558170"/>
                    <a:pt x="386827" y="577952"/>
                    <a:pt x="368745" y="582252"/>
                  </a:cubicBezTo>
                  <a:cubicBezTo>
                    <a:pt x="357551" y="585693"/>
                    <a:pt x="345497" y="587413"/>
                    <a:pt x="334303" y="589133"/>
                  </a:cubicBezTo>
                  <a:cubicBezTo>
                    <a:pt x="315360" y="591713"/>
                    <a:pt x="299861" y="576232"/>
                    <a:pt x="299861" y="556450"/>
                  </a:cubicBezTo>
                  <a:lnTo>
                    <a:pt x="299861" y="503986"/>
                  </a:lnTo>
                  <a:cubicBezTo>
                    <a:pt x="299861" y="485065"/>
                    <a:pt x="315360" y="469583"/>
                    <a:pt x="334303" y="470443"/>
                  </a:cubicBezTo>
                  <a:close/>
                  <a:moveTo>
                    <a:pt x="231018" y="470443"/>
                  </a:moveTo>
                  <a:cubicBezTo>
                    <a:pt x="249962" y="469583"/>
                    <a:pt x="265461" y="485063"/>
                    <a:pt x="265461" y="503982"/>
                  </a:cubicBezTo>
                  <a:lnTo>
                    <a:pt x="265461" y="555580"/>
                  </a:lnTo>
                  <a:cubicBezTo>
                    <a:pt x="265461" y="574500"/>
                    <a:pt x="249962" y="588259"/>
                    <a:pt x="231018" y="583959"/>
                  </a:cubicBezTo>
                  <a:cubicBezTo>
                    <a:pt x="222408" y="582239"/>
                    <a:pt x="212936" y="579660"/>
                    <a:pt x="204325" y="577080"/>
                  </a:cubicBezTo>
                  <a:cubicBezTo>
                    <a:pt x="186243" y="571060"/>
                    <a:pt x="168160" y="549561"/>
                    <a:pt x="162994" y="531501"/>
                  </a:cubicBezTo>
                  <a:cubicBezTo>
                    <a:pt x="161272" y="524621"/>
                    <a:pt x="159550" y="517742"/>
                    <a:pt x="158688" y="510862"/>
                  </a:cubicBezTo>
                  <a:cubicBezTo>
                    <a:pt x="154383" y="492802"/>
                    <a:pt x="166438" y="475603"/>
                    <a:pt x="185382" y="473883"/>
                  </a:cubicBezTo>
                  <a:cubicBezTo>
                    <a:pt x="199159" y="472163"/>
                    <a:pt x="214658" y="471303"/>
                    <a:pt x="231018" y="470443"/>
                  </a:cubicBezTo>
                  <a:close/>
                  <a:moveTo>
                    <a:pt x="503923" y="304486"/>
                  </a:moveTo>
                  <a:lnTo>
                    <a:pt x="561622" y="304486"/>
                  </a:lnTo>
                  <a:cubicBezTo>
                    <a:pt x="580568" y="304486"/>
                    <a:pt x="596069" y="319968"/>
                    <a:pt x="592624" y="338891"/>
                  </a:cubicBezTo>
                  <a:cubicBezTo>
                    <a:pt x="587457" y="375877"/>
                    <a:pt x="574540" y="410282"/>
                    <a:pt x="556455" y="441247"/>
                  </a:cubicBezTo>
                  <a:cubicBezTo>
                    <a:pt x="546982" y="457590"/>
                    <a:pt x="523730" y="464471"/>
                    <a:pt x="504785" y="459310"/>
                  </a:cubicBezTo>
                  <a:cubicBezTo>
                    <a:pt x="503062" y="459310"/>
                    <a:pt x="500479" y="458450"/>
                    <a:pt x="497895" y="457590"/>
                  </a:cubicBezTo>
                  <a:cubicBezTo>
                    <a:pt x="479811" y="453289"/>
                    <a:pt x="466893" y="435226"/>
                    <a:pt x="468615" y="416303"/>
                  </a:cubicBezTo>
                  <a:cubicBezTo>
                    <a:pt x="471199" y="388779"/>
                    <a:pt x="472060" y="363835"/>
                    <a:pt x="471199" y="338891"/>
                  </a:cubicBezTo>
                  <a:cubicBezTo>
                    <a:pt x="471199" y="319968"/>
                    <a:pt x="484978" y="304486"/>
                    <a:pt x="503923" y="304486"/>
                  </a:cubicBezTo>
                  <a:close/>
                  <a:moveTo>
                    <a:pt x="334297" y="304486"/>
                  </a:moveTo>
                  <a:lnTo>
                    <a:pt x="400585" y="304486"/>
                  </a:lnTo>
                  <a:cubicBezTo>
                    <a:pt x="419524" y="304486"/>
                    <a:pt x="436742" y="319966"/>
                    <a:pt x="436742" y="338887"/>
                  </a:cubicBezTo>
                  <a:cubicBezTo>
                    <a:pt x="437603" y="362107"/>
                    <a:pt x="436742" y="385328"/>
                    <a:pt x="434159" y="410269"/>
                  </a:cubicBezTo>
                  <a:cubicBezTo>
                    <a:pt x="432438" y="429189"/>
                    <a:pt x="415220" y="442090"/>
                    <a:pt x="396280" y="440370"/>
                  </a:cubicBezTo>
                  <a:cubicBezTo>
                    <a:pt x="377341" y="438650"/>
                    <a:pt x="356680" y="436930"/>
                    <a:pt x="334297" y="436070"/>
                  </a:cubicBezTo>
                  <a:cubicBezTo>
                    <a:pt x="315357" y="435210"/>
                    <a:pt x="299861" y="419729"/>
                    <a:pt x="299861" y="400809"/>
                  </a:cubicBezTo>
                  <a:lnTo>
                    <a:pt x="299861" y="338887"/>
                  </a:lnTo>
                  <a:cubicBezTo>
                    <a:pt x="299861" y="319966"/>
                    <a:pt x="315357" y="304486"/>
                    <a:pt x="334297" y="304486"/>
                  </a:cubicBezTo>
                  <a:close/>
                  <a:moveTo>
                    <a:pt x="175089" y="304486"/>
                  </a:moveTo>
                  <a:lnTo>
                    <a:pt x="231033" y="304486"/>
                  </a:lnTo>
                  <a:cubicBezTo>
                    <a:pt x="249968" y="304486"/>
                    <a:pt x="265460" y="319970"/>
                    <a:pt x="265460" y="338895"/>
                  </a:cubicBezTo>
                  <a:lnTo>
                    <a:pt x="265460" y="400830"/>
                  </a:lnTo>
                  <a:cubicBezTo>
                    <a:pt x="265460" y="419755"/>
                    <a:pt x="249968" y="435239"/>
                    <a:pt x="231033" y="436099"/>
                  </a:cubicBezTo>
                  <a:cubicBezTo>
                    <a:pt x="212098" y="436960"/>
                    <a:pt x="195745" y="437820"/>
                    <a:pt x="179393" y="439540"/>
                  </a:cubicBezTo>
                  <a:cubicBezTo>
                    <a:pt x="160458" y="441261"/>
                    <a:pt x="143244" y="428357"/>
                    <a:pt x="141523" y="409433"/>
                  </a:cubicBezTo>
                  <a:cubicBezTo>
                    <a:pt x="138941" y="384486"/>
                    <a:pt x="138080" y="361260"/>
                    <a:pt x="138941" y="338895"/>
                  </a:cubicBezTo>
                  <a:cubicBezTo>
                    <a:pt x="138941" y="319970"/>
                    <a:pt x="156154" y="304486"/>
                    <a:pt x="175089" y="304486"/>
                  </a:cubicBezTo>
                  <a:close/>
                  <a:moveTo>
                    <a:pt x="31285" y="304486"/>
                  </a:moveTo>
                  <a:lnTo>
                    <a:pt x="72605" y="304486"/>
                  </a:lnTo>
                  <a:cubicBezTo>
                    <a:pt x="91543" y="304486"/>
                    <a:pt x="105316" y="319970"/>
                    <a:pt x="105316" y="338895"/>
                  </a:cubicBezTo>
                  <a:cubicBezTo>
                    <a:pt x="104455" y="362982"/>
                    <a:pt x="105316" y="388788"/>
                    <a:pt x="107898" y="414595"/>
                  </a:cubicBezTo>
                  <a:cubicBezTo>
                    <a:pt x="109620" y="433521"/>
                    <a:pt x="98429" y="451585"/>
                    <a:pt x="82074" y="455887"/>
                  </a:cubicBezTo>
                  <a:cubicBezTo>
                    <a:pt x="65718" y="460188"/>
                    <a:pt x="43337" y="453306"/>
                    <a:pt x="33868" y="436101"/>
                  </a:cubicBezTo>
                  <a:cubicBezTo>
                    <a:pt x="17512" y="406853"/>
                    <a:pt x="6321" y="374165"/>
                    <a:pt x="296" y="338895"/>
                  </a:cubicBezTo>
                  <a:cubicBezTo>
                    <a:pt x="-2287" y="319970"/>
                    <a:pt x="12347" y="304486"/>
                    <a:pt x="31285" y="304486"/>
                  </a:cubicBezTo>
                  <a:close/>
                  <a:moveTo>
                    <a:pt x="220702" y="131682"/>
                  </a:moveTo>
                  <a:cubicBezTo>
                    <a:pt x="224145" y="131682"/>
                    <a:pt x="227588" y="131682"/>
                    <a:pt x="231031" y="132542"/>
                  </a:cubicBezTo>
                  <a:cubicBezTo>
                    <a:pt x="249968" y="132542"/>
                    <a:pt x="265461" y="148016"/>
                    <a:pt x="265461" y="167787"/>
                  </a:cubicBezTo>
                  <a:lnTo>
                    <a:pt x="265461" y="235699"/>
                  </a:lnTo>
                  <a:cubicBezTo>
                    <a:pt x="265461" y="255471"/>
                    <a:pt x="249968" y="270085"/>
                    <a:pt x="231031" y="270085"/>
                  </a:cubicBezTo>
                  <a:lnTo>
                    <a:pt x="178525" y="270085"/>
                  </a:lnTo>
                  <a:cubicBezTo>
                    <a:pt x="159589" y="270085"/>
                    <a:pt x="145817" y="255471"/>
                    <a:pt x="150121" y="236559"/>
                  </a:cubicBezTo>
                  <a:cubicBezTo>
                    <a:pt x="156146" y="209050"/>
                    <a:pt x="163893" y="183261"/>
                    <a:pt x="172500" y="160910"/>
                  </a:cubicBezTo>
                  <a:cubicBezTo>
                    <a:pt x="179386" y="142858"/>
                    <a:pt x="201766" y="130823"/>
                    <a:pt x="220702" y="131682"/>
                  </a:cubicBezTo>
                  <a:close/>
                  <a:moveTo>
                    <a:pt x="353254" y="130853"/>
                  </a:moveTo>
                  <a:cubicBezTo>
                    <a:pt x="372200" y="129994"/>
                    <a:pt x="394590" y="142886"/>
                    <a:pt x="401479" y="160075"/>
                  </a:cubicBezTo>
                  <a:cubicBezTo>
                    <a:pt x="410952" y="183280"/>
                    <a:pt x="418703" y="208204"/>
                    <a:pt x="424731" y="236566"/>
                  </a:cubicBezTo>
                  <a:cubicBezTo>
                    <a:pt x="429037" y="255474"/>
                    <a:pt x="416119" y="270085"/>
                    <a:pt x="396312" y="270085"/>
                  </a:cubicBezTo>
                  <a:lnTo>
                    <a:pt x="334308" y="270085"/>
                  </a:lnTo>
                  <a:cubicBezTo>
                    <a:pt x="315362" y="270085"/>
                    <a:pt x="299861" y="255474"/>
                    <a:pt x="299861" y="235707"/>
                  </a:cubicBezTo>
                  <a:lnTo>
                    <a:pt x="299861" y="167810"/>
                  </a:lnTo>
                  <a:cubicBezTo>
                    <a:pt x="299861" y="148902"/>
                    <a:pt x="315362" y="132572"/>
                    <a:pt x="334308" y="132572"/>
                  </a:cubicBezTo>
                  <a:cubicBezTo>
                    <a:pt x="340336" y="131713"/>
                    <a:pt x="347226" y="131713"/>
                    <a:pt x="353254" y="130853"/>
                  </a:cubicBezTo>
                  <a:close/>
                  <a:moveTo>
                    <a:pt x="95050" y="115364"/>
                  </a:moveTo>
                  <a:cubicBezTo>
                    <a:pt x="101934" y="117083"/>
                    <a:pt x="109678" y="118802"/>
                    <a:pt x="118283" y="120521"/>
                  </a:cubicBezTo>
                  <a:cubicBezTo>
                    <a:pt x="137213" y="123959"/>
                    <a:pt x="145817" y="139431"/>
                    <a:pt x="138933" y="157482"/>
                  </a:cubicBezTo>
                  <a:cubicBezTo>
                    <a:pt x="130329" y="181549"/>
                    <a:pt x="122585" y="208196"/>
                    <a:pt x="116562" y="236561"/>
                  </a:cubicBezTo>
                  <a:cubicBezTo>
                    <a:pt x="112260" y="255471"/>
                    <a:pt x="95050" y="270084"/>
                    <a:pt x="76121" y="270084"/>
                  </a:cubicBezTo>
                  <a:lnTo>
                    <a:pt x="32238" y="270084"/>
                  </a:lnTo>
                  <a:cubicBezTo>
                    <a:pt x="13308" y="270084"/>
                    <a:pt x="-1320" y="255471"/>
                    <a:pt x="2122" y="236561"/>
                  </a:cubicBezTo>
                  <a:cubicBezTo>
                    <a:pt x="9005" y="199600"/>
                    <a:pt x="22773" y="165218"/>
                    <a:pt x="41703" y="134274"/>
                  </a:cubicBezTo>
                  <a:cubicBezTo>
                    <a:pt x="52028" y="117942"/>
                    <a:pt x="76121" y="111066"/>
                    <a:pt x="95050" y="115364"/>
                  </a:cubicBezTo>
                  <a:close/>
                  <a:moveTo>
                    <a:pt x="495327" y="111081"/>
                  </a:moveTo>
                  <a:cubicBezTo>
                    <a:pt x="514276" y="106784"/>
                    <a:pt x="538393" y="113660"/>
                    <a:pt x="548729" y="129130"/>
                  </a:cubicBezTo>
                  <a:cubicBezTo>
                    <a:pt x="569401" y="161790"/>
                    <a:pt x="584043" y="197889"/>
                    <a:pt x="591795" y="236565"/>
                  </a:cubicBezTo>
                  <a:cubicBezTo>
                    <a:pt x="595240" y="255474"/>
                    <a:pt x="580598" y="270085"/>
                    <a:pt x="561649" y="270085"/>
                  </a:cubicBezTo>
                  <a:lnTo>
                    <a:pt x="500495" y="270085"/>
                  </a:lnTo>
                  <a:cubicBezTo>
                    <a:pt x="481546" y="270085"/>
                    <a:pt x="463458" y="255474"/>
                    <a:pt x="460013" y="236565"/>
                  </a:cubicBezTo>
                  <a:cubicBezTo>
                    <a:pt x="453984" y="207343"/>
                    <a:pt x="446232" y="180699"/>
                    <a:pt x="436758" y="156634"/>
                  </a:cubicBezTo>
                  <a:cubicBezTo>
                    <a:pt x="429867" y="138584"/>
                    <a:pt x="438480" y="123114"/>
                    <a:pt x="457429" y="119676"/>
                  </a:cubicBezTo>
                  <a:cubicBezTo>
                    <a:pt x="471210" y="117097"/>
                    <a:pt x="484130" y="114519"/>
                    <a:pt x="495327" y="111081"/>
                  </a:cubicBezTo>
                  <a:close/>
                  <a:moveTo>
                    <a:pt x="258364" y="35758"/>
                  </a:moveTo>
                  <a:cubicBezTo>
                    <a:pt x="262665" y="37371"/>
                    <a:pt x="265460" y="43176"/>
                    <a:pt x="265460" y="52636"/>
                  </a:cubicBezTo>
                  <a:lnTo>
                    <a:pt x="265460" y="64677"/>
                  </a:lnTo>
                  <a:cubicBezTo>
                    <a:pt x="265460" y="83597"/>
                    <a:pt x="251698" y="98218"/>
                    <a:pt x="234495" y="98218"/>
                  </a:cubicBezTo>
                  <a:cubicBezTo>
                    <a:pt x="218153" y="97358"/>
                    <a:pt x="212132" y="82737"/>
                    <a:pt x="223314" y="67257"/>
                  </a:cubicBezTo>
                  <a:cubicBezTo>
                    <a:pt x="230195" y="58657"/>
                    <a:pt x="236216" y="50916"/>
                    <a:pt x="242237" y="44036"/>
                  </a:cubicBezTo>
                  <a:cubicBezTo>
                    <a:pt x="248258" y="36726"/>
                    <a:pt x="254063" y="34146"/>
                    <a:pt x="258364" y="35758"/>
                  </a:cubicBezTo>
                  <a:close/>
                  <a:moveTo>
                    <a:pt x="307077" y="24998"/>
                  </a:moveTo>
                  <a:cubicBezTo>
                    <a:pt x="311492" y="23171"/>
                    <a:pt x="317523" y="25536"/>
                    <a:pt x="323985" y="32847"/>
                  </a:cubicBezTo>
                  <a:cubicBezTo>
                    <a:pt x="332600" y="42309"/>
                    <a:pt x="341216" y="53490"/>
                    <a:pt x="350693" y="67253"/>
                  </a:cubicBezTo>
                  <a:cubicBezTo>
                    <a:pt x="361893" y="82735"/>
                    <a:pt x="354139" y="97358"/>
                    <a:pt x="335185" y="97358"/>
                  </a:cubicBezTo>
                  <a:cubicBezTo>
                    <a:pt x="335185" y="97358"/>
                    <a:pt x="334323" y="97358"/>
                    <a:pt x="334323" y="98218"/>
                  </a:cubicBezTo>
                  <a:cubicBezTo>
                    <a:pt x="315369" y="98218"/>
                    <a:pt x="299861" y="83595"/>
                    <a:pt x="299861" y="64672"/>
                  </a:cubicBezTo>
                  <a:lnTo>
                    <a:pt x="299861" y="42309"/>
                  </a:lnTo>
                  <a:cubicBezTo>
                    <a:pt x="299861" y="32847"/>
                    <a:pt x="302661" y="26826"/>
                    <a:pt x="307077" y="24998"/>
                  </a:cubicBezTo>
                  <a:close/>
                  <a:moveTo>
                    <a:pt x="204359" y="7108"/>
                  </a:moveTo>
                  <a:cubicBezTo>
                    <a:pt x="222439" y="1094"/>
                    <a:pt x="227605" y="8827"/>
                    <a:pt x="215552" y="24292"/>
                  </a:cubicBezTo>
                  <a:cubicBezTo>
                    <a:pt x="206081" y="35462"/>
                    <a:pt x="195750" y="48350"/>
                    <a:pt x="186279" y="63815"/>
                  </a:cubicBezTo>
                  <a:cubicBezTo>
                    <a:pt x="175947" y="79281"/>
                    <a:pt x="153563" y="91310"/>
                    <a:pt x="134621" y="88732"/>
                  </a:cubicBezTo>
                  <a:cubicBezTo>
                    <a:pt x="129456" y="87873"/>
                    <a:pt x="125151" y="87014"/>
                    <a:pt x="120846" y="86155"/>
                  </a:cubicBezTo>
                  <a:cubicBezTo>
                    <a:pt x="101905" y="81859"/>
                    <a:pt x="97600" y="67252"/>
                    <a:pt x="113097" y="55223"/>
                  </a:cubicBezTo>
                  <a:cubicBezTo>
                    <a:pt x="139787" y="33743"/>
                    <a:pt x="170782" y="17419"/>
                    <a:pt x="204359" y="7108"/>
                  </a:cubicBezTo>
                  <a:close/>
                  <a:moveTo>
                    <a:pt x="368806" y="1108"/>
                  </a:moveTo>
                  <a:cubicBezTo>
                    <a:pt x="408413" y="10560"/>
                    <a:pt x="444575" y="28607"/>
                    <a:pt x="475572" y="51810"/>
                  </a:cubicBezTo>
                  <a:cubicBezTo>
                    <a:pt x="491070" y="62981"/>
                    <a:pt x="487626" y="78450"/>
                    <a:pt x="468684" y="81887"/>
                  </a:cubicBezTo>
                  <a:cubicBezTo>
                    <a:pt x="460074" y="83606"/>
                    <a:pt x="451463" y="85325"/>
                    <a:pt x="441131" y="87043"/>
                  </a:cubicBezTo>
                  <a:cubicBezTo>
                    <a:pt x="422189" y="90481"/>
                    <a:pt x="399803" y="78450"/>
                    <a:pt x="389471" y="62981"/>
                  </a:cubicBezTo>
                  <a:cubicBezTo>
                    <a:pt x="379138" y="46654"/>
                    <a:pt x="367945" y="32044"/>
                    <a:pt x="358474" y="20013"/>
                  </a:cubicBezTo>
                  <a:cubicBezTo>
                    <a:pt x="346420" y="5404"/>
                    <a:pt x="350725" y="-3189"/>
                    <a:pt x="368806" y="110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9F11EB8-7D1E-4196-B834-6BED2286B288}"/>
              </a:ext>
            </a:extLst>
          </p:cNvPr>
          <p:cNvGrpSpPr/>
          <p:nvPr/>
        </p:nvGrpSpPr>
        <p:grpSpPr>
          <a:xfrm>
            <a:off x="8305443" y="1791394"/>
            <a:ext cx="2346785" cy="2346785"/>
            <a:chOff x="8305443" y="1791394"/>
            <a:chExt cx="2346785" cy="2346785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4CD22B1-DECC-4A2F-AAC5-2053D65775DF}"/>
                </a:ext>
              </a:extLst>
            </p:cNvPr>
            <p:cNvGrpSpPr/>
            <p:nvPr/>
          </p:nvGrpSpPr>
          <p:grpSpPr>
            <a:xfrm>
              <a:off x="8305443" y="1791394"/>
              <a:ext cx="2346785" cy="2346785"/>
              <a:chOff x="1559243" y="2670811"/>
              <a:chExt cx="2304414" cy="230441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F7C2AC23-F472-49E0-91AD-C5CFC31A79FA}"/>
                  </a:ext>
                </a:extLst>
              </p:cNvPr>
              <p:cNvSpPr/>
              <p:nvPr/>
            </p:nvSpPr>
            <p:spPr>
              <a:xfrm flipH="1">
                <a:off x="1829955" y="2941523"/>
                <a:ext cx="1762990" cy="1762990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不完整圆 22">
                <a:extLst>
                  <a:ext uri="{FF2B5EF4-FFF2-40B4-BE49-F238E27FC236}">
                    <a16:creationId xmlns:a16="http://schemas.microsoft.com/office/drawing/2014/main" id="{133C3E73-C6BF-4A06-9B93-3B39D1D10DDA}"/>
                  </a:ext>
                </a:extLst>
              </p:cNvPr>
              <p:cNvSpPr/>
              <p:nvPr/>
            </p:nvSpPr>
            <p:spPr>
              <a:xfrm flipH="1">
                <a:off x="1559243" y="2670811"/>
                <a:ext cx="2304414" cy="2304414"/>
              </a:xfrm>
              <a:prstGeom prst="pie">
                <a:avLst>
                  <a:gd name="adj1" fmla="val 19652751"/>
                  <a:gd name="adj2" fmla="val 16200000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45110D85-303B-45EC-B231-37C99B604552}"/>
                </a:ext>
              </a:extLst>
            </p:cNvPr>
            <p:cNvSpPr/>
            <p:nvPr/>
          </p:nvSpPr>
          <p:spPr>
            <a:xfrm>
              <a:off x="8983534" y="2469486"/>
              <a:ext cx="990602" cy="99060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24">
              <a:extLst>
                <a:ext uri="{FF2B5EF4-FFF2-40B4-BE49-F238E27FC236}">
                  <a16:creationId xmlns:a16="http://schemas.microsoft.com/office/drawing/2014/main" id="{D0766E32-3F3F-4B90-ADD6-B061D7A2D921}"/>
                </a:ext>
              </a:extLst>
            </p:cNvPr>
            <p:cNvSpPr/>
            <p:nvPr/>
          </p:nvSpPr>
          <p:spPr>
            <a:xfrm>
              <a:off x="9271325" y="2757595"/>
              <a:ext cx="415019" cy="414382"/>
            </a:xfrm>
            <a:custGeom>
              <a:avLst/>
              <a:gdLst>
                <a:gd name="connsiteX0" fmla="*/ 426920 w 591547"/>
                <a:gd name="connsiteY0" fmla="*/ 426341 h 590640"/>
                <a:gd name="connsiteX1" fmla="*/ 464040 w 591547"/>
                <a:gd name="connsiteY1" fmla="*/ 525427 h 590640"/>
                <a:gd name="connsiteX2" fmla="*/ 484213 w 591547"/>
                <a:gd name="connsiteY2" fmla="*/ 483537 h 590640"/>
                <a:gd name="connsiteX3" fmla="*/ 526174 w 591547"/>
                <a:gd name="connsiteY3" fmla="*/ 463397 h 590640"/>
                <a:gd name="connsiteX4" fmla="*/ 390608 w 591547"/>
                <a:gd name="connsiteY4" fmla="*/ 390089 h 590640"/>
                <a:gd name="connsiteX5" fmla="*/ 580240 w 591547"/>
                <a:gd name="connsiteY5" fmla="*/ 460175 h 590640"/>
                <a:gd name="connsiteX6" fmla="*/ 510843 w 591547"/>
                <a:gd name="connsiteY6" fmla="*/ 494815 h 590640"/>
                <a:gd name="connsiteX7" fmla="*/ 584274 w 591547"/>
                <a:gd name="connsiteY7" fmla="*/ 568123 h 590640"/>
                <a:gd name="connsiteX8" fmla="*/ 584274 w 591547"/>
                <a:gd name="connsiteY8" fmla="*/ 583429 h 590640"/>
                <a:gd name="connsiteX9" fmla="*/ 576205 w 591547"/>
                <a:gd name="connsiteY9" fmla="*/ 585846 h 590640"/>
                <a:gd name="connsiteX10" fmla="*/ 568942 w 591547"/>
                <a:gd name="connsiteY10" fmla="*/ 583429 h 590640"/>
                <a:gd name="connsiteX11" fmla="*/ 495511 w 591547"/>
                <a:gd name="connsiteY11" fmla="*/ 510121 h 590640"/>
                <a:gd name="connsiteX12" fmla="*/ 460812 w 591547"/>
                <a:gd name="connsiteY12" fmla="*/ 579402 h 590640"/>
                <a:gd name="connsiteX13" fmla="*/ 296177 w 591547"/>
                <a:gd name="connsiteY13" fmla="*/ 0 h 590640"/>
                <a:gd name="connsiteX14" fmla="*/ 591547 w 591547"/>
                <a:gd name="connsiteY14" fmla="*/ 295723 h 590640"/>
                <a:gd name="connsiteX15" fmla="*/ 581056 w 591547"/>
                <a:gd name="connsiteY15" fmla="*/ 306198 h 590640"/>
                <a:gd name="connsiteX16" fmla="*/ 570564 w 591547"/>
                <a:gd name="connsiteY16" fmla="*/ 295723 h 590640"/>
                <a:gd name="connsiteX17" fmla="*/ 296177 w 591547"/>
                <a:gd name="connsiteY17" fmla="*/ 21756 h 590640"/>
                <a:gd name="connsiteX18" fmla="*/ 21790 w 591547"/>
                <a:gd name="connsiteY18" fmla="*/ 295723 h 590640"/>
                <a:gd name="connsiteX19" fmla="*/ 112983 w 591547"/>
                <a:gd name="connsiteY19" fmla="*/ 499587 h 590640"/>
                <a:gd name="connsiteX20" fmla="*/ 121053 w 591547"/>
                <a:gd name="connsiteY20" fmla="*/ 493946 h 590640"/>
                <a:gd name="connsiteX21" fmla="*/ 205791 w 591547"/>
                <a:gd name="connsiteY21" fmla="*/ 448016 h 590640"/>
                <a:gd name="connsiteX22" fmla="*/ 218703 w 591547"/>
                <a:gd name="connsiteY22" fmla="*/ 427066 h 590640"/>
                <a:gd name="connsiteX23" fmla="*/ 218703 w 591547"/>
                <a:gd name="connsiteY23" fmla="*/ 395640 h 590640"/>
                <a:gd name="connsiteX24" fmla="*/ 184808 w 591547"/>
                <a:gd name="connsiteY24" fmla="*/ 327149 h 590640"/>
                <a:gd name="connsiteX25" fmla="*/ 171089 w 591547"/>
                <a:gd name="connsiteY25" fmla="*/ 296529 h 590640"/>
                <a:gd name="connsiteX26" fmla="*/ 171089 w 591547"/>
                <a:gd name="connsiteY26" fmla="*/ 258657 h 590640"/>
                <a:gd name="connsiteX27" fmla="*/ 179966 w 591547"/>
                <a:gd name="connsiteY27" fmla="*/ 232872 h 590640"/>
                <a:gd name="connsiteX28" fmla="*/ 179966 w 591547"/>
                <a:gd name="connsiteY28" fmla="*/ 182913 h 590640"/>
                <a:gd name="connsiteX29" fmla="*/ 200141 w 591547"/>
                <a:gd name="connsiteY29" fmla="*/ 120062 h 590640"/>
                <a:gd name="connsiteX30" fmla="*/ 296177 w 591547"/>
                <a:gd name="connsiteY30" fmla="*/ 86219 h 590640"/>
                <a:gd name="connsiteX31" fmla="*/ 391406 w 591547"/>
                <a:gd name="connsiteY31" fmla="*/ 120062 h 590640"/>
                <a:gd name="connsiteX32" fmla="*/ 411581 w 591547"/>
                <a:gd name="connsiteY32" fmla="*/ 182913 h 590640"/>
                <a:gd name="connsiteX33" fmla="*/ 411581 w 591547"/>
                <a:gd name="connsiteY33" fmla="*/ 232872 h 590640"/>
                <a:gd name="connsiteX34" fmla="*/ 421265 w 591547"/>
                <a:gd name="connsiteY34" fmla="*/ 258657 h 590640"/>
                <a:gd name="connsiteX35" fmla="*/ 421265 w 591547"/>
                <a:gd name="connsiteY35" fmla="*/ 296529 h 590640"/>
                <a:gd name="connsiteX36" fmla="*/ 393020 w 591547"/>
                <a:gd name="connsiteY36" fmla="*/ 334401 h 590640"/>
                <a:gd name="connsiteX37" fmla="*/ 380107 w 591547"/>
                <a:gd name="connsiteY37" fmla="*/ 327149 h 590640"/>
                <a:gd name="connsiteX38" fmla="*/ 386563 w 591547"/>
                <a:gd name="connsiteY38" fmla="*/ 313450 h 590640"/>
                <a:gd name="connsiteX39" fmla="*/ 399476 w 591547"/>
                <a:gd name="connsiteY39" fmla="*/ 296529 h 590640"/>
                <a:gd name="connsiteX40" fmla="*/ 399476 w 591547"/>
                <a:gd name="connsiteY40" fmla="*/ 258657 h 590640"/>
                <a:gd name="connsiteX41" fmla="*/ 393827 w 591547"/>
                <a:gd name="connsiteY41" fmla="*/ 245764 h 590640"/>
                <a:gd name="connsiteX42" fmla="*/ 389792 w 591547"/>
                <a:gd name="connsiteY42" fmla="*/ 242541 h 590640"/>
                <a:gd name="connsiteX43" fmla="*/ 389792 w 591547"/>
                <a:gd name="connsiteY43" fmla="*/ 181302 h 590640"/>
                <a:gd name="connsiteX44" fmla="*/ 375265 w 591547"/>
                <a:gd name="connsiteY44" fmla="*/ 133760 h 590640"/>
                <a:gd name="connsiteX45" fmla="*/ 296177 w 591547"/>
                <a:gd name="connsiteY45" fmla="*/ 107170 h 590640"/>
                <a:gd name="connsiteX46" fmla="*/ 216282 w 591547"/>
                <a:gd name="connsiteY46" fmla="*/ 133760 h 590640"/>
                <a:gd name="connsiteX47" fmla="*/ 201755 w 591547"/>
                <a:gd name="connsiteY47" fmla="*/ 181302 h 590640"/>
                <a:gd name="connsiteX48" fmla="*/ 201755 w 591547"/>
                <a:gd name="connsiteY48" fmla="*/ 182108 h 590640"/>
                <a:gd name="connsiteX49" fmla="*/ 201755 w 591547"/>
                <a:gd name="connsiteY49" fmla="*/ 242541 h 590640"/>
                <a:gd name="connsiteX50" fmla="*/ 198527 w 591547"/>
                <a:gd name="connsiteY50" fmla="*/ 245764 h 590640"/>
                <a:gd name="connsiteX51" fmla="*/ 192071 w 591547"/>
                <a:gd name="connsiteY51" fmla="*/ 258657 h 590640"/>
                <a:gd name="connsiteX52" fmla="*/ 192071 w 591547"/>
                <a:gd name="connsiteY52" fmla="*/ 296529 h 590640"/>
                <a:gd name="connsiteX53" fmla="*/ 200141 w 591547"/>
                <a:gd name="connsiteY53" fmla="*/ 311839 h 590640"/>
                <a:gd name="connsiteX54" fmla="*/ 204177 w 591547"/>
                <a:gd name="connsiteY54" fmla="*/ 314256 h 590640"/>
                <a:gd name="connsiteX55" fmla="*/ 204984 w 591547"/>
                <a:gd name="connsiteY55" fmla="*/ 318285 h 590640"/>
                <a:gd name="connsiteX56" fmla="*/ 237264 w 591547"/>
                <a:gd name="connsiteY56" fmla="*/ 385165 h 590640"/>
                <a:gd name="connsiteX57" fmla="*/ 239686 w 591547"/>
                <a:gd name="connsiteY57" fmla="*/ 388388 h 590640"/>
                <a:gd name="connsiteX58" fmla="*/ 239686 w 591547"/>
                <a:gd name="connsiteY58" fmla="*/ 427066 h 590640"/>
                <a:gd name="connsiteX59" fmla="*/ 216282 w 591547"/>
                <a:gd name="connsiteY59" fmla="*/ 466549 h 590640"/>
                <a:gd name="connsiteX60" fmla="*/ 130738 w 591547"/>
                <a:gd name="connsiteY60" fmla="*/ 513285 h 590640"/>
                <a:gd name="connsiteX61" fmla="*/ 129931 w 591547"/>
                <a:gd name="connsiteY61" fmla="*/ 513285 h 590640"/>
                <a:gd name="connsiteX62" fmla="*/ 131545 w 591547"/>
                <a:gd name="connsiteY62" fmla="*/ 514896 h 590640"/>
                <a:gd name="connsiteX63" fmla="*/ 146071 w 591547"/>
                <a:gd name="connsiteY63" fmla="*/ 524566 h 590640"/>
                <a:gd name="connsiteX64" fmla="*/ 150913 w 591547"/>
                <a:gd name="connsiteY64" fmla="*/ 527789 h 590640"/>
                <a:gd name="connsiteX65" fmla="*/ 167054 w 591547"/>
                <a:gd name="connsiteY65" fmla="*/ 537458 h 590640"/>
                <a:gd name="connsiteX66" fmla="*/ 169475 w 591547"/>
                <a:gd name="connsiteY66" fmla="*/ 538264 h 590640"/>
                <a:gd name="connsiteX67" fmla="*/ 187229 w 591547"/>
                <a:gd name="connsiteY67" fmla="*/ 547128 h 590640"/>
                <a:gd name="connsiteX68" fmla="*/ 207405 w 591547"/>
                <a:gd name="connsiteY68" fmla="*/ 555186 h 590640"/>
                <a:gd name="connsiteX69" fmla="*/ 209019 w 591547"/>
                <a:gd name="connsiteY69" fmla="*/ 555186 h 590640"/>
                <a:gd name="connsiteX70" fmla="*/ 250984 w 591547"/>
                <a:gd name="connsiteY70" fmla="*/ 565661 h 590640"/>
                <a:gd name="connsiteX71" fmla="*/ 251791 w 591547"/>
                <a:gd name="connsiteY71" fmla="*/ 565661 h 590640"/>
                <a:gd name="connsiteX72" fmla="*/ 271966 w 591547"/>
                <a:gd name="connsiteY72" fmla="*/ 568078 h 590640"/>
                <a:gd name="connsiteX73" fmla="*/ 275194 w 591547"/>
                <a:gd name="connsiteY73" fmla="*/ 568884 h 590640"/>
                <a:gd name="connsiteX74" fmla="*/ 296177 w 591547"/>
                <a:gd name="connsiteY74" fmla="*/ 569690 h 590640"/>
                <a:gd name="connsiteX75" fmla="*/ 306668 w 591547"/>
                <a:gd name="connsiteY75" fmla="*/ 580165 h 590640"/>
                <a:gd name="connsiteX76" fmla="*/ 296177 w 591547"/>
                <a:gd name="connsiteY76" fmla="*/ 590640 h 590640"/>
                <a:gd name="connsiteX77" fmla="*/ 271966 w 591547"/>
                <a:gd name="connsiteY77" fmla="*/ 589834 h 590640"/>
                <a:gd name="connsiteX78" fmla="*/ 268738 w 591547"/>
                <a:gd name="connsiteY78" fmla="*/ 589834 h 590640"/>
                <a:gd name="connsiteX79" fmla="*/ 245335 w 591547"/>
                <a:gd name="connsiteY79" fmla="*/ 586611 h 590640"/>
                <a:gd name="connsiteX80" fmla="*/ 242914 w 591547"/>
                <a:gd name="connsiteY80" fmla="*/ 585806 h 590640"/>
                <a:gd name="connsiteX81" fmla="*/ 171896 w 591547"/>
                <a:gd name="connsiteY81" fmla="*/ 563244 h 590640"/>
                <a:gd name="connsiteX82" fmla="*/ 170282 w 591547"/>
                <a:gd name="connsiteY82" fmla="*/ 562438 h 590640"/>
                <a:gd name="connsiteX83" fmla="*/ 150106 w 591547"/>
                <a:gd name="connsiteY83" fmla="*/ 551963 h 590640"/>
                <a:gd name="connsiteX84" fmla="*/ 146071 w 591547"/>
                <a:gd name="connsiteY84" fmla="*/ 550351 h 590640"/>
                <a:gd name="connsiteX85" fmla="*/ 128316 w 591547"/>
                <a:gd name="connsiteY85" fmla="*/ 539070 h 590640"/>
                <a:gd name="connsiteX86" fmla="*/ 122667 w 591547"/>
                <a:gd name="connsiteY86" fmla="*/ 535041 h 590640"/>
                <a:gd name="connsiteX87" fmla="*/ 107334 w 591547"/>
                <a:gd name="connsiteY87" fmla="*/ 522954 h 590640"/>
                <a:gd name="connsiteX88" fmla="*/ 105720 w 591547"/>
                <a:gd name="connsiteY88" fmla="*/ 521343 h 590640"/>
                <a:gd name="connsiteX89" fmla="*/ 96036 w 591547"/>
                <a:gd name="connsiteY89" fmla="*/ 513285 h 590640"/>
                <a:gd name="connsiteX90" fmla="*/ 0 w 591547"/>
                <a:gd name="connsiteY90" fmla="*/ 295723 h 590640"/>
                <a:gd name="connsiteX91" fmla="*/ 296177 w 591547"/>
                <a:gd name="connsiteY91" fmla="*/ 0 h 590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91547" h="590640">
                  <a:moveTo>
                    <a:pt x="426920" y="426341"/>
                  </a:moveTo>
                  <a:lnTo>
                    <a:pt x="464040" y="525427"/>
                  </a:lnTo>
                  <a:lnTo>
                    <a:pt x="484213" y="483537"/>
                  </a:lnTo>
                  <a:lnTo>
                    <a:pt x="526174" y="463397"/>
                  </a:lnTo>
                  <a:close/>
                  <a:moveTo>
                    <a:pt x="390608" y="390089"/>
                  </a:moveTo>
                  <a:lnTo>
                    <a:pt x="580240" y="460175"/>
                  </a:lnTo>
                  <a:lnTo>
                    <a:pt x="510843" y="494815"/>
                  </a:lnTo>
                  <a:lnTo>
                    <a:pt x="584274" y="568123"/>
                  </a:lnTo>
                  <a:cubicBezTo>
                    <a:pt x="588309" y="572151"/>
                    <a:pt x="588309" y="578596"/>
                    <a:pt x="584274" y="583429"/>
                  </a:cubicBezTo>
                  <a:cubicBezTo>
                    <a:pt x="581853" y="585041"/>
                    <a:pt x="578626" y="585846"/>
                    <a:pt x="576205" y="585846"/>
                  </a:cubicBezTo>
                  <a:cubicBezTo>
                    <a:pt x="573784" y="585846"/>
                    <a:pt x="570556" y="585041"/>
                    <a:pt x="568942" y="583429"/>
                  </a:cubicBezTo>
                  <a:lnTo>
                    <a:pt x="495511" y="510121"/>
                  </a:lnTo>
                  <a:lnTo>
                    <a:pt x="460812" y="579402"/>
                  </a:lnTo>
                  <a:close/>
                  <a:moveTo>
                    <a:pt x="296177" y="0"/>
                  </a:moveTo>
                  <a:cubicBezTo>
                    <a:pt x="459195" y="0"/>
                    <a:pt x="591547" y="132149"/>
                    <a:pt x="591547" y="295723"/>
                  </a:cubicBezTo>
                  <a:cubicBezTo>
                    <a:pt x="591547" y="301364"/>
                    <a:pt x="586705" y="306198"/>
                    <a:pt x="581056" y="306198"/>
                  </a:cubicBezTo>
                  <a:cubicBezTo>
                    <a:pt x="575407" y="306198"/>
                    <a:pt x="570564" y="301364"/>
                    <a:pt x="570564" y="295723"/>
                  </a:cubicBezTo>
                  <a:cubicBezTo>
                    <a:pt x="570564" y="144236"/>
                    <a:pt x="447090" y="21756"/>
                    <a:pt x="296177" y="21756"/>
                  </a:cubicBezTo>
                  <a:cubicBezTo>
                    <a:pt x="144457" y="21756"/>
                    <a:pt x="21790" y="144236"/>
                    <a:pt x="21790" y="295723"/>
                  </a:cubicBezTo>
                  <a:cubicBezTo>
                    <a:pt x="21790" y="376302"/>
                    <a:pt x="56492" y="448822"/>
                    <a:pt x="112983" y="499587"/>
                  </a:cubicBezTo>
                  <a:cubicBezTo>
                    <a:pt x="115404" y="497169"/>
                    <a:pt x="117825" y="495558"/>
                    <a:pt x="121053" y="493946"/>
                  </a:cubicBezTo>
                  <a:lnTo>
                    <a:pt x="205791" y="448016"/>
                  </a:lnTo>
                  <a:cubicBezTo>
                    <a:pt x="213861" y="443182"/>
                    <a:pt x="218703" y="435124"/>
                    <a:pt x="218703" y="427066"/>
                  </a:cubicBezTo>
                  <a:lnTo>
                    <a:pt x="218703" y="395640"/>
                  </a:lnTo>
                  <a:cubicBezTo>
                    <a:pt x="211440" y="386777"/>
                    <a:pt x="193685" y="360992"/>
                    <a:pt x="184808" y="327149"/>
                  </a:cubicBezTo>
                  <a:cubicBezTo>
                    <a:pt x="175931" y="319897"/>
                    <a:pt x="171089" y="308616"/>
                    <a:pt x="171089" y="296529"/>
                  </a:cubicBezTo>
                  <a:lnTo>
                    <a:pt x="171089" y="258657"/>
                  </a:lnTo>
                  <a:cubicBezTo>
                    <a:pt x="171089" y="248988"/>
                    <a:pt x="174317" y="240124"/>
                    <a:pt x="179966" y="232872"/>
                  </a:cubicBezTo>
                  <a:lnTo>
                    <a:pt x="179966" y="182913"/>
                  </a:lnTo>
                  <a:cubicBezTo>
                    <a:pt x="179966" y="177273"/>
                    <a:pt x="177545" y="145847"/>
                    <a:pt x="200141" y="120062"/>
                  </a:cubicBezTo>
                  <a:cubicBezTo>
                    <a:pt x="220317" y="97500"/>
                    <a:pt x="252598" y="86219"/>
                    <a:pt x="296177" y="86219"/>
                  </a:cubicBezTo>
                  <a:cubicBezTo>
                    <a:pt x="339756" y="86219"/>
                    <a:pt x="371230" y="97500"/>
                    <a:pt x="391406" y="120062"/>
                  </a:cubicBezTo>
                  <a:cubicBezTo>
                    <a:pt x="414002" y="145847"/>
                    <a:pt x="412388" y="177273"/>
                    <a:pt x="411581" y="182913"/>
                  </a:cubicBezTo>
                  <a:lnTo>
                    <a:pt x="411581" y="232872"/>
                  </a:lnTo>
                  <a:cubicBezTo>
                    <a:pt x="418037" y="240124"/>
                    <a:pt x="421265" y="248988"/>
                    <a:pt x="421265" y="258657"/>
                  </a:cubicBezTo>
                  <a:lnTo>
                    <a:pt x="421265" y="296529"/>
                  </a:lnTo>
                  <a:cubicBezTo>
                    <a:pt x="421265" y="314256"/>
                    <a:pt x="409967" y="328760"/>
                    <a:pt x="393020" y="334401"/>
                  </a:cubicBezTo>
                  <a:cubicBezTo>
                    <a:pt x="387370" y="336012"/>
                    <a:pt x="381721" y="332789"/>
                    <a:pt x="380107" y="327149"/>
                  </a:cubicBezTo>
                  <a:cubicBezTo>
                    <a:pt x="377686" y="321508"/>
                    <a:pt x="380914" y="315062"/>
                    <a:pt x="386563" y="313450"/>
                  </a:cubicBezTo>
                  <a:cubicBezTo>
                    <a:pt x="394634" y="311033"/>
                    <a:pt x="399476" y="304587"/>
                    <a:pt x="399476" y="296529"/>
                  </a:cubicBezTo>
                  <a:lnTo>
                    <a:pt x="399476" y="258657"/>
                  </a:lnTo>
                  <a:cubicBezTo>
                    <a:pt x="399476" y="253822"/>
                    <a:pt x="397862" y="248988"/>
                    <a:pt x="393827" y="245764"/>
                  </a:cubicBezTo>
                  <a:lnTo>
                    <a:pt x="389792" y="242541"/>
                  </a:lnTo>
                  <a:lnTo>
                    <a:pt x="389792" y="181302"/>
                  </a:lnTo>
                  <a:cubicBezTo>
                    <a:pt x="389792" y="180496"/>
                    <a:pt x="393020" y="154711"/>
                    <a:pt x="375265" y="133760"/>
                  </a:cubicBezTo>
                  <a:cubicBezTo>
                    <a:pt x="359125" y="116033"/>
                    <a:pt x="332493" y="107170"/>
                    <a:pt x="296177" y="107170"/>
                  </a:cubicBezTo>
                  <a:cubicBezTo>
                    <a:pt x="259054" y="107170"/>
                    <a:pt x="232422" y="116033"/>
                    <a:pt x="216282" y="133760"/>
                  </a:cubicBezTo>
                  <a:cubicBezTo>
                    <a:pt x="198527" y="154711"/>
                    <a:pt x="201755" y="180496"/>
                    <a:pt x="201755" y="181302"/>
                  </a:cubicBezTo>
                  <a:lnTo>
                    <a:pt x="201755" y="182108"/>
                  </a:lnTo>
                  <a:lnTo>
                    <a:pt x="201755" y="242541"/>
                  </a:lnTo>
                  <a:lnTo>
                    <a:pt x="198527" y="245764"/>
                  </a:lnTo>
                  <a:cubicBezTo>
                    <a:pt x="194492" y="248988"/>
                    <a:pt x="192071" y="253822"/>
                    <a:pt x="192071" y="258657"/>
                  </a:cubicBezTo>
                  <a:lnTo>
                    <a:pt x="192071" y="296529"/>
                  </a:lnTo>
                  <a:cubicBezTo>
                    <a:pt x="192071" y="302975"/>
                    <a:pt x="195299" y="308616"/>
                    <a:pt x="200141" y="311839"/>
                  </a:cubicBezTo>
                  <a:lnTo>
                    <a:pt x="204177" y="314256"/>
                  </a:lnTo>
                  <a:lnTo>
                    <a:pt x="204984" y="318285"/>
                  </a:lnTo>
                  <a:cubicBezTo>
                    <a:pt x="213861" y="356157"/>
                    <a:pt x="237264" y="384359"/>
                    <a:pt x="237264" y="385165"/>
                  </a:cubicBezTo>
                  <a:lnTo>
                    <a:pt x="239686" y="388388"/>
                  </a:lnTo>
                  <a:lnTo>
                    <a:pt x="239686" y="427066"/>
                  </a:lnTo>
                  <a:cubicBezTo>
                    <a:pt x="239686" y="443182"/>
                    <a:pt x="230808" y="458492"/>
                    <a:pt x="216282" y="466549"/>
                  </a:cubicBezTo>
                  <a:lnTo>
                    <a:pt x="130738" y="513285"/>
                  </a:lnTo>
                  <a:lnTo>
                    <a:pt x="129931" y="513285"/>
                  </a:lnTo>
                  <a:cubicBezTo>
                    <a:pt x="130738" y="514091"/>
                    <a:pt x="130738" y="514091"/>
                    <a:pt x="131545" y="514896"/>
                  </a:cubicBezTo>
                  <a:cubicBezTo>
                    <a:pt x="136387" y="518120"/>
                    <a:pt x="141229" y="521343"/>
                    <a:pt x="146071" y="524566"/>
                  </a:cubicBezTo>
                  <a:cubicBezTo>
                    <a:pt x="147685" y="525372"/>
                    <a:pt x="149299" y="526983"/>
                    <a:pt x="150913" y="527789"/>
                  </a:cubicBezTo>
                  <a:cubicBezTo>
                    <a:pt x="155755" y="531012"/>
                    <a:pt x="161404" y="534235"/>
                    <a:pt x="167054" y="537458"/>
                  </a:cubicBezTo>
                  <a:cubicBezTo>
                    <a:pt x="167861" y="537458"/>
                    <a:pt x="168668" y="538264"/>
                    <a:pt x="169475" y="538264"/>
                  </a:cubicBezTo>
                  <a:cubicBezTo>
                    <a:pt x="175124" y="541487"/>
                    <a:pt x="181580" y="544711"/>
                    <a:pt x="187229" y="547128"/>
                  </a:cubicBezTo>
                  <a:cubicBezTo>
                    <a:pt x="194492" y="550351"/>
                    <a:pt x="200948" y="552768"/>
                    <a:pt x="207405" y="555186"/>
                  </a:cubicBezTo>
                  <a:cubicBezTo>
                    <a:pt x="208212" y="555186"/>
                    <a:pt x="208212" y="555186"/>
                    <a:pt x="209019" y="555186"/>
                  </a:cubicBezTo>
                  <a:cubicBezTo>
                    <a:pt x="222738" y="560020"/>
                    <a:pt x="236457" y="563244"/>
                    <a:pt x="250984" y="565661"/>
                  </a:cubicBezTo>
                  <a:lnTo>
                    <a:pt x="251791" y="565661"/>
                  </a:lnTo>
                  <a:cubicBezTo>
                    <a:pt x="258247" y="567272"/>
                    <a:pt x="265510" y="568078"/>
                    <a:pt x="271966" y="568078"/>
                  </a:cubicBezTo>
                  <a:cubicBezTo>
                    <a:pt x="272773" y="568078"/>
                    <a:pt x="274387" y="568884"/>
                    <a:pt x="275194" y="568884"/>
                  </a:cubicBezTo>
                  <a:cubicBezTo>
                    <a:pt x="282458" y="568884"/>
                    <a:pt x="288914" y="569690"/>
                    <a:pt x="296177" y="569690"/>
                  </a:cubicBezTo>
                  <a:cubicBezTo>
                    <a:pt x="301826" y="569690"/>
                    <a:pt x="306668" y="574525"/>
                    <a:pt x="306668" y="580165"/>
                  </a:cubicBezTo>
                  <a:cubicBezTo>
                    <a:pt x="306668" y="585806"/>
                    <a:pt x="301826" y="590640"/>
                    <a:pt x="296177" y="590640"/>
                  </a:cubicBezTo>
                  <a:cubicBezTo>
                    <a:pt x="288107" y="590640"/>
                    <a:pt x="280037" y="590640"/>
                    <a:pt x="271966" y="589834"/>
                  </a:cubicBezTo>
                  <a:cubicBezTo>
                    <a:pt x="271159" y="589834"/>
                    <a:pt x="269545" y="589834"/>
                    <a:pt x="268738" y="589834"/>
                  </a:cubicBezTo>
                  <a:cubicBezTo>
                    <a:pt x="260668" y="589029"/>
                    <a:pt x="253405" y="587417"/>
                    <a:pt x="245335" y="586611"/>
                  </a:cubicBezTo>
                  <a:cubicBezTo>
                    <a:pt x="244528" y="586611"/>
                    <a:pt x="243721" y="586611"/>
                    <a:pt x="242914" y="585806"/>
                  </a:cubicBezTo>
                  <a:cubicBezTo>
                    <a:pt x="217896" y="581777"/>
                    <a:pt x="194492" y="573719"/>
                    <a:pt x="171896" y="563244"/>
                  </a:cubicBezTo>
                  <a:cubicBezTo>
                    <a:pt x="171089" y="563244"/>
                    <a:pt x="170282" y="563244"/>
                    <a:pt x="170282" y="562438"/>
                  </a:cubicBezTo>
                  <a:cubicBezTo>
                    <a:pt x="163018" y="559215"/>
                    <a:pt x="156562" y="555991"/>
                    <a:pt x="150106" y="551963"/>
                  </a:cubicBezTo>
                  <a:cubicBezTo>
                    <a:pt x="148492" y="551157"/>
                    <a:pt x="147685" y="551157"/>
                    <a:pt x="146071" y="550351"/>
                  </a:cubicBezTo>
                  <a:cubicBezTo>
                    <a:pt x="139615" y="546322"/>
                    <a:pt x="133966" y="543099"/>
                    <a:pt x="128316" y="539070"/>
                  </a:cubicBezTo>
                  <a:cubicBezTo>
                    <a:pt x="126702" y="537458"/>
                    <a:pt x="125088" y="536653"/>
                    <a:pt x="122667" y="535041"/>
                  </a:cubicBezTo>
                  <a:cubicBezTo>
                    <a:pt x="117825" y="531012"/>
                    <a:pt x="112176" y="526983"/>
                    <a:pt x="107334" y="522954"/>
                  </a:cubicBezTo>
                  <a:cubicBezTo>
                    <a:pt x="106527" y="522149"/>
                    <a:pt x="105720" y="522149"/>
                    <a:pt x="105720" y="521343"/>
                  </a:cubicBezTo>
                  <a:lnTo>
                    <a:pt x="96036" y="513285"/>
                  </a:lnTo>
                  <a:cubicBezTo>
                    <a:pt x="37123" y="459297"/>
                    <a:pt x="0" y="381136"/>
                    <a:pt x="0" y="295723"/>
                  </a:cubicBezTo>
                  <a:cubicBezTo>
                    <a:pt x="0" y="132149"/>
                    <a:pt x="132352" y="0"/>
                    <a:pt x="296177" y="0"/>
                  </a:cubicBez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82D3CDD-2712-4371-A141-457E71CCFDF6}"/>
              </a:ext>
            </a:extLst>
          </p:cNvPr>
          <p:cNvGrpSpPr/>
          <p:nvPr/>
        </p:nvGrpSpPr>
        <p:grpSpPr>
          <a:xfrm>
            <a:off x="4771269" y="4264892"/>
            <a:ext cx="2649458" cy="1076897"/>
            <a:chOff x="8571274" y="2036182"/>
            <a:chExt cx="2649458" cy="10768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200237F-D5AE-428F-9E60-8732809BABBB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4AC913F-3EFA-41DC-95A2-FB9304929D4B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D977A83-FE83-47C7-982E-E3A889720279}"/>
              </a:ext>
            </a:extLst>
          </p:cNvPr>
          <p:cNvGrpSpPr/>
          <p:nvPr/>
        </p:nvGrpSpPr>
        <p:grpSpPr>
          <a:xfrm>
            <a:off x="1489206" y="4449558"/>
            <a:ext cx="2649458" cy="1076897"/>
            <a:chOff x="8571274" y="2036182"/>
            <a:chExt cx="2649458" cy="107689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6A8F883-CE41-41E1-BFDB-CD6EC7951CA0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77A2A616-CAF0-4AC3-8000-F0F745BC76EC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3F722F3-49B5-4103-AF25-518859A03254}"/>
              </a:ext>
            </a:extLst>
          </p:cNvPr>
          <p:cNvGrpSpPr/>
          <p:nvPr/>
        </p:nvGrpSpPr>
        <p:grpSpPr>
          <a:xfrm>
            <a:off x="8154105" y="4449558"/>
            <a:ext cx="2649458" cy="1076897"/>
            <a:chOff x="8571274" y="2036182"/>
            <a:chExt cx="2649458" cy="107689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BFC56FD3-ED62-4E18-9304-0A9B831410E2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BD1859C-3C2B-4FA6-B98E-30FA92E1C9A4}"/>
                </a:ext>
              </a:extLst>
            </p:cNvPr>
            <p:cNvSpPr txBox="1"/>
            <p:nvPr/>
          </p:nvSpPr>
          <p:spPr>
            <a:xfrm>
              <a:off x="9120791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6326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010" name="组合 9009">
            <a:extLst>
              <a:ext uri="{FF2B5EF4-FFF2-40B4-BE49-F238E27FC236}">
                <a16:creationId xmlns:a16="http://schemas.microsoft.com/office/drawing/2014/main" id="{5D5B18B4-09CE-4109-9F94-B2DBC82ACA2E}"/>
              </a:ext>
            </a:extLst>
          </p:cNvPr>
          <p:cNvGrpSpPr/>
          <p:nvPr/>
        </p:nvGrpSpPr>
        <p:grpSpPr>
          <a:xfrm>
            <a:off x="5061101" y="437247"/>
            <a:ext cx="2069797" cy="1231192"/>
            <a:chOff x="962025" y="1864539"/>
            <a:chExt cx="2069797" cy="123119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1EF285A-FB65-4CCA-967A-6AD8A2DEE1C4}"/>
                </a:ext>
              </a:extLst>
            </p:cNvPr>
            <p:cNvSpPr txBox="1"/>
            <p:nvPr/>
          </p:nvSpPr>
          <p:spPr>
            <a:xfrm>
              <a:off x="962025" y="2726399"/>
              <a:ext cx="20697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600" dirty="0">
                  <a:solidFill>
                    <a:srgbClr val="0070C0"/>
                  </a:solidFill>
                  <a:cs typeface="+mn-ea"/>
                  <a:sym typeface="+mn-lt"/>
                </a:rPr>
                <a:t>CONTENTS</a:t>
              </a:r>
              <a:endParaRPr lang="zh-CN" altLang="en-US" spc="600" dirty="0">
                <a:solidFill>
                  <a:srgbClr val="0070C0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88BCC35-0D35-4819-A4BE-E73AA473FC53}"/>
                </a:ext>
              </a:extLst>
            </p:cNvPr>
            <p:cNvSpPr txBox="1"/>
            <p:nvPr/>
          </p:nvSpPr>
          <p:spPr>
            <a:xfrm>
              <a:off x="1132130" y="1864539"/>
              <a:ext cx="175560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6000" spc="600" dirty="0">
                  <a:solidFill>
                    <a:srgbClr val="0070C0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目录</a:t>
              </a:r>
            </a:p>
          </p:txBody>
        </p:sp>
      </p:grpSp>
      <p:sp>
        <p:nvSpPr>
          <p:cNvPr id="9011" name="任意多边形: 形状 9010">
            <a:extLst>
              <a:ext uri="{FF2B5EF4-FFF2-40B4-BE49-F238E27FC236}">
                <a16:creationId xmlns:a16="http://schemas.microsoft.com/office/drawing/2014/main" id="{04C9D127-E22A-44EA-BD51-BEAAE4ED75AF}"/>
              </a:ext>
            </a:extLst>
          </p:cNvPr>
          <p:cNvSpPr/>
          <p:nvPr/>
        </p:nvSpPr>
        <p:spPr>
          <a:xfrm>
            <a:off x="0" y="5174689"/>
            <a:ext cx="12192000" cy="1683311"/>
          </a:xfrm>
          <a:custGeom>
            <a:avLst/>
            <a:gdLst>
              <a:gd name="connsiteX0" fmla="*/ 5914724 w 12192000"/>
              <a:gd name="connsiteY0" fmla="*/ 0 h 1683311"/>
              <a:gd name="connsiteX1" fmla="*/ 5921581 w 12192000"/>
              <a:gd name="connsiteY1" fmla="*/ 3429 h 1683311"/>
              <a:gd name="connsiteX2" fmla="*/ 5918153 w 12192000"/>
              <a:gd name="connsiteY2" fmla="*/ 133705 h 1683311"/>
              <a:gd name="connsiteX3" fmla="*/ 5918153 w 12192000"/>
              <a:gd name="connsiteY3" fmla="*/ 154275 h 1683311"/>
              <a:gd name="connsiteX4" fmla="*/ 5928437 w 12192000"/>
              <a:gd name="connsiteY4" fmla="*/ 164560 h 1683311"/>
              <a:gd name="connsiteX5" fmla="*/ 5921581 w 12192000"/>
              <a:gd name="connsiteY5" fmla="*/ 171417 h 1683311"/>
              <a:gd name="connsiteX6" fmla="*/ 5921581 w 12192000"/>
              <a:gd name="connsiteY6" fmla="*/ 246840 h 1683311"/>
              <a:gd name="connsiteX7" fmla="*/ 5935294 w 12192000"/>
              <a:gd name="connsiteY7" fmla="*/ 257125 h 1683311"/>
              <a:gd name="connsiteX8" fmla="*/ 5925009 w 12192000"/>
              <a:gd name="connsiteY8" fmla="*/ 329120 h 1683311"/>
              <a:gd name="connsiteX9" fmla="*/ 5942151 w 12192000"/>
              <a:gd name="connsiteY9" fmla="*/ 346262 h 1683311"/>
              <a:gd name="connsiteX10" fmla="*/ 5949007 w 12192000"/>
              <a:gd name="connsiteY10" fmla="*/ 373688 h 1683311"/>
              <a:gd name="connsiteX11" fmla="*/ 5935294 w 12192000"/>
              <a:gd name="connsiteY11" fmla="*/ 394258 h 1683311"/>
              <a:gd name="connsiteX12" fmla="*/ 5935294 w 12192000"/>
              <a:gd name="connsiteY12" fmla="*/ 466253 h 1683311"/>
              <a:gd name="connsiteX13" fmla="*/ 5945579 w 12192000"/>
              <a:gd name="connsiteY13" fmla="*/ 479967 h 1683311"/>
              <a:gd name="connsiteX14" fmla="*/ 5935294 w 12192000"/>
              <a:gd name="connsiteY14" fmla="*/ 497108 h 1683311"/>
              <a:gd name="connsiteX15" fmla="*/ 6017574 w 12192000"/>
              <a:gd name="connsiteY15" fmla="*/ 603387 h 1683311"/>
              <a:gd name="connsiteX16" fmla="*/ 6014146 w 12192000"/>
              <a:gd name="connsiteY16" fmla="*/ 620528 h 1683311"/>
              <a:gd name="connsiteX17" fmla="*/ 5959292 w 12192000"/>
              <a:gd name="connsiteY17" fmla="*/ 682238 h 1683311"/>
              <a:gd name="connsiteX18" fmla="*/ 5955864 w 12192000"/>
              <a:gd name="connsiteY18" fmla="*/ 719950 h 1683311"/>
              <a:gd name="connsiteX19" fmla="*/ 5955864 w 12192000"/>
              <a:gd name="connsiteY19" fmla="*/ 1134778 h 1683311"/>
              <a:gd name="connsiteX20" fmla="*/ 6027859 w 12192000"/>
              <a:gd name="connsiteY20" fmla="*/ 1223915 h 1683311"/>
              <a:gd name="connsiteX21" fmla="*/ 5990147 w 12192000"/>
              <a:gd name="connsiteY21" fmla="*/ 1295910 h 1683311"/>
              <a:gd name="connsiteX22" fmla="*/ 6123852 w 12192000"/>
              <a:gd name="connsiteY22" fmla="*/ 1484468 h 1683311"/>
              <a:gd name="connsiteX23" fmla="*/ 6158136 w 12192000"/>
              <a:gd name="connsiteY23" fmla="*/ 1484468 h 1683311"/>
              <a:gd name="connsiteX24" fmla="*/ 6175277 w 12192000"/>
              <a:gd name="connsiteY24" fmla="*/ 1415901 h 1683311"/>
              <a:gd name="connsiteX25" fmla="*/ 6274699 w 12192000"/>
              <a:gd name="connsiteY25" fmla="*/ 1415901 h 1683311"/>
              <a:gd name="connsiteX26" fmla="*/ 6288412 w 12192000"/>
              <a:gd name="connsiteY26" fmla="*/ 1436471 h 1683311"/>
              <a:gd name="connsiteX27" fmla="*/ 6494112 w 12192000"/>
              <a:gd name="connsiteY27" fmla="*/ 1436471 h 1683311"/>
              <a:gd name="connsiteX28" fmla="*/ 6494112 w 12192000"/>
              <a:gd name="connsiteY28" fmla="*/ 1330193 h 1683311"/>
              <a:gd name="connsiteX29" fmla="*/ 6154707 w 12192000"/>
              <a:gd name="connsiteY29" fmla="*/ 1199916 h 1683311"/>
              <a:gd name="connsiteX30" fmla="*/ 6168421 w 12192000"/>
              <a:gd name="connsiteY30" fmla="*/ 1193060 h 1683311"/>
              <a:gd name="connsiteX31" fmla="*/ 6360407 w 12192000"/>
              <a:gd name="connsiteY31" fmla="*/ 1196488 h 1683311"/>
              <a:gd name="connsiteX32" fmla="*/ 6415261 w 12192000"/>
              <a:gd name="connsiteY32" fmla="*/ 1203345 h 1683311"/>
              <a:gd name="connsiteX33" fmla="*/ 6994649 w 12192000"/>
              <a:gd name="connsiteY33" fmla="*/ 1206773 h 1683311"/>
              <a:gd name="connsiteX34" fmla="*/ 7008362 w 12192000"/>
              <a:gd name="connsiteY34" fmla="*/ 1199916 h 1683311"/>
              <a:gd name="connsiteX35" fmla="*/ 7214062 w 12192000"/>
              <a:gd name="connsiteY35" fmla="*/ 1199916 h 1683311"/>
              <a:gd name="connsiteX36" fmla="*/ 7214062 w 12192000"/>
              <a:gd name="connsiteY36" fmla="*/ 1210201 h 1683311"/>
              <a:gd name="connsiteX37" fmla="*/ 7138639 w 12192000"/>
              <a:gd name="connsiteY37" fmla="*/ 1247913 h 1683311"/>
              <a:gd name="connsiteX38" fmla="*/ 6888370 w 12192000"/>
              <a:gd name="connsiteY38" fmla="*/ 1330193 h 1683311"/>
              <a:gd name="connsiteX39" fmla="*/ 6881514 w 12192000"/>
              <a:gd name="connsiteY39" fmla="*/ 1357620 h 1683311"/>
              <a:gd name="connsiteX40" fmla="*/ 6888370 w 12192000"/>
              <a:gd name="connsiteY40" fmla="*/ 1385046 h 1683311"/>
              <a:gd name="connsiteX41" fmla="*/ 7166065 w 12192000"/>
              <a:gd name="connsiteY41" fmla="*/ 1385046 h 1683311"/>
              <a:gd name="connsiteX42" fmla="*/ 7166065 w 12192000"/>
              <a:gd name="connsiteY42" fmla="*/ 1422758 h 1683311"/>
              <a:gd name="connsiteX43" fmla="*/ 7234632 w 12192000"/>
              <a:gd name="connsiteY43" fmla="*/ 1422758 h 1683311"/>
              <a:gd name="connsiteX44" fmla="*/ 7262059 w 12192000"/>
              <a:gd name="connsiteY44" fmla="*/ 1371333 h 1683311"/>
              <a:gd name="connsiteX45" fmla="*/ 7262059 w 12192000"/>
              <a:gd name="connsiteY45" fmla="*/ 1052498 h 1683311"/>
              <a:gd name="connsiteX46" fmla="*/ 7279200 w 12192000"/>
              <a:gd name="connsiteY46" fmla="*/ 1028500 h 1683311"/>
              <a:gd name="connsiteX47" fmla="*/ 7279200 w 12192000"/>
              <a:gd name="connsiteY47" fmla="*/ 966790 h 1683311"/>
              <a:gd name="connsiteX48" fmla="*/ 7286057 w 12192000"/>
              <a:gd name="connsiteY48" fmla="*/ 935935 h 1683311"/>
              <a:gd name="connsiteX49" fmla="*/ 7313484 w 12192000"/>
              <a:gd name="connsiteY49" fmla="*/ 935935 h 1683311"/>
              <a:gd name="connsiteX50" fmla="*/ 7316912 w 12192000"/>
              <a:gd name="connsiteY50" fmla="*/ 963362 h 1683311"/>
              <a:gd name="connsiteX51" fmla="*/ 7430047 w 12192000"/>
              <a:gd name="connsiteY51" fmla="*/ 963362 h 1683311"/>
              <a:gd name="connsiteX52" fmla="*/ 7436904 w 12192000"/>
              <a:gd name="connsiteY52" fmla="*/ 939363 h 1683311"/>
              <a:gd name="connsiteX53" fmla="*/ 7457474 w 12192000"/>
              <a:gd name="connsiteY53" fmla="*/ 935935 h 1683311"/>
              <a:gd name="connsiteX54" fmla="*/ 7464330 w 12192000"/>
              <a:gd name="connsiteY54" fmla="*/ 939363 h 1683311"/>
              <a:gd name="connsiteX55" fmla="*/ 7474615 w 12192000"/>
              <a:gd name="connsiteY55" fmla="*/ 973646 h 1683311"/>
              <a:gd name="connsiteX56" fmla="*/ 7471187 w 12192000"/>
              <a:gd name="connsiteY56" fmla="*/ 1038785 h 1683311"/>
              <a:gd name="connsiteX57" fmla="*/ 7484900 w 12192000"/>
              <a:gd name="connsiteY57" fmla="*/ 1052498 h 1683311"/>
              <a:gd name="connsiteX58" fmla="*/ 7488329 w 12192000"/>
              <a:gd name="connsiteY58" fmla="*/ 1086781 h 1683311"/>
              <a:gd name="connsiteX59" fmla="*/ 7495185 w 12192000"/>
              <a:gd name="connsiteY59" fmla="*/ 1090210 h 1683311"/>
              <a:gd name="connsiteX60" fmla="*/ 7515755 w 12192000"/>
              <a:gd name="connsiteY60" fmla="*/ 1079925 h 1683311"/>
              <a:gd name="connsiteX61" fmla="*/ 7515755 w 12192000"/>
              <a:gd name="connsiteY61" fmla="*/ 839942 h 1683311"/>
              <a:gd name="connsiteX62" fmla="*/ 7529469 w 12192000"/>
              <a:gd name="connsiteY62" fmla="*/ 839942 h 1683311"/>
              <a:gd name="connsiteX63" fmla="*/ 7772880 w 12192000"/>
              <a:gd name="connsiteY63" fmla="*/ 881082 h 1683311"/>
              <a:gd name="connsiteX64" fmla="*/ 7776308 w 12192000"/>
              <a:gd name="connsiteY64" fmla="*/ 908508 h 1683311"/>
              <a:gd name="connsiteX65" fmla="*/ 7776308 w 12192000"/>
              <a:gd name="connsiteY65" fmla="*/ 1066211 h 1683311"/>
              <a:gd name="connsiteX66" fmla="*/ 7910013 w 12192000"/>
              <a:gd name="connsiteY66" fmla="*/ 1086781 h 1683311"/>
              <a:gd name="connsiteX67" fmla="*/ 7910013 w 12192000"/>
              <a:gd name="connsiteY67" fmla="*/ 1103923 h 1683311"/>
              <a:gd name="connsiteX68" fmla="*/ 7910013 w 12192000"/>
              <a:gd name="connsiteY68" fmla="*/ 1491325 h 1683311"/>
              <a:gd name="connsiteX69" fmla="*/ 7920298 w 12192000"/>
              <a:gd name="connsiteY69" fmla="*/ 1494753 h 1683311"/>
              <a:gd name="connsiteX70" fmla="*/ 7934012 w 12192000"/>
              <a:gd name="connsiteY70" fmla="*/ 1470755 h 1683311"/>
              <a:gd name="connsiteX71" fmla="*/ 7916870 w 12192000"/>
              <a:gd name="connsiteY71" fmla="*/ 778232 h 1683311"/>
              <a:gd name="connsiteX72" fmla="*/ 8167138 w 12192000"/>
              <a:gd name="connsiteY72" fmla="*/ 778232 h 1683311"/>
              <a:gd name="connsiteX73" fmla="*/ 8167138 w 12192000"/>
              <a:gd name="connsiteY73" fmla="*/ 1415901 h 1683311"/>
              <a:gd name="connsiteX74" fmla="*/ 8173995 w 12192000"/>
              <a:gd name="connsiteY74" fmla="*/ 1419330 h 1683311"/>
              <a:gd name="connsiteX75" fmla="*/ 8225420 w 12192000"/>
              <a:gd name="connsiteY75" fmla="*/ 1391903 h 1683311"/>
              <a:gd name="connsiteX76" fmla="*/ 8211706 w 12192000"/>
              <a:gd name="connsiteY76" fmla="*/ 798802 h 1683311"/>
              <a:gd name="connsiteX77" fmla="*/ 8259703 w 12192000"/>
              <a:gd name="connsiteY77" fmla="*/ 798802 h 1683311"/>
              <a:gd name="connsiteX78" fmla="*/ 8259703 w 12192000"/>
              <a:gd name="connsiteY78" fmla="*/ 699380 h 1683311"/>
              <a:gd name="connsiteX79" fmla="*/ 8304271 w 12192000"/>
              <a:gd name="connsiteY79" fmla="*/ 678810 h 1683311"/>
              <a:gd name="connsiteX80" fmla="*/ 8304271 w 12192000"/>
              <a:gd name="connsiteY80" fmla="*/ 644527 h 1683311"/>
              <a:gd name="connsiteX81" fmla="*/ 8311128 w 12192000"/>
              <a:gd name="connsiteY81" fmla="*/ 637670 h 1683311"/>
              <a:gd name="connsiteX82" fmla="*/ 8499686 w 12192000"/>
              <a:gd name="connsiteY82" fmla="*/ 634242 h 1683311"/>
              <a:gd name="connsiteX83" fmla="*/ 8499686 w 12192000"/>
              <a:gd name="connsiteY83" fmla="*/ 617100 h 1683311"/>
              <a:gd name="connsiteX84" fmla="*/ 8499686 w 12192000"/>
              <a:gd name="connsiteY84" fmla="*/ 606815 h 1683311"/>
              <a:gd name="connsiteX85" fmla="*/ 8499686 w 12192000"/>
              <a:gd name="connsiteY85" fmla="*/ 599958 h 1683311"/>
              <a:gd name="connsiteX86" fmla="*/ 8516828 w 12192000"/>
              <a:gd name="connsiteY86" fmla="*/ 589673 h 1683311"/>
              <a:gd name="connsiteX87" fmla="*/ 8516828 w 12192000"/>
              <a:gd name="connsiteY87" fmla="*/ 579388 h 1683311"/>
              <a:gd name="connsiteX88" fmla="*/ 8523685 w 12192000"/>
              <a:gd name="connsiteY88" fmla="*/ 572532 h 1683311"/>
              <a:gd name="connsiteX89" fmla="*/ 8523685 w 12192000"/>
              <a:gd name="connsiteY89" fmla="*/ 497108 h 1683311"/>
              <a:gd name="connsiteX90" fmla="*/ 8533970 w 12192000"/>
              <a:gd name="connsiteY90" fmla="*/ 497108 h 1683311"/>
              <a:gd name="connsiteX91" fmla="*/ 8533970 w 12192000"/>
              <a:gd name="connsiteY91" fmla="*/ 569103 h 1683311"/>
              <a:gd name="connsiteX92" fmla="*/ 8537398 w 12192000"/>
              <a:gd name="connsiteY92" fmla="*/ 593102 h 1683311"/>
              <a:gd name="connsiteX93" fmla="*/ 8551111 w 12192000"/>
              <a:gd name="connsiteY93" fmla="*/ 599958 h 1683311"/>
              <a:gd name="connsiteX94" fmla="*/ 8554540 w 12192000"/>
              <a:gd name="connsiteY94" fmla="*/ 641098 h 1683311"/>
              <a:gd name="connsiteX95" fmla="*/ 8575110 w 12192000"/>
              <a:gd name="connsiteY95" fmla="*/ 651383 h 1683311"/>
              <a:gd name="connsiteX96" fmla="*/ 8578538 w 12192000"/>
              <a:gd name="connsiteY96" fmla="*/ 702808 h 1683311"/>
              <a:gd name="connsiteX97" fmla="*/ 8592251 w 12192000"/>
              <a:gd name="connsiteY97" fmla="*/ 723378 h 1683311"/>
              <a:gd name="connsiteX98" fmla="*/ 8592251 w 12192000"/>
              <a:gd name="connsiteY98" fmla="*/ 809087 h 1683311"/>
              <a:gd name="connsiteX99" fmla="*/ 8605965 w 12192000"/>
              <a:gd name="connsiteY99" fmla="*/ 819372 h 1683311"/>
              <a:gd name="connsiteX100" fmla="*/ 8605965 w 12192000"/>
              <a:gd name="connsiteY100" fmla="*/ 1186203 h 1683311"/>
              <a:gd name="connsiteX101" fmla="*/ 8667675 w 12192000"/>
              <a:gd name="connsiteY101" fmla="*/ 1148491 h 1683311"/>
              <a:gd name="connsiteX102" fmla="*/ 8667675 w 12192000"/>
              <a:gd name="connsiteY102" fmla="*/ 1038785 h 1683311"/>
              <a:gd name="connsiteX103" fmla="*/ 8677960 w 12192000"/>
              <a:gd name="connsiteY103" fmla="*/ 1028500 h 1683311"/>
              <a:gd name="connsiteX104" fmla="*/ 8684816 w 12192000"/>
              <a:gd name="connsiteY104" fmla="*/ 1031928 h 1683311"/>
              <a:gd name="connsiteX105" fmla="*/ 8686634 w 12192000"/>
              <a:gd name="connsiteY105" fmla="*/ 1033437 h 1683311"/>
              <a:gd name="connsiteX106" fmla="*/ 8691673 w 12192000"/>
              <a:gd name="connsiteY106" fmla="*/ 1031928 h 1683311"/>
              <a:gd name="connsiteX107" fmla="*/ 8828806 w 12192000"/>
              <a:gd name="connsiteY107" fmla="*/ 1131350 h 1683311"/>
              <a:gd name="connsiteX108" fmla="*/ 8828806 w 12192000"/>
              <a:gd name="connsiteY108" fmla="*/ 956505 h 1683311"/>
              <a:gd name="connsiteX109" fmla="*/ 8904230 w 12192000"/>
              <a:gd name="connsiteY109" fmla="*/ 929078 h 1683311"/>
              <a:gd name="connsiteX110" fmla="*/ 8941941 w 12192000"/>
              <a:gd name="connsiteY110" fmla="*/ 932507 h 1683311"/>
              <a:gd name="connsiteX111" fmla="*/ 8952226 w 12192000"/>
              <a:gd name="connsiteY111" fmla="*/ 946220 h 1683311"/>
              <a:gd name="connsiteX112" fmla="*/ 9017364 w 12192000"/>
              <a:gd name="connsiteY112" fmla="*/ 918793 h 1683311"/>
              <a:gd name="connsiteX113" fmla="*/ 9103073 w 12192000"/>
              <a:gd name="connsiteY113" fmla="*/ 901652 h 1683311"/>
              <a:gd name="connsiteX114" fmla="*/ 9106501 w 12192000"/>
              <a:gd name="connsiteY114" fmla="*/ 925650 h 1683311"/>
              <a:gd name="connsiteX115" fmla="*/ 9127071 w 12192000"/>
              <a:gd name="connsiteY115" fmla="*/ 959933 h 1683311"/>
              <a:gd name="connsiteX116" fmla="*/ 9123643 w 12192000"/>
              <a:gd name="connsiteY116" fmla="*/ 1165633 h 1683311"/>
              <a:gd name="connsiteX117" fmla="*/ 9130499 w 12192000"/>
              <a:gd name="connsiteY117" fmla="*/ 1169061 h 1683311"/>
              <a:gd name="connsiteX118" fmla="*/ 9151069 w 12192000"/>
              <a:gd name="connsiteY118" fmla="*/ 1121065 h 1683311"/>
              <a:gd name="connsiteX119" fmla="*/ 9154498 w 12192000"/>
              <a:gd name="connsiteY119" fmla="*/ 1076496 h 1683311"/>
              <a:gd name="connsiteX120" fmla="*/ 9154498 w 12192000"/>
              <a:gd name="connsiteY120" fmla="*/ 1007930 h 1683311"/>
              <a:gd name="connsiteX121" fmla="*/ 9178496 w 12192000"/>
              <a:gd name="connsiteY121" fmla="*/ 1007930 h 1683311"/>
              <a:gd name="connsiteX122" fmla="*/ 9178496 w 12192000"/>
              <a:gd name="connsiteY122" fmla="*/ 826228 h 1683311"/>
              <a:gd name="connsiteX123" fmla="*/ 9185353 w 12192000"/>
              <a:gd name="connsiteY123" fmla="*/ 822800 h 1683311"/>
              <a:gd name="connsiteX124" fmla="*/ 9185353 w 12192000"/>
              <a:gd name="connsiteY124" fmla="*/ 1007930 h 1683311"/>
              <a:gd name="connsiteX125" fmla="*/ 9219636 w 12192000"/>
              <a:gd name="connsiteY125" fmla="*/ 1011358 h 1683311"/>
              <a:gd name="connsiteX126" fmla="*/ 9257348 w 12192000"/>
              <a:gd name="connsiteY126" fmla="*/ 1004501 h 1683311"/>
              <a:gd name="connsiteX127" fmla="*/ 9260776 w 12192000"/>
              <a:gd name="connsiteY127" fmla="*/ 822800 h 1683311"/>
              <a:gd name="connsiteX128" fmla="*/ 9264204 w 12192000"/>
              <a:gd name="connsiteY128" fmla="*/ 1004501 h 1683311"/>
              <a:gd name="connsiteX129" fmla="*/ 9288203 w 12192000"/>
              <a:gd name="connsiteY129" fmla="*/ 1011358 h 1683311"/>
              <a:gd name="connsiteX130" fmla="*/ 9284774 w 12192000"/>
              <a:gd name="connsiteY130" fmla="*/ 1145063 h 1683311"/>
              <a:gd name="connsiteX131" fmla="*/ 9308773 w 12192000"/>
              <a:gd name="connsiteY131" fmla="*/ 1175918 h 1683311"/>
              <a:gd name="connsiteX132" fmla="*/ 9315629 w 12192000"/>
              <a:gd name="connsiteY132" fmla="*/ 1151920 h 1683311"/>
              <a:gd name="connsiteX133" fmla="*/ 9319058 w 12192000"/>
              <a:gd name="connsiteY133" fmla="*/ 922222 h 1683311"/>
              <a:gd name="connsiteX134" fmla="*/ 9332771 w 12192000"/>
              <a:gd name="connsiteY134" fmla="*/ 911937 h 1683311"/>
              <a:gd name="connsiteX135" fmla="*/ 9319058 w 12192000"/>
              <a:gd name="connsiteY135" fmla="*/ 898223 h 1683311"/>
              <a:gd name="connsiteX136" fmla="*/ 9497331 w 12192000"/>
              <a:gd name="connsiteY136" fmla="*/ 857083 h 1683311"/>
              <a:gd name="connsiteX137" fmla="*/ 9583039 w 12192000"/>
              <a:gd name="connsiteY137" fmla="*/ 843370 h 1683311"/>
              <a:gd name="connsiteX138" fmla="*/ 9617323 w 12192000"/>
              <a:gd name="connsiteY138" fmla="*/ 850227 h 1683311"/>
              <a:gd name="connsiteX139" fmla="*/ 9576183 w 12192000"/>
              <a:gd name="connsiteY139" fmla="*/ 887938 h 1683311"/>
              <a:gd name="connsiteX140" fmla="*/ 9583039 w 12192000"/>
              <a:gd name="connsiteY140" fmla="*/ 918793 h 1683311"/>
              <a:gd name="connsiteX141" fmla="*/ 9576183 w 12192000"/>
              <a:gd name="connsiteY141" fmla="*/ 1155348 h 1683311"/>
              <a:gd name="connsiteX142" fmla="*/ 9583039 w 12192000"/>
              <a:gd name="connsiteY142" fmla="*/ 1172490 h 1683311"/>
              <a:gd name="connsiteX143" fmla="*/ 9589896 w 12192000"/>
              <a:gd name="connsiteY143" fmla="*/ 1169061 h 1683311"/>
              <a:gd name="connsiteX144" fmla="*/ 9593324 w 12192000"/>
              <a:gd name="connsiteY144" fmla="*/ 1148491 h 1683311"/>
              <a:gd name="connsiteX145" fmla="*/ 9682461 w 12192000"/>
              <a:gd name="connsiteY145" fmla="*/ 1121065 h 1683311"/>
              <a:gd name="connsiteX146" fmla="*/ 9788739 w 12192000"/>
              <a:gd name="connsiteY146" fmla="*/ 1155348 h 1683311"/>
              <a:gd name="connsiteX147" fmla="*/ 9795596 w 12192000"/>
              <a:gd name="connsiteY147" fmla="*/ 1134778 h 1683311"/>
              <a:gd name="connsiteX148" fmla="*/ 9795596 w 12192000"/>
              <a:gd name="connsiteY148" fmla="*/ 747377 h 1683311"/>
              <a:gd name="connsiteX149" fmla="*/ 9843593 w 12192000"/>
              <a:gd name="connsiteY149" fmla="*/ 723378 h 1683311"/>
              <a:gd name="connsiteX150" fmla="*/ 9860734 w 12192000"/>
              <a:gd name="connsiteY150" fmla="*/ 723378 h 1683311"/>
              <a:gd name="connsiteX151" fmla="*/ 9871019 w 12192000"/>
              <a:gd name="connsiteY151" fmla="*/ 695952 h 1683311"/>
              <a:gd name="connsiteX152" fmla="*/ 9891589 w 12192000"/>
              <a:gd name="connsiteY152" fmla="*/ 637670 h 1683311"/>
              <a:gd name="connsiteX153" fmla="*/ 9960156 w 12192000"/>
              <a:gd name="connsiteY153" fmla="*/ 623957 h 1683311"/>
              <a:gd name="connsiteX154" fmla="*/ 10018437 w 12192000"/>
              <a:gd name="connsiteY154" fmla="*/ 641098 h 1683311"/>
              <a:gd name="connsiteX155" fmla="*/ 10018437 w 12192000"/>
              <a:gd name="connsiteY155" fmla="*/ 706237 h 1683311"/>
              <a:gd name="connsiteX156" fmla="*/ 10035579 w 12192000"/>
              <a:gd name="connsiteY156" fmla="*/ 719950 h 1683311"/>
              <a:gd name="connsiteX157" fmla="*/ 10018437 w 12192000"/>
              <a:gd name="connsiteY157" fmla="*/ 750805 h 1683311"/>
              <a:gd name="connsiteX158" fmla="*/ 10028722 w 12192000"/>
              <a:gd name="connsiteY158" fmla="*/ 771375 h 1683311"/>
              <a:gd name="connsiteX159" fmla="*/ 10028722 w 12192000"/>
              <a:gd name="connsiteY159" fmla="*/ 1443328 h 1683311"/>
              <a:gd name="connsiteX160" fmla="*/ 10063006 w 12192000"/>
              <a:gd name="connsiteY160" fmla="*/ 1453613 h 1683311"/>
              <a:gd name="connsiteX161" fmla="*/ 10076719 w 12192000"/>
              <a:gd name="connsiteY161" fmla="*/ 870797 h 1683311"/>
              <a:gd name="connsiteX162" fmla="*/ 10066434 w 12192000"/>
              <a:gd name="connsiteY162" fmla="*/ 839942 h 1683311"/>
              <a:gd name="connsiteX163" fmla="*/ 10066434 w 12192000"/>
              <a:gd name="connsiteY163" fmla="*/ 767947 h 1683311"/>
              <a:gd name="connsiteX164" fmla="*/ 10087004 w 12192000"/>
              <a:gd name="connsiteY164" fmla="*/ 771375 h 1683311"/>
              <a:gd name="connsiteX165" fmla="*/ 10193282 w 12192000"/>
              <a:gd name="connsiteY165" fmla="*/ 767947 h 1683311"/>
              <a:gd name="connsiteX166" fmla="*/ 10337272 w 12192000"/>
              <a:gd name="connsiteY166" fmla="*/ 785088 h 1683311"/>
              <a:gd name="connsiteX167" fmla="*/ 10323559 w 12192000"/>
              <a:gd name="connsiteY167" fmla="*/ 785088 h 1683311"/>
              <a:gd name="connsiteX168" fmla="*/ 10313274 w 12192000"/>
              <a:gd name="connsiteY168" fmla="*/ 809087 h 1683311"/>
              <a:gd name="connsiteX169" fmla="*/ 10289276 w 12192000"/>
              <a:gd name="connsiteY169" fmla="*/ 788517 h 1683311"/>
              <a:gd name="connsiteX170" fmla="*/ 10076719 w 12192000"/>
              <a:gd name="connsiteY170" fmla="*/ 781660 h 1683311"/>
              <a:gd name="connsiteX171" fmla="*/ 10069862 w 12192000"/>
              <a:gd name="connsiteY171" fmla="*/ 788517 h 1683311"/>
              <a:gd name="connsiteX172" fmla="*/ 10083576 w 12192000"/>
              <a:gd name="connsiteY172" fmla="*/ 819372 h 1683311"/>
              <a:gd name="connsiteX173" fmla="*/ 10097289 w 12192000"/>
              <a:gd name="connsiteY173" fmla="*/ 795373 h 1683311"/>
              <a:gd name="connsiteX174" fmla="*/ 10107574 w 12192000"/>
              <a:gd name="connsiteY174" fmla="*/ 798802 h 1683311"/>
              <a:gd name="connsiteX175" fmla="*/ 10114431 w 12192000"/>
              <a:gd name="connsiteY175" fmla="*/ 809087 h 1683311"/>
              <a:gd name="connsiteX176" fmla="*/ 10186426 w 12192000"/>
              <a:gd name="connsiteY176" fmla="*/ 812515 h 1683311"/>
              <a:gd name="connsiteX177" fmla="*/ 10268706 w 12192000"/>
              <a:gd name="connsiteY177" fmla="*/ 812515 h 1683311"/>
              <a:gd name="connsiteX178" fmla="*/ 10326987 w 12192000"/>
              <a:gd name="connsiteY178" fmla="*/ 826228 h 1683311"/>
              <a:gd name="connsiteX179" fmla="*/ 10326987 w 12192000"/>
              <a:gd name="connsiteY179" fmla="*/ 1470755 h 1683311"/>
              <a:gd name="connsiteX180" fmla="*/ 10333844 w 12192000"/>
              <a:gd name="connsiteY180" fmla="*/ 1477611 h 1683311"/>
              <a:gd name="connsiteX181" fmla="*/ 10347557 w 12192000"/>
              <a:gd name="connsiteY181" fmla="*/ 1467326 h 1683311"/>
              <a:gd name="connsiteX182" fmla="*/ 10350986 w 12192000"/>
              <a:gd name="connsiteY182" fmla="*/ 1162205 h 1683311"/>
              <a:gd name="connsiteX183" fmla="*/ 10344129 w 12192000"/>
              <a:gd name="connsiteY183" fmla="*/ 1131350 h 1683311"/>
              <a:gd name="connsiteX184" fmla="*/ 10354414 w 12192000"/>
              <a:gd name="connsiteY184" fmla="*/ 1121065 h 1683311"/>
              <a:gd name="connsiteX185" fmla="*/ 10361271 w 12192000"/>
              <a:gd name="connsiteY185" fmla="*/ 726807 h 1683311"/>
              <a:gd name="connsiteX186" fmla="*/ 10368127 w 12192000"/>
              <a:gd name="connsiteY186" fmla="*/ 706237 h 1683311"/>
              <a:gd name="connsiteX187" fmla="*/ 10371556 w 12192000"/>
              <a:gd name="connsiteY187" fmla="*/ 689095 h 1683311"/>
              <a:gd name="connsiteX188" fmla="*/ 10364699 w 12192000"/>
              <a:gd name="connsiteY188" fmla="*/ 651383 h 1683311"/>
              <a:gd name="connsiteX189" fmla="*/ 10374984 w 12192000"/>
              <a:gd name="connsiteY189" fmla="*/ 627385 h 1683311"/>
              <a:gd name="connsiteX190" fmla="*/ 10378412 w 12192000"/>
              <a:gd name="connsiteY190" fmla="*/ 575960 h 1683311"/>
              <a:gd name="connsiteX191" fmla="*/ 10378412 w 12192000"/>
              <a:gd name="connsiteY191" fmla="*/ 565675 h 1683311"/>
              <a:gd name="connsiteX192" fmla="*/ 10378412 w 12192000"/>
              <a:gd name="connsiteY192" fmla="*/ 493680 h 1683311"/>
              <a:gd name="connsiteX193" fmla="*/ 10385269 w 12192000"/>
              <a:gd name="connsiteY193" fmla="*/ 466253 h 1683311"/>
              <a:gd name="connsiteX194" fmla="*/ 10378412 w 12192000"/>
              <a:gd name="connsiteY194" fmla="*/ 452540 h 1683311"/>
              <a:gd name="connsiteX195" fmla="*/ 10385269 w 12192000"/>
              <a:gd name="connsiteY195" fmla="*/ 438827 h 1683311"/>
              <a:gd name="connsiteX196" fmla="*/ 10378412 w 12192000"/>
              <a:gd name="connsiteY196" fmla="*/ 428542 h 1683311"/>
              <a:gd name="connsiteX197" fmla="*/ 10385269 w 12192000"/>
              <a:gd name="connsiteY197" fmla="*/ 418257 h 1683311"/>
              <a:gd name="connsiteX198" fmla="*/ 10378412 w 12192000"/>
              <a:gd name="connsiteY198" fmla="*/ 407972 h 1683311"/>
              <a:gd name="connsiteX199" fmla="*/ 10381841 w 12192000"/>
              <a:gd name="connsiteY199" fmla="*/ 397687 h 1683311"/>
              <a:gd name="connsiteX200" fmla="*/ 10381841 w 12192000"/>
              <a:gd name="connsiteY200" fmla="*/ 383973 h 1683311"/>
              <a:gd name="connsiteX201" fmla="*/ 10395554 w 12192000"/>
              <a:gd name="connsiteY201" fmla="*/ 370260 h 1683311"/>
              <a:gd name="connsiteX202" fmla="*/ 10395554 w 12192000"/>
              <a:gd name="connsiteY202" fmla="*/ 353118 h 1683311"/>
              <a:gd name="connsiteX203" fmla="*/ 10405839 w 12192000"/>
              <a:gd name="connsiteY203" fmla="*/ 342833 h 1683311"/>
              <a:gd name="connsiteX204" fmla="*/ 10405839 w 12192000"/>
              <a:gd name="connsiteY204" fmla="*/ 332548 h 1683311"/>
              <a:gd name="connsiteX205" fmla="*/ 10422981 w 12192000"/>
              <a:gd name="connsiteY205" fmla="*/ 311978 h 1683311"/>
              <a:gd name="connsiteX206" fmla="*/ 10443551 w 12192000"/>
              <a:gd name="connsiteY206" fmla="*/ 311978 h 1683311"/>
              <a:gd name="connsiteX207" fmla="*/ 10443551 w 12192000"/>
              <a:gd name="connsiteY207" fmla="*/ 298265 h 1683311"/>
              <a:gd name="connsiteX208" fmla="*/ 10460692 w 12192000"/>
              <a:gd name="connsiteY208" fmla="*/ 287980 h 1683311"/>
              <a:gd name="connsiteX209" fmla="*/ 10474406 w 12192000"/>
              <a:gd name="connsiteY209" fmla="*/ 250268 h 1683311"/>
              <a:gd name="connsiteX210" fmla="*/ 10467549 w 12192000"/>
              <a:gd name="connsiteY210" fmla="*/ 212557 h 1683311"/>
              <a:gd name="connsiteX211" fmla="*/ 10491547 w 12192000"/>
              <a:gd name="connsiteY211" fmla="*/ 167989 h 1683311"/>
              <a:gd name="connsiteX212" fmla="*/ 10494976 w 12192000"/>
              <a:gd name="connsiteY212" fmla="*/ 212557 h 1683311"/>
              <a:gd name="connsiteX213" fmla="*/ 10508689 w 12192000"/>
              <a:gd name="connsiteY213" fmla="*/ 209128 h 1683311"/>
              <a:gd name="connsiteX214" fmla="*/ 10508689 w 12192000"/>
              <a:gd name="connsiteY214" fmla="*/ 277695 h 1683311"/>
              <a:gd name="connsiteX215" fmla="*/ 10536116 w 12192000"/>
              <a:gd name="connsiteY215" fmla="*/ 308550 h 1683311"/>
              <a:gd name="connsiteX216" fmla="*/ 10580684 w 12192000"/>
              <a:gd name="connsiteY216" fmla="*/ 394258 h 1683311"/>
              <a:gd name="connsiteX217" fmla="*/ 10594397 w 12192000"/>
              <a:gd name="connsiteY217" fmla="*/ 407972 h 1683311"/>
              <a:gd name="connsiteX218" fmla="*/ 10597826 w 12192000"/>
              <a:gd name="connsiteY218" fmla="*/ 486823 h 1683311"/>
              <a:gd name="connsiteX219" fmla="*/ 10597826 w 12192000"/>
              <a:gd name="connsiteY219" fmla="*/ 517678 h 1683311"/>
              <a:gd name="connsiteX220" fmla="*/ 10604682 w 12192000"/>
              <a:gd name="connsiteY220" fmla="*/ 527963 h 1683311"/>
              <a:gd name="connsiteX221" fmla="*/ 10597826 w 12192000"/>
              <a:gd name="connsiteY221" fmla="*/ 569103 h 1683311"/>
              <a:gd name="connsiteX222" fmla="*/ 10604682 w 12192000"/>
              <a:gd name="connsiteY222" fmla="*/ 579388 h 1683311"/>
              <a:gd name="connsiteX223" fmla="*/ 10611539 w 12192000"/>
              <a:gd name="connsiteY223" fmla="*/ 730235 h 1683311"/>
              <a:gd name="connsiteX224" fmla="*/ 10611539 w 12192000"/>
              <a:gd name="connsiteY224" fmla="*/ 815943 h 1683311"/>
              <a:gd name="connsiteX225" fmla="*/ 10621824 w 12192000"/>
              <a:gd name="connsiteY225" fmla="*/ 829657 h 1683311"/>
              <a:gd name="connsiteX226" fmla="*/ 10614967 w 12192000"/>
              <a:gd name="connsiteY226" fmla="*/ 846798 h 1683311"/>
              <a:gd name="connsiteX227" fmla="*/ 10621824 w 12192000"/>
              <a:gd name="connsiteY227" fmla="*/ 857083 h 1683311"/>
              <a:gd name="connsiteX228" fmla="*/ 10741816 w 12192000"/>
              <a:gd name="connsiteY228" fmla="*/ 857083 h 1683311"/>
              <a:gd name="connsiteX229" fmla="*/ 10755529 w 12192000"/>
              <a:gd name="connsiteY229" fmla="*/ 68567 h 1683311"/>
              <a:gd name="connsiteX230" fmla="*/ 11043509 w 12192000"/>
              <a:gd name="connsiteY230" fmla="*/ 68567 h 1683311"/>
              <a:gd name="connsiteX231" fmla="*/ 11043509 w 12192000"/>
              <a:gd name="connsiteY231" fmla="*/ 860512 h 1683311"/>
              <a:gd name="connsiteX232" fmla="*/ 11180642 w 12192000"/>
              <a:gd name="connsiteY232" fmla="*/ 860512 h 1683311"/>
              <a:gd name="connsiteX233" fmla="*/ 11180642 w 12192000"/>
              <a:gd name="connsiteY233" fmla="*/ 709665 h 1683311"/>
              <a:gd name="connsiteX234" fmla="*/ 11184070 w 12192000"/>
              <a:gd name="connsiteY234" fmla="*/ 668525 h 1683311"/>
              <a:gd name="connsiteX235" fmla="*/ 11184070 w 12192000"/>
              <a:gd name="connsiteY235" fmla="*/ 634242 h 1683311"/>
              <a:gd name="connsiteX236" fmla="*/ 11184070 w 12192000"/>
              <a:gd name="connsiteY236" fmla="*/ 620528 h 1683311"/>
              <a:gd name="connsiteX237" fmla="*/ 11218354 w 12192000"/>
              <a:gd name="connsiteY237" fmla="*/ 589673 h 1683311"/>
              <a:gd name="connsiteX238" fmla="*/ 11218354 w 12192000"/>
              <a:gd name="connsiteY238" fmla="*/ 493680 h 1683311"/>
              <a:gd name="connsiteX239" fmla="*/ 11328060 w 12192000"/>
              <a:gd name="connsiteY239" fmla="*/ 469682 h 1683311"/>
              <a:gd name="connsiteX240" fmla="*/ 11461765 w 12192000"/>
              <a:gd name="connsiteY240" fmla="*/ 500537 h 1683311"/>
              <a:gd name="connsiteX241" fmla="*/ 11461765 w 12192000"/>
              <a:gd name="connsiteY241" fmla="*/ 589673 h 1683311"/>
              <a:gd name="connsiteX242" fmla="*/ 11478907 w 12192000"/>
              <a:gd name="connsiteY242" fmla="*/ 627385 h 1683311"/>
              <a:gd name="connsiteX243" fmla="*/ 11478907 w 12192000"/>
              <a:gd name="connsiteY243" fmla="*/ 1289053 h 1683311"/>
              <a:gd name="connsiteX244" fmla="*/ 11492620 w 12192000"/>
              <a:gd name="connsiteY244" fmla="*/ 1289053 h 1683311"/>
              <a:gd name="connsiteX245" fmla="*/ 11496049 w 12192000"/>
              <a:gd name="connsiteY245" fmla="*/ 1247913 h 1683311"/>
              <a:gd name="connsiteX246" fmla="*/ 11513190 w 12192000"/>
              <a:gd name="connsiteY246" fmla="*/ 1203345 h 1683311"/>
              <a:gd name="connsiteX247" fmla="*/ 11537189 w 12192000"/>
              <a:gd name="connsiteY247" fmla="*/ 1203345 h 1683311"/>
              <a:gd name="connsiteX248" fmla="*/ 11547474 w 12192000"/>
              <a:gd name="connsiteY248" fmla="*/ 1145063 h 1683311"/>
              <a:gd name="connsiteX249" fmla="*/ 11602327 w 12192000"/>
              <a:gd name="connsiteY249" fmla="*/ 1158776 h 1683311"/>
              <a:gd name="connsiteX250" fmla="*/ 11684607 w 12192000"/>
              <a:gd name="connsiteY250" fmla="*/ 1151920 h 1683311"/>
              <a:gd name="connsiteX251" fmla="*/ 11691464 w 12192000"/>
              <a:gd name="connsiteY251" fmla="*/ 1134778 h 1683311"/>
              <a:gd name="connsiteX252" fmla="*/ 11691464 w 12192000"/>
              <a:gd name="connsiteY252" fmla="*/ 1103923 h 1683311"/>
              <a:gd name="connsiteX253" fmla="*/ 11801170 w 12192000"/>
              <a:gd name="connsiteY253" fmla="*/ 1103923 h 1683311"/>
              <a:gd name="connsiteX254" fmla="*/ 11808027 w 12192000"/>
              <a:gd name="connsiteY254" fmla="*/ 1148491 h 1683311"/>
              <a:gd name="connsiteX255" fmla="*/ 11876593 w 12192000"/>
              <a:gd name="connsiteY255" fmla="*/ 1158776 h 1683311"/>
              <a:gd name="connsiteX256" fmla="*/ 11897163 w 12192000"/>
              <a:gd name="connsiteY256" fmla="*/ 1162205 h 1683311"/>
              <a:gd name="connsiteX257" fmla="*/ 11928018 w 12192000"/>
              <a:gd name="connsiteY257" fmla="*/ 1151920 h 1683311"/>
              <a:gd name="connsiteX258" fmla="*/ 11962302 w 12192000"/>
              <a:gd name="connsiteY258" fmla="*/ 1151920 h 1683311"/>
              <a:gd name="connsiteX259" fmla="*/ 11962302 w 12192000"/>
              <a:gd name="connsiteY259" fmla="*/ 1196488 h 1683311"/>
              <a:gd name="connsiteX260" fmla="*/ 11979443 w 12192000"/>
              <a:gd name="connsiteY260" fmla="*/ 1206773 h 1683311"/>
              <a:gd name="connsiteX261" fmla="*/ 11982872 w 12192000"/>
              <a:gd name="connsiteY261" fmla="*/ 1227343 h 1683311"/>
              <a:gd name="connsiteX262" fmla="*/ 11996585 w 12192000"/>
              <a:gd name="connsiteY262" fmla="*/ 1234200 h 1683311"/>
              <a:gd name="connsiteX263" fmla="*/ 12006870 w 12192000"/>
              <a:gd name="connsiteY263" fmla="*/ 1295910 h 1683311"/>
              <a:gd name="connsiteX264" fmla="*/ 12006870 w 12192000"/>
              <a:gd name="connsiteY264" fmla="*/ 839942 h 1683311"/>
              <a:gd name="connsiteX265" fmla="*/ 12027440 w 12192000"/>
              <a:gd name="connsiteY265" fmla="*/ 603387 h 1683311"/>
              <a:gd name="connsiteX266" fmla="*/ 12037725 w 12192000"/>
              <a:gd name="connsiteY266" fmla="*/ 603387 h 1683311"/>
              <a:gd name="connsiteX267" fmla="*/ 12099435 w 12192000"/>
              <a:gd name="connsiteY267" fmla="*/ 630813 h 1683311"/>
              <a:gd name="connsiteX268" fmla="*/ 12113148 w 12192000"/>
              <a:gd name="connsiteY268" fmla="*/ 630813 h 1683311"/>
              <a:gd name="connsiteX269" fmla="*/ 12120005 w 12192000"/>
              <a:gd name="connsiteY269" fmla="*/ 617100 h 1683311"/>
              <a:gd name="connsiteX270" fmla="*/ 12178287 w 12192000"/>
              <a:gd name="connsiteY270" fmla="*/ 603387 h 1683311"/>
              <a:gd name="connsiteX271" fmla="*/ 12192000 w 12192000"/>
              <a:gd name="connsiteY271" fmla="*/ 603387 h 1683311"/>
              <a:gd name="connsiteX272" fmla="*/ 12192000 w 12192000"/>
              <a:gd name="connsiteY272" fmla="*/ 1683311 h 1683311"/>
              <a:gd name="connsiteX273" fmla="*/ 0 w 12192000"/>
              <a:gd name="connsiteY273" fmla="*/ 1683311 h 1683311"/>
              <a:gd name="connsiteX274" fmla="*/ 0 w 12192000"/>
              <a:gd name="connsiteY274" fmla="*/ 1291699 h 1683311"/>
              <a:gd name="connsiteX275" fmla="*/ 8565 w 12192000"/>
              <a:gd name="connsiteY275" fmla="*/ 1292053 h 1683311"/>
              <a:gd name="connsiteX276" fmla="*/ 89988 w 12192000"/>
              <a:gd name="connsiteY276" fmla="*/ 1292481 h 1683311"/>
              <a:gd name="connsiteX277" fmla="*/ 107129 w 12192000"/>
              <a:gd name="connsiteY277" fmla="*/ 1302766 h 1683311"/>
              <a:gd name="connsiteX278" fmla="*/ 120843 w 12192000"/>
              <a:gd name="connsiteY278" fmla="*/ 1302766 h 1683311"/>
              <a:gd name="connsiteX279" fmla="*/ 124271 w 12192000"/>
              <a:gd name="connsiteY279" fmla="*/ 1227343 h 1683311"/>
              <a:gd name="connsiteX280" fmla="*/ 137984 w 12192000"/>
              <a:gd name="connsiteY280" fmla="*/ 1230771 h 1683311"/>
              <a:gd name="connsiteX281" fmla="*/ 161983 w 12192000"/>
              <a:gd name="connsiteY281" fmla="*/ 1206773 h 1683311"/>
              <a:gd name="connsiteX282" fmla="*/ 237406 w 12192000"/>
              <a:gd name="connsiteY282" fmla="*/ 1210201 h 1683311"/>
              <a:gd name="connsiteX283" fmla="*/ 251119 w 12192000"/>
              <a:gd name="connsiteY283" fmla="*/ 1227343 h 1683311"/>
              <a:gd name="connsiteX284" fmla="*/ 326543 w 12192000"/>
              <a:gd name="connsiteY284" fmla="*/ 1237628 h 1683311"/>
              <a:gd name="connsiteX285" fmla="*/ 326543 w 12192000"/>
              <a:gd name="connsiteY285" fmla="*/ 1251341 h 1683311"/>
              <a:gd name="connsiteX286" fmla="*/ 326543 w 12192000"/>
              <a:gd name="connsiteY286" fmla="*/ 1477611 h 1683311"/>
              <a:gd name="connsiteX287" fmla="*/ 333399 w 12192000"/>
              <a:gd name="connsiteY287" fmla="*/ 1525608 h 1683311"/>
              <a:gd name="connsiteX288" fmla="*/ 384824 w 12192000"/>
              <a:gd name="connsiteY288" fmla="*/ 1525608 h 1683311"/>
              <a:gd name="connsiteX289" fmla="*/ 395109 w 12192000"/>
              <a:gd name="connsiteY289" fmla="*/ 1470755 h 1683311"/>
              <a:gd name="connsiteX290" fmla="*/ 405394 w 12192000"/>
              <a:gd name="connsiteY290" fmla="*/ 1364476 h 1683311"/>
              <a:gd name="connsiteX291" fmla="*/ 388253 w 12192000"/>
              <a:gd name="connsiteY291" fmla="*/ 1227343 h 1683311"/>
              <a:gd name="connsiteX292" fmla="*/ 456819 w 12192000"/>
              <a:gd name="connsiteY292" fmla="*/ 1227343 h 1683311"/>
              <a:gd name="connsiteX293" fmla="*/ 456819 w 12192000"/>
              <a:gd name="connsiteY293" fmla="*/ 1206773 h 1683311"/>
              <a:gd name="connsiteX294" fmla="*/ 535671 w 12192000"/>
              <a:gd name="connsiteY294" fmla="*/ 1206773 h 1683311"/>
              <a:gd name="connsiteX295" fmla="*/ 590524 w 12192000"/>
              <a:gd name="connsiteY295" fmla="*/ 1223915 h 1683311"/>
              <a:gd name="connsiteX296" fmla="*/ 683089 w 12192000"/>
              <a:gd name="connsiteY296" fmla="*/ 1223915 h 1683311"/>
              <a:gd name="connsiteX297" fmla="*/ 659091 w 12192000"/>
              <a:gd name="connsiteY297" fmla="*/ 1367905 h 1683311"/>
              <a:gd name="connsiteX298" fmla="*/ 669376 w 12192000"/>
              <a:gd name="connsiteY298" fmla="*/ 1549606 h 1683311"/>
              <a:gd name="connsiteX299" fmla="*/ 700231 w 12192000"/>
              <a:gd name="connsiteY299" fmla="*/ 1491325 h 1683311"/>
              <a:gd name="connsiteX300" fmla="*/ 755084 w 12192000"/>
              <a:gd name="connsiteY300" fmla="*/ 1491325 h 1683311"/>
              <a:gd name="connsiteX301" fmla="*/ 768797 w 12192000"/>
              <a:gd name="connsiteY301" fmla="*/ 1450185 h 1683311"/>
              <a:gd name="connsiteX302" fmla="*/ 775654 w 12192000"/>
              <a:gd name="connsiteY302" fmla="*/ 1412473 h 1683311"/>
              <a:gd name="connsiteX303" fmla="*/ 782511 w 12192000"/>
              <a:gd name="connsiteY303" fmla="*/ 1371333 h 1683311"/>
              <a:gd name="connsiteX304" fmla="*/ 809937 w 12192000"/>
              <a:gd name="connsiteY304" fmla="*/ 1169061 h 1683311"/>
              <a:gd name="connsiteX305" fmla="*/ 820222 w 12192000"/>
              <a:gd name="connsiteY305" fmla="*/ 1069640 h 1683311"/>
              <a:gd name="connsiteX306" fmla="*/ 820222 w 12192000"/>
              <a:gd name="connsiteY306" fmla="*/ 870797 h 1683311"/>
              <a:gd name="connsiteX307" fmla="*/ 799652 w 12192000"/>
              <a:gd name="connsiteY307" fmla="*/ 706237 h 1683311"/>
              <a:gd name="connsiteX308" fmla="*/ 782511 w 12192000"/>
              <a:gd name="connsiteY308" fmla="*/ 596530 h 1683311"/>
              <a:gd name="connsiteX309" fmla="*/ 847649 w 12192000"/>
              <a:gd name="connsiteY309" fmla="*/ 562247 h 1683311"/>
              <a:gd name="connsiteX310" fmla="*/ 854506 w 12192000"/>
              <a:gd name="connsiteY310" fmla="*/ 527963 h 1683311"/>
              <a:gd name="connsiteX311" fmla="*/ 854506 w 12192000"/>
              <a:gd name="connsiteY311" fmla="*/ 503965 h 1683311"/>
              <a:gd name="connsiteX312" fmla="*/ 861362 w 12192000"/>
              <a:gd name="connsiteY312" fmla="*/ 418257 h 1683311"/>
              <a:gd name="connsiteX313" fmla="*/ 875076 w 12192000"/>
              <a:gd name="connsiteY313" fmla="*/ 565675 h 1683311"/>
              <a:gd name="connsiteX314" fmla="*/ 926501 w 12192000"/>
              <a:gd name="connsiteY314" fmla="*/ 617100 h 1683311"/>
              <a:gd name="connsiteX315" fmla="*/ 895646 w 12192000"/>
              <a:gd name="connsiteY315" fmla="*/ 925650 h 1683311"/>
              <a:gd name="connsiteX316" fmla="*/ 895646 w 12192000"/>
              <a:gd name="connsiteY316" fmla="*/ 1114208 h 1683311"/>
              <a:gd name="connsiteX317" fmla="*/ 919644 w 12192000"/>
              <a:gd name="connsiteY317" fmla="*/ 1494753 h 1683311"/>
              <a:gd name="connsiteX318" fmla="*/ 1039636 w 12192000"/>
              <a:gd name="connsiteY318" fmla="*/ 1494753 h 1683311"/>
              <a:gd name="connsiteX319" fmla="*/ 1056777 w 12192000"/>
              <a:gd name="connsiteY319" fmla="*/ 977075 h 1683311"/>
              <a:gd name="connsiteX320" fmla="*/ 1032779 w 12192000"/>
              <a:gd name="connsiteY320" fmla="*/ 959933 h 1683311"/>
              <a:gd name="connsiteX321" fmla="*/ 1036207 w 12192000"/>
              <a:gd name="connsiteY321" fmla="*/ 953077 h 1683311"/>
              <a:gd name="connsiteX322" fmla="*/ 1073919 w 12192000"/>
              <a:gd name="connsiteY322" fmla="*/ 935935 h 1683311"/>
              <a:gd name="connsiteX323" fmla="*/ 1231622 w 12192000"/>
              <a:gd name="connsiteY323" fmla="*/ 935935 h 1683311"/>
              <a:gd name="connsiteX324" fmla="*/ 1269334 w 12192000"/>
              <a:gd name="connsiteY324" fmla="*/ 956505 h 1683311"/>
              <a:gd name="connsiteX325" fmla="*/ 1252192 w 12192000"/>
              <a:gd name="connsiteY325" fmla="*/ 983931 h 1683311"/>
              <a:gd name="connsiteX326" fmla="*/ 1259049 w 12192000"/>
              <a:gd name="connsiteY326" fmla="*/ 994216 h 1683311"/>
              <a:gd name="connsiteX327" fmla="*/ 1248764 w 12192000"/>
              <a:gd name="connsiteY327" fmla="*/ 1021643 h 1683311"/>
              <a:gd name="connsiteX328" fmla="*/ 1259049 w 12192000"/>
              <a:gd name="connsiteY328" fmla="*/ 1045641 h 1683311"/>
              <a:gd name="connsiteX329" fmla="*/ 1259049 w 12192000"/>
              <a:gd name="connsiteY329" fmla="*/ 1158776 h 1683311"/>
              <a:gd name="connsiteX330" fmla="*/ 1252192 w 12192000"/>
              <a:gd name="connsiteY330" fmla="*/ 1196488 h 1683311"/>
              <a:gd name="connsiteX331" fmla="*/ 1259049 w 12192000"/>
              <a:gd name="connsiteY331" fmla="*/ 1213630 h 1683311"/>
              <a:gd name="connsiteX332" fmla="*/ 1252192 w 12192000"/>
              <a:gd name="connsiteY332" fmla="*/ 1223915 h 1683311"/>
              <a:gd name="connsiteX333" fmla="*/ 1252192 w 12192000"/>
              <a:gd name="connsiteY333" fmla="*/ 1494753 h 1683311"/>
              <a:gd name="connsiteX334" fmla="*/ 1313902 w 12192000"/>
              <a:gd name="connsiteY334" fmla="*/ 1494753 h 1683311"/>
              <a:gd name="connsiteX335" fmla="*/ 1324187 w 12192000"/>
              <a:gd name="connsiteY335" fmla="*/ 1073068 h 1683311"/>
              <a:gd name="connsiteX336" fmla="*/ 1317331 w 12192000"/>
              <a:gd name="connsiteY336" fmla="*/ 1059355 h 1683311"/>
              <a:gd name="connsiteX337" fmla="*/ 1327616 w 12192000"/>
              <a:gd name="connsiteY337" fmla="*/ 1038785 h 1683311"/>
              <a:gd name="connsiteX338" fmla="*/ 1327616 w 12192000"/>
              <a:gd name="connsiteY338" fmla="*/ 1014786 h 1683311"/>
              <a:gd name="connsiteX339" fmla="*/ 1327616 w 12192000"/>
              <a:gd name="connsiteY339" fmla="*/ 997645 h 1683311"/>
              <a:gd name="connsiteX340" fmla="*/ 1475034 w 12192000"/>
              <a:gd name="connsiteY340" fmla="*/ 997645 h 1683311"/>
              <a:gd name="connsiteX341" fmla="*/ 1475034 w 12192000"/>
              <a:gd name="connsiteY341" fmla="*/ 1049070 h 1683311"/>
              <a:gd name="connsiteX342" fmla="*/ 1495604 w 12192000"/>
              <a:gd name="connsiteY342" fmla="*/ 1083353 h 1683311"/>
              <a:gd name="connsiteX343" fmla="*/ 1495604 w 12192000"/>
              <a:gd name="connsiteY343" fmla="*/ 1494753 h 1683311"/>
              <a:gd name="connsiteX344" fmla="*/ 1505889 w 12192000"/>
              <a:gd name="connsiteY344" fmla="*/ 1498181 h 1683311"/>
              <a:gd name="connsiteX345" fmla="*/ 1523031 w 12192000"/>
              <a:gd name="connsiteY345" fmla="*/ 1412473 h 1683311"/>
              <a:gd name="connsiteX346" fmla="*/ 1523031 w 12192000"/>
              <a:gd name="connsiteY346" fmla="*/ 815943 h 1683311"/>
              <a:gd name="connsiteX347" fmla="*/ 1670449 w 12192000"/>
              <a:gd name="connsiteY347" fmla="*/ 815943 h 1683311"/>
              <a:gd name="connsiteX348" fmla="*/ 1687591 w 12192000"/>
              <a:gd name="connsiteY348" fmla="*/ 860512 h 1683311"/>
              <a:gd name="connsiteX349" fmla="*/ 1684162 w 12192000"/>
              <a:gd name="connsiteY349" fmla="*/ 1429615 h 1683311"/>
              <a:gd name="connsiteX350" fmla="*/ 1711589 w 12192000"/>
              <a:gd name="connsiteY350" fmla="*/ 1443328 h 1683311"/>
              <a:gd name="connsiteX351" fmla="*/ 1732159 w 12192000"/>
              <a:gd name="connsiteY351" fmla="*/ 1439900 h 1683311"/>
              <a:gd name="connsiteX352" fmla="*/ 1732159 w 12192000"/>
              <a:gd name="connsiteY352" fmla="*/ 623957 h 1683311"/>
              <a:gd name="connsiteX353" fmla="*/ 1848722 w 12192000"/>
              <a:gd name="connsiteY353" fmla="*/ 623957 h 1683311"/>
              <a:gd name="connsiteX354" fmla="*/ 1848722 w 12192000"/>
              <a:gd name="connsiteY354" fmla="*/ 1439900 h 1683311"/>
              <a:gd name="connsiteX355" fmla="*/ 1859007 w 12192000"/>
              <a:gd name="connsiteY355" fmla="*/ 1443328 h 1683311"/>
              <a:gd name="connsiteX356" fmla="*/ 1893290 w 12192000"/>
              <a:gd name="connsiteY356" fmla="*/ 1433043 h 1683311"/>
              <a:gd name="connsiteX357" fmla="*/ 1896719 w 12192000"/>
              <a:gd name="connsiteY357" fmla="*/ 905080 h 1683311"/>
              <a:gd name="connsiteX358" fmla="*/ 1893290 w 12192000"/>
              <a:gd name="connsiteY358" fmla="*/ 877653 h 1683311"/>
              <a:gd name="connsiteX359" fmla="*/ 1893290 w 12192000"/>
              <a:gd name="connsiteY359" fmla="*/ 846798 h 1683311"/>
              <a:gd name="connsiteX360" fmla="*/ 1907004 w 12192000"/>
              <a:gd name="connsiteY360" fmla="*/ 805658 h 1683311"/>
              <a:gd name="connsiteX361" fmla="*/ 1968714 w 12192000"/>
              <a:gd name="connsiteY361" fmla="*/ 802230 h 1683311"/>
              <a:gd name="connsiteX362" fmla="*/ 2057850 w 12192000"/>
              <a:gd name="connsiteY362" fmla="*/ 802230 h 1683311"/>
              <a:gd name="connsiteX363" fmla="*/ 2057850 w 12192000"/>
              <a:gd name="connsiteY363" fmla="*/ 1220486 h 1683311"/>
              <a:gd name="connsiteX364" fmla="*/ 2068135 w 12192000"/>
              <a:gd name="connsiteY364" fmla="*/ 1463898 h 1683311"/>
              <a:gd name="connsiteX365" fmla="*/ 2081849 w 12192000"/>
              <a:gd name="connsiteY365" fmla="*/ 1443328 h 1683311"/>
              <a:gd name="connsiteX366" fmla="*/ 2109275 w 12192000"/>
              <a:gd name="connsiteY366" fmla="*/ 1443328 h 1683311"/>
              <a:gd name="connsiteX367" fmla="*/ 2109275 w 12192000"/>
              <a:gd name="connsiteY367" fmla="*/ 1090210 h 1683311"/>
              <a:gd name="connsiteX368" fmla="*/ 2126417 w 12192000"/>
              <a:gd name="connsiteY368" fmla="*/ 1062783 h 1683311"/>
              <a:gd name="connsiteX369" fmla="*/ 2150415 w 12192000"/>
              <a:gd name="connsiteY369" fmla="*/ 1042213 h 1683311"/>
              <a:gd name="connsiteX370" fmla="*/ 2164129 w 12192000"/>
              <a:gd name="connsiteY370" fmla="*/ 1025071 h 1683311"/>
              <a:gd name="connsiteX371" fmla="*/ 2201840 w 12192000"/>
              <a:gd name="connsiteY371" fmla="*/ 977075 h 1683311"/>
              <a:gd name="connsiteX372" fmla="*/ 2239552 w 12192000"/>
              <a:gd name="connsiteY372" fmla="*/ 905080 h 1683311"/>
              <a:gd name="connsiteX373" fmla="*/ 2239552 w 12192000"/>
              <a:gd name="connsiteY373" fmla="*/ 809087 h 1683311"/>
              <a:gd name="connsiteX374" fmla="*/ 2253265 w 12192000"/>
              <a:gd name="connsiteY374" fmla="*/ 809087 h 1683311"/>
              <a:gd name="connsiteX375" fmla="*/ 2256694 w 12192000"/>
              <a:gd name="connsiteY375" fmla="*/ 959933 h 1683311"/>
              <a:gd name="connsiteX376" fmla="*/ 2287549 w 12192000"/>
              <a:gd name="connsiteY376" fmla="*/ 977075 h 1683311"/>
              <a:gd name="connsiteX377" fmla="*/ 2287549 w 12192000"/>
              <a:gd name="connsiteY377" fmla="*/ 1011358 h 1683311"/>
              <a:gd name="connsiteX378" fmla="*/ 2321832 w 12192000"/>
              <a:gd name="connsiteY378" fmla="*/ 1025071 h 1683311"/>
              <a:gd name="connsiteX379" fmla="*/ 2345830 w 12192000"/>
              <a:gd name="connsiteY379" fmla="*/ 1042213 h 1683311"/>
              <a:gd name="connsiteX380" fmla="*/ 2356115 w 12192000"/>
              <a:gd name="connsiteY380" fmla="*/ 1090210 h 1683311"/>
              <a:gd name="connsiteX381" fmla="*/ 2366400 w 12192000"/>
              <a:gd name="connsiteY381" fmla="*/ 1097066 h 1683311"/>
              <a:gd name="connsiteX382" fmla="*/ 2373257 w 12192000"/>
              <a:gd name="connsiteY382" fmla="*/ 1179346 h 1683311"/>
              <a:gd name="connsiteX383" fmla="*/ 2373257 w 12192000"/>
              <a:gd name="connsiteY383" fmla="*/ 1289053 h 1683311"/>
              <a:gd name="connsiteX384" fmla="*/ 2380114 w 12192000"/>
              <a:gd name="connsiteY384" fmla="*/ 1292481 h 1683311"/>
              <a:gd name="connsiteX385" fmla="*/ 2407540 w 12192000"/>
              <a:gd name="connsiteY385" fmla="*/ 1278768 h 1683311"/>
              <a:gd name="connsiteX386" fmla="*/ 2407540 w 12192000"/>
              <a:gd name="connsiteY386" fmla="*/ 1254770 h 1683311"/>
              <a:gd name="connsiteX387" fmla="*/ 2414397 w 12192000"/>
              <a:gd name="connsiteY387" fmla="*/ 1254770 h 1683311"/>
              <a:gd name="connsiteX388" fmla="*/ 2414397 w 12192000"/>
              <a:gd name="connsiteY388" fmla="*/ 1278768 h 1683311"/>
              <a:gd name="connsiteX389" fmla="*/ 2424682 w 12192000"/>
              <a:gd name="connsiteY389" fmla="*/ 1285625 h 1683311"/>
              <a:gd name="connsiteX390" fmla="*/ 2428110 w 12192000"/>
              <a:gd name="connsiteY390" fmla="*/ 1265055 h 1683311"/>
              <a:gd name="connsiteX391" fmla="*/ 2428110 w 12192000"/>
              <a:gd name="connsiteY391" fmla="*/ 1206773 h 1683311"/>
              <a:gd name="connsiteX392" fmla="*/ 2455537 w 12192000"/>
              <a:gd name="connsiteY392" fmla="*/ 1182775 h 1683311"/>
              <a:gd name="connsiteX393" fmla="*/ 2517247 w 12192000"/>
              <a:gd name="connsiteY393" fmla="*/ 1182775 h 1683311"/>
              <a:gd name="connsiteX394" fmla="*/ 2524104 w 12192000"/>
              <a:gd name="connsiteY394" fmla="*/ 1196488 h 1683311"/>
              <a:gd name="connsiteX395" fmla="*/ 2534389 w 12192000"/>
              <a:gd name="connsiteY395" fmla="*/ 1189631 h 1683311"/>
              <a:gd name="connsiteX396" fmla="*/ 2565244 w 12192000"/>
              <a:gd name="connsiteY396" fmla="*/ 1145063 h 1683311"/>
              <a:gd name="connsiteX397" fmla="*/ 2568672 w 12192000"/>
              <a:gd name="connsiteY397" fmla="*/ 1131350 h 1683311"/>
              <a:gd name="connsiteX398" fmla="*/ 2568672 w 12192000"/>
              <a:gd name="connsiteY398" fmla="*/ 1107351 h 1683311"/>
              <a:gd name="connsiteX399" fmla="*/ 2572100 w 12192000"/>
              <a:gd name="connsiteY399" fmla="*/ 1090210 h 1683311"/>
              <a:gd name="connsiteX400" fmla="*/ 2578957 w 12192000"/>
              <a:gd name="connsiteY400" fmla="*/ 1145063 h 1683311"/>
              <a:gd name="connsiteX401" fmla="*/ 2637239 w 12192000"/>
              <a:gd name="connsiteY401" fmla="*/ 1158776 h 1683311"/>
              <a:gd name="connsiteX402" fmla="*/ 2633810 w 12192000"/>
              <a:gd name="connsiteY402" fmla="*/ 1172490 h 1683311"/>
              <a:gd name="connsiteX403" fmla="*/ 2647524 w 12192000"/>
              <a:gd name="connsiteY403" fmla="*/ 1186203 h 1683311"/>
              <a:gd name="connsiteX404" fmla="*/ 2674950 w 12192000"/>
              <a:gd name="connsiteY404" fmla="*/ 1337050 h 1683311"/>
              <a:gd name="connsiteX405" fmla="*/ 2678379 w 12192000"/>
              <a:gd name="connsiteY405" fmla="*/ 1385046 h 1683311"/>
              <a:gd name="connsiteX406" fmla="*/ 2695520 w 12192000"/>
              <a:gd name="connsiteY406" fmla="*/ 1402188 h 1683311"/>
              <a:gd name="connsiteX407" fmla="*/ 2712662 w 12192000"/>
              <a:gd name="connsiteY407" fmla="*/ 1388475 h 1683311"/>
              <a:gd name="connsiteX408" fmla="*/ 2712662 w 12192000"/>
              <a:gd name="connsiteY408" fmla="*/ 1323336 h 1683311"/>
              <a:gd name="connsiteX409" fmla="*/ 2733232 w 12192000"/>
              <a:gd name="connsiteY409" fmla="*/ 1306195 h 1683311"/>
              <a:gd name="connsiteX410" fmla="*/ 2832653 w 12192000"/>
              <a:gd name="connsiteY410" fmla="*/ 1309623 h 1683311"/>
              <a:gd name="connsiteX411" fmla="*/ 2846367 w 12192000"/>
              <a:gd name="connsiteY411" fmla="*/ 1306195 h 1683311"/>
              <a:gd name="connsiteX412" fmla="*/ 2846367 w 12192000"/>
              <a:gd name="connsiteY412" fmla="*/ 1018215 h 1683311"/>
              <a:gd name="connsiteX413" fmla="*/ 2901220 w 12192000"/>
              <a:gd name="connsiteY413" fmla="*/ 959933 h 1683311"/>
              <a:gd name="connsiteX414" fmla="*/ 2901220 w 12192000"/>
              <a:gd name="connsiteY414" fmla="*/ 946220 h 1683311"/>
              <a:gd name="connsiteX415" fmla="*/ 2908077 w 12192000"/>
              <a:gd name="connsiteY415" fmla="*/ 901652 h 1683311"/>
              <a:gd name="connsiteX416" fmla="*/ 2956073 w 12192000"/>
              <a:gd name="connsiteY416" fmla="*/ 959933 h 1683311"/>
              <a:gd name="connsiteX417" fmla="*/ 2980072 w 12192000"/>
              <a:gd name="connsiteY417" fmla="*/ 959933 h 1683311"/>
              <a:gd name="connsiteX418" fmla="*/ 2983500 w 12192000"/>
              <a:gd name="connsiteY418" fmla="*/ 925650 h 1683311"/>
              <a:gd name="connsiteX419" fmla="*/ 3052067 w 12192000"/>
              <a:gd name="connsiteY419" fmla="*/ 994216 h 1683311"/>
              <a:gd name="connsiteX420" fmla="*/ 3045210 w 12192000"/>
              <a:gd name="connsiteY420" fmla="*/ 1110780 h 1683311"/>
              <a:gd name="connsiteX421" fmla="*/ 3048638 w 12192000"/>
              <a:gd name="connsiteY421" fmla="*/ 1247913 h 1683311"/>
              <a:gd name="connsiteX422" fmla="*/ 3065780 w 12192000"/>
              <a:gd name="connsiteY422" fmla="*/ 1258198 h 1683311"/>
              <a:gd name="connsiteX423" fmla="*/ 3082922 w 12192000"/>
              <a:gd name="connsiteY423" fmla="*/ 1244485 h 1683311"/>
              <a:gd name="connsiteX424" fmla="*/ 3117205 w 12192000"/>
              <a:gd name="connsiteY424" fmla="*/ 1241056 h 1683311"/>
              <a:gd name="connsiteX425" fmla="*/ 3117205 w 12192000"/>
              <a:gd name="connsiteY425" fmla="*/ 1124493 h 1683311"/>
              <a:gd name="connsiteX426" fmla="*/ 3178915 w 12192000"/>
              <a:gd name="connsiteY426" fmla="*/ 1093638 h 1683311"/>
              <a:gd name="connsiteX427" fmla="*/ 3271480 w 12192000"/>
              <a:gd name="connsiteY427" fmla="*/ 1093638 h 1683311"/>
              <a:gd name="connsiteX428" fmla="*/ 3281765 w 12192000"/>
              <a:gd name="connsiteY428" fmla="*/ 1110780 h 1683311"/>
              <a:gd name="connsiteX429" fmla="*/ 3295478 w 12192000"/>
              <a:gd name="connsiteY429" fmla="*/ 1110780 h 1683311"/>
              <a:gd name="connsiteX430" fmla="*/ 3305763 w 12192000"/>
              <a:gd name="connsiteY430" fmla="*/ 891367 h 1683311"/>
              <a:gd name="connsiteX431" fmla="*/ 3309192 w 12192000"/>
              <a:gd name="connsiteY431" fmla="*/ 870797 h 1683311"/>
              <a:gd name="connsiteX432" fmla="*/ 3312620 w 12192000"/>
              <a:gd name="connsiteY432" fmla="*/ 843370 h 1683311"/>
              <a:gd name="connsiteX433" fmla="*/ 3391472 w 12192000"/>
              <a:gd name="connsiteY433" fmla="*/ 822800 h 1683311"/>
              <a:gd name="connsiteX434" fmla="*/ 3442897 w 12192000"/>
              <a:gd name="connsiteY434" fmla="*/ 853655 h 1683311"/>
              <a:gd name="connsiteX435" fmla="*/ 3442897 w 12192000"/>
              <a:gd name="connsiteY435" fmla="*/ 1049070 h 1683311"/>
              <a:gd name="connsiteX436" fmla="*/ 3456610 w 12192000"/>
              <a:gd name="connsiteY436" fmla="*/ 1076496 h 1683311"/>
              <a:gd name="connsiteX437" fmla="*/ 3456610 w 12192000"/>
              <a:gd name="connsiteY437" fmla="*/ 1265055 h 1683311"/>
              <a:gd name="connsiteX438" fmla="*/ 3497750 w 12192000"/>
              <a:gd name="connsiteY438" fmla="*/ 1402188 h 1683311"/>
              <a:gd name="connsiteX439" fmla="*/ 3508035 w 12192000"/>
              <a:gd name="connsiteY439" fmla="*/ 1402188 h 1683311"/>
              <a:gd name="connsiteX440" fmla="*/ 3511463 w 12192000"/>
              <a:gd name="connsiteY440" fmla="*/ 1371333 h 1683311"/>
              <a:gd name="connsiteX441" fmla="*/ 3576602 w 12192000"/>
              <a:gd name="connsiteY441" fmla="*/ 1271911 h 1683311"/>
              <a:gd name="connsiteX442" fmla="*/ 3621170 w 12192000"/>
              <a:gd name="connsiteY442" fmla="*/ 1275340 h 1683311"/>
              <a:gd name="connsiteX443" fmla="*/ 3631455 w 12192000"/>
              <a:gd name="connsiteY443" fmla="*/ 1439900 h 1683311"/>
              <a:gd name="connsiteX444" fmla="*/ 3648597 w 12192000"/>
              <a:gd name="connsiteY444" fmla="*/ 1446756 h 1683311"/>
              <a:gd name="connsiteX445" fmla="*/ 3700022 w 12192000"/>
              <a:gd name="connsiteY445" fmla="*/ 1429615 h 1683311"/>
              <a:gd name="connsiteX446" fmla="*/ 3706878 w 12192000"/>
              <a:gd name="connsiteY446" fmla="*/ 1405616 h 1683311"/>
              <a:gd name="connsiteX447" fmla="*/ 3706878 w 12192000"/>
              <a:gd name="connsiteY447" fmla="*/ 1131350 h 1683311"/>
              <a:gd name="connsiteX448" fmla="*/ 3964003 w 12192000"/>
              <a:gd name="connsiteY448" fmla="*/ 1052498 h 1683311"/>
              <a:gd name="connsiteX449" fmla="*/ 4059997 w 12192000"/>
              <a:gd name="connsiteY449" fmla="*/ 1086781 h 1683311"/>
              <a:gd name="connsiteX450" fmla="*/ 4059997 w 12192000"/>
              <a:gd name="connsiteY450" fmla="*/ 1388475 h 1683311"/>
              <a:gd name="connsiteX451" fmla="*/ 4070281 w 12192000"/>
              <a:gd name="connsiteY451" fmla="*/ 1398760 h 1683311"/>
              <a:gd name="connsiteX452" fmla="*/ 4142276 w 12192000"/>
              <a:gd name="connsiteY452" fmla="*/ 1381618 h 1683311"/>
              <a:gd name="connsiteX453" fmla="*/ 4155990 w 12192000"/>
              <a:gd name="connsiteY453" fmla="*/ 1361048 h 1683311"/>
              <a:gd name="connsiteX454" fmla="*/ 4155990 w 12192000"/>
              <a:gd name="connsiteY454" fmla="*/ 1378190 h 1683311"/>
              <a:gd name="connsiteX455" fmla="*/ 4162846 w 12192000"/>
              <a:gd name="connsiteY455" fmla="*/ 1385046 h 1683311"/>
              <a:gd name="connsiteX456" fmla="*/ 4197130 w 12192000"/>
              <a:gd name="connsiteY456" fmla="*/ 1333621 h 1683311"/>
              <a:gd name="connsiteX457" fmla="*/ 4197130 w 12192000"/>
              <a:gd name="connsiteY457" fmla="*/ 1213630 h 1683311"/>
              <a:gd name="connsiteX458" fmla="*/ 4227985 w 12192000"/>
              <a:gd name="connsiteY458" fmla="*/ 1172490 h 1683311"/>
              <a:gd name="connsiteX459" fmla="*/ 4392545 w 12192000"/>
              <a:gd name="connsiteY459" fmla="*/ 1172490 h 1683311"/>
              <a:gd name="connsiteX460" fmla="*/ 4433685 w 12192000"/>
              <a:gd name="connsiteY460" fmla="*/ 1217058 h 1683311"/>
              <a:gd name="connsiteX461" fmla="*/ 4433685 w 12192000"/>
              <a:gd name="connsiteY461" fmla="*/ 1292481 h 1683311"/>
              <a:gd name="connsiteX462" fmla="*/ 4474825 w 12192000"/>
              <a:gd name="connsiteY462" fmla="*/ 1302766 h 1683311"/>
              <a:gd name="connsiteX463" fmla="*/ 4498823 w 12192000"/>
              <a:gd name="connsiteY463" fmla="*/ 1268483 h 1683311"/>
              <a:gd name="connsiteX464" fmla="*/ 4615386 w 12192000"/>
              <a:gd name="connsiteY464" fmla="*/ 1268483 h 1683311"/>
              <a:gd name="connsiteX465" fmla="*/ 4632528 w 12192000"/>
              <a:gd name="connsiteY465" fmla="*/ 1295910 h 1683311"/>
              <a:gd name="connsiteX466" fmla="*/ 4635956 w 12192000"/>
              <a:gd name="connsiteY466" fmla="*/ 1319908 h 1683311"/>
              <a:gd name="connsiteX467" fmla="*/ 4649670 w 12192000"/>
              <a:gd name="connsiteY467" fmla="*/ 1326765 h 1683311"/>
              <a:gd name="connsiteX468" fmla="*/ 4670240 w 12192000"/>
              <a:gd name="connsiteY468" fmla="*/ 1254770 h 1683311"/>
              <a:gd name="connsiteX469" fmla="*/ 4677096 w 12192000"/>
              <a:gd name="connsiteY469" fmla="*/ 1186203 h 1683311"/>
              <a:gd name="connsiteX470" fmla="*/ 4687381 w 12192000"/>
              <a:gd name="connsiteY470" fmla="*/ 1127921 h 1683311"/>
              <a:gd name="connsiteX471" fmla="*/ 4707951 w 12192000"/>
              <a:gd name="connsiteY471" fmla="*/ 1059355 h 1683311"/>
              <a:gd name="connsiteX472" fmla="*/ 4786803 w 12192000"/>
              <a:gd name="connsiteY472" fmla="*/ 980503 h 1683311"/>
              <a:gd name="connsiteX473" fmla="*/ 4827943 w 12192000"/>
              <a:gd name="connsiteY473" fmla="*/ 932507 h 1683311"/>
              <a:gd name="connsiteX474" fmla="*/ 4848513 w 12192000"/>
              <a:gd name="connsiteY474" fmla="*/ 977075 h 1683311"/>
              <a:gd name="connsiteX475" fmla="*/ 4872511 w 12192000"/>
              <a:gd name="connsiteY475" fmla="*/ 1151920 h 1683311"/>
              <a:gd name="connsiteX476" fmla="*/ 4879368 w 12192000"/>
              <a:gd name="connsiteY476" fmla="*/ 1429615 h 1683311"/>
              <a:gd name="connsiteX477" fmla="*/ 4889653 w 12192000"/>
              <a:gd name="connsiteY477" fmla="*/ 1433043 h 1683311"/>
              <a:gd name="connsiteX478" fmla="*/ 4975361 w 12192000"/>
              <a:gd name="connsiteY478" fmla="*/ 1415901 h 1683311"/>
              <a:gd name="connsiteX479" fmla="*/ 4978790 w 12192000"/>
              <a:gd name="connsiteY479" fmla="*/ 1371333 h 1683311"/>
              <a:gd name="connsiteX480" fmla="*/ 5030214 w 12192000"/>
              <a:gd name="connsiteY480" fmla="*/ 1323336 h 1683311"/>
              <a:gd name="connsiteX481" fmla="*/ 5085068 w 12192000"/>
              <a:gd name="connsiteY481" fmla="*/ 1278768 h 1683311"/>
              <a:gd name="connsiteX482" fmla="*/ 5088496 w 12192000"/>
              <a:gd name="connsiteY482" fmla="*/ 1258198 h 1683311"/>
              <a:gd name="connsiteX483" fmla="*/ 5088496 w 12192000"/>
              <a:gd name="connsiteY483" fmla="*/ 1319908 h 1683311"/>
              <a:gd name="connsiteX484" fmla="*/ 5136493 w 12192000"/>
              <a:gd name="connsiteY484" fmla="*/ 1319908 h 1683311"/>
              <a:gd name="connsiteX485" fmla="*/ 5143349 w 12192000"/>
              <a:gd name="connsiteY485" fmla="*/ 1340478 h 1683311"/>
              <a:gd name="connsiteX486" fmla="*/ 5177633 w 12192000"/>
              <a:gd name="connsiteY486" fmla="*/ 1340478 h 1683311"/>
              <a:gd name="connsiteX487" fmla="*/ 5177633 w 12192000"/>
              <a:gd name="connsiteY487" fmla="*/ 1141635 h 1683311"/>
              <a:gd name="connsiteX488" fmla="*/ 5222201 w 12192000"/>
              <a:gd name="connsiteY488" fmla="*/ 1097066 h 1683311"/>
              <a:gd name="connsiteX489" fmla="*/ 5263341 w 12192000"/>
              <a:gd name="connsiteY489" fmla="*/ 1062783 h 1683311"/>
              <a:gd name="connsiteX490" fmla="*/ 5369619 w 12192000"/>
              <a:gd name="connsiteY490" fmla="*/ 1093638 h 1683311"/>
              <a:gd name="connsiteX491" fmla="*/ 5376476 w 12192000"/>
              <a:gd name="connsiteY491" fmla="*/ 1117636 h 1683311"/>
              <a:gd name="connsiteX492" fmla="*/ 5379904 w 12192000"/>
              <a:gd name="connsiteY492" fmla="*/ 1333621 h 1683311"/>
              <a:gd name="connsiteX493" fmla="*/ 5390189 w 12192000"/>
              <a:gd name="connsiteY493" fmla="*/ 1391903 h 1683311"/>
              <a:gd name="connsiteX494" fmla="*/ 5383333 w 12192000"/>
              <a:gd name="connsiteY494" fmla="*/ 1446756 h 1683311"/>
              <a:gd name="connsiteX495" fmla="*/ 5410759 w 12192000"/>
              <a:gd name="connsiteY495" fmla="*/ 1491325 h 1683311"/>
              <a:gd name="connsiteX496" fmla="*/ 5445043 w 12192000"/>
              <a:gd name="connsiteY496" fmla="*/ 1484468 h 1683311"/>
              <a:gd name="connsiteX497" fmla="*/ 5606174 w 12192000"/>
              <a:gd name="connsiteY497" fmla="*/ 1487896 h 1683311"/>
              <a:gd name="connsiteX498" fmla="*/ 5654171 w 12192000"/>
              <a:gd name="connsiteY498" fmla="*/ 1477611 h 1683311"/>
              <a:gd name="connsiteX499" fmla="*/ 5688454 w 12192000"/>
              <a:gd name="connsiteY499" fmla="*/ 1477611 h 1683311"/>
              <a:gd name="connsiteX500" fmla="*/ 5702168 w 12192000"/>
              <a:gd name="connsiteY500" fmla="*/ 1463898 h 1683311"/>
              <a:gd name="connsiteX501" fmla="*/ 5787876 w 12192000"/>
              <a:gd name="connsiteY501" fmla="*/ 1463898 h 1683311"/>
              <a:gd name="connsiteX502" fmla="*/ 5818731 w 12192000"/>
              <a:gd name="connsiteY502" fmla="*/ 1381618 h 1683311"/>
              <a:gd name="connsiteX503" fmla="*/ 5832444 w 12192000"/>
              <a:gd name="connsiteY503" fmla="*/ 1350763 h 1683311"/>
              <a:gd name="connsiteX504" fmla="*/ 5835873 w 12192000"/>
              <a:gd name="connsiteY504" fmla="*/ 1326765 h 1683311"/>
              <a:gd name="connsiteX505" fmla="*/ 5784448 w 12192000"/>
              <a:gd name="connsiteY505" fmla="*/ 1223915 h 1683311"/>
              <a:gd name="connsiteX506" fmla="*/ 5835873 w 12192000"/>
              <a:gd name="connsiteY506" fmla="*/ 1145063 h 1683311"/>
              <a:gd name="connsiteX507" fmla="*/ 5842729 w 12192000"/>
              <a:gd name="connsiteY507" fmla="*/ 678810 h 1683311"/>
              <a:gd name="connsiteX508" fmla="*/ 5818731 w 12192000"/>
              <a:gd name="connsiteY508" fmla="*/ 654812 h 1683311"/>
              <a:gd name="connsiteX509" fmla="*/ 5798161 w 12192000"/>
              <a:gd name="connsiteY509" fmla="*/ 603387 h 1683311"/>
              <a:gd name="connsiteX510" fmla="*/ 5887298 w 12192000"/>
              <a:gd name="connsiteY510" fmla="*/ 493680 h 1683311"/>
              <a:gd name="connsiteX511" fmla="*/ 5877013 w 12192000"/>
              <a:gd name="connsiteY511" fmla="*/ 479967 h 1683311"/>
              <a:gd name="connsiteX512" fmla="*/ 5890726 w 12192000"/>
              <a:gd name="connsiteY512" fmla="*/ 466253 h 1683311"/>
              <a:gd name="connsiteX513" fmla="*/ 5890726 w 12192000"/>
              <a:gd name="connsiteY513" fmla="*/ 397687 h 1683311"/>
              <a:gd name="connsiteX514" fmla="*/ 5877013 w 12192000"/>
              <a:gd name="connsiteY514" fmla="*/ 373688 h 1683311"/>
              <a:gd name="connsiteX515" fmla="*/ 5880441 w 12192000"/>
              <a:gd name="connsiteY515" fmla="*/ 342833 h 1683311"/>
              <a:gd name="connsiteX516" fmla="*/ 5897583 w 12192000"/>
              <a:gd name="connsiteY516" fmla="*/ 308550 h 1683311"/>
              <a:gd name="connsiteX517" fmla="*/ 5901011 w 12192000"/>
              <a:gd name="connsiteY517" fmla="*/ 277695 h 1683311"/>
              <a:gd name="connsiteX518" fmla="*/ 5890726 w 12192000"/>
              <a:gd name="connsiteY518" fmla="*/ 253697 h 1683311"/>
              <a:gd name="connsiteX519" fmla="*/ 5907868 w 12192000"/>
              <a:gd name="connsiteY519" fmla="*/ 246840 h 1683311"/>
              <a:gd name="connsiteX520" fmla="*/ 5907868 w 12192000"/>
              <a:gd name="connsiteY520" fmla="*/ 167989 h 1683311"/>
              <a:gd name="connsiteX521" fmla="*/ 5901011 w 12192000"/>
              <a:gd name="connsiteY521" fmla="*/ 164560 h 1683311"/>
              <a:gd name="connsiteX522" fmla="*/ 5907868 w 12192000"/>
              <a:gd name="connsiteY522" fmla="*/ 147419 h 1683311"/>
              <a:gd name="connsiteX523" fmla="*/ 5907868 w 12192000"/>
              <a:gd name="connsiteY523" fmla="*/ 130277 h 1683311"/>
              <a:gd name="connsiteX524" fmla="*/ 5911296 w 12192000"/>
              <a:gd name="connsiteY524" fmla="*/ 109707 h 1683311"/>
              <a:gd name="connsiteX525" fmla="*/ 5914724 w 12192000"/>
              <a:gd name="connsiteY525" fmla="*/ 0 h 1683311"/>
              <a:gd name="connsiteX526" fmla="*/ 5887298 w 12192000"/>
              <a:gd name="connsiteY526" fmla="*/ 692523 h 1683311"/>
              <a:gd name="connsiteX527" fmla="*/ 5887298 w 12192000"/>
              <a:gd name="connsiteY527" fmla="*/ 737092 h 1683311"/>
              <a:gd name="connsiteX528" fmla="*/ 5907868 w 12192000"/>
              <a:gd name="connsiteY528" fmla="*/ 709665 h 1683311"/>
              <a:gd name="connsiteX529" fmla="*/ 5904439 w 12192000"/>
              <a:gd name="connsiteY529" fmla="*/ 692523 h 1683311"/>
              <a:gd name="connsiteX530" fmla="*/ 5887298 w 12192000"/>
              <a:gd name="connsiteY530" fmla="*/ 692523 h 1683311"/>
              <a:gd name="connsiteX531" fmla="*/ 5887298 w 12192000"/>
              <a:gd name="connsiteY531" fmla="*/ 764518 h 1683311"/>
              <a:gd name="connsiteX532" fmla="*/ 5883869 w 12192000"/>
              <a:gd name="connsiteY532" fmla="*/ 805658 h 1683311"/>
              <a:gd name="connsiteX533" fmla="*/ 5904439 w 12192000"/>
              <a:gd name="connsiteY533" fmla="*/ 785088 h 1683311"/>
              <a:gd name="connsiteX534" fmla="*/ 5887298 w 12192000"/>
              <a:gd name="connsiteY534" fmla="*/ 764518 h 1683311"/>
              <a:gd name="connsiteX535" fmla="*/ 5883869 w 12192000"/>
              <a:gd name="connsiteY535" fmla="*/ 833085 h 1683311"/>
              <a:gd name="connsiteX536" fmla="*/ 5883869 w 12192000"/>
              <a:gd name="connsiteY536" fmla="*/ 881082 h 1683311"/>
              <a:gd name="connsiteX537" fmla="*/ 5904439 w 12192000"/>
              <a:gd name="connsiteY537" fmla="*/ 857083 h 1683311"/>
              <a:gd name="connsiteX538" fmla="*/ 5883869 w 12192000"/>
              <a:gd name="connsiteY538" fmla="*/ 833085 h 1683311"/>
              <a:gd name="connsiteX539" fmla="*/ 5883869 w 12192000"/>
              <a:gd name="connsiteY539" fmla="*/ 911937 h 1683311"/>
              <a:gd name="connsiteX540" fmla="*/ 5883869 w 12192000"/>
              <a:gd name="connsiteY540" fmla="*/ 959933 h 1683311"/>
              <a:gd name="connsiteX541" fmla="*/ 5904439 w 12192000"/>
              <a:gd name="connsiteY541" fmla="*/ 932507 h 1683311"/>
              <a:gd name="connsiteX542" fmla="*/ 5883869 w 12192000"/>
              <a:gd name="connsiteY542" fmla="*/ 911937 h 1683311"/>
              <a:gd name="connsiteX543" fmla="*/ 5883869 w 12192000"/>
              <a:gd name="connsiteY543" fmla="*/ 987360 h 1683311"/>
              <a:gd name="connsiteX544" fmla="*/ 5883869 w 12192000"/>
              <a:gd name="connsiteY544" fmla="*/ 1042213 h 1683311"/>
              <a:gd name="connsiteX545" fmla="*/ 5904439 w 12192000"/>
              <a:gd name="connsiteY545" fmla="*/ 1014786 h 1683311"/>
              <a:gd name="connsiteX546" fmla="*/ 5883869 w 12192000"/>
              <a:gd name="connsiteY546" fmla="*/ 987360 h 1683311"/>
              <a:gd name="connsiteX547" fmla="*/ 5883869 w 12192000"/>
              <a:gd name="connsiteY547" fmla="*/ 1073068 h 1683311"/>
              <a:gd name="connsiteX548" fmla="*/ 5883869 w 12192000"/>
              <a:gd name="connsiteY548" fmla="*/ 1110780 h 1683311"/>
              <a:gd name="connsiteX549" fmla="*/ 5901011 w 12192000"/>
              <a:gd name="connsiteY549" fmla="*/ 1110780 h 1683311"/>
              <a:gd name="connsiteX550" fmla="*/ 5904439 w 12192000"/>
              <a:gd name="connsiteY550" fmla="*/ 1093638 h 1683311"/>
              <a:gd name="connsiteX551" fmla="*/ 5883869 w 12192000"/>
              <a:gd name="connsiteY551" fmla="*/ 1073068 h 1683311"/>
              <a:gd name="connsiteX552" fmla="*/ 5959292 w 12192000"/>
              <a:gd name="connsiteY552" fmla="*/ 1313051 h 1683311"/>
              <a:gd name="connsiteX553" fmla="*/ 5955864 w 12192000"/>
              <a:gd name="connsiteY553" fmla="*/ 1439900 h 1683311"/>
              <a:gd name="connsiteX554" fmla="*/ 6007289 w 12192000"/>
              <a:gd name="connsiteY554" fmla="*/ 1381618 h 1683311"/>
              <a:gd name="connsiteX555" fmla="*/ 5959292 w 12192000"/>
              <a:gd name="connsiteY555" fmla="*/ 1313051 h 1683311"/>
              <a:gd name="connsiteX556" fmla="*/ 6021002 w 12192000"/>
              <a:gd name="connsiteY556" fmla="*/ 1405616 h 1683311"/>
              <a:gd name="connsiteX557" fmla="*/ 5959292 w 12192000"/>
              <a:gd name="connsiteY557" fmla="*/ 1484468 h 1683311"/>
              <a:gd name="connsiteX558" fmla="*/ 6024431 w 12192000"/>
              <a:gd name="connsiteY558" fmla="*/ 1487896 h 1683311"/>
              <a:gd name="connsiteX559" fmla="*/ 6038144 w 12192000"/>
              <a:gd name="connsiteY559" fmla="*/ 1474183 h 1683311"/>
              <a:gd name="connsiteX560" fmla="*/ 6079284 w 12192000"/>
              <a:gd name="connsiteY560" fmla="*/ 1477611 h 1683311"/>
              <a:gd name="connsiteX561" fmla="*/ 6021002 w 12192000"/>
              <a:gd name="connsiteY561" fmla="*/ 1405616 h 1683311"/>
              <a:gd name="connsiteX562" fmla="*/ 5890726 w 12192000"/>
              <a:gd name="connsiteY562" fmla="*/ 1319908 h 1683311"/>
              <a:gd name="connsiteX563" fmla="*/ 5877013 w 12192000"/>
              <a:gd name="connsiteY563" fmla="*/ 1374761 h 1683311"/>
              <a:gd name="connsiteX564" fmla="*/ 5883869 w 12192000"/>
              <a:gd name="connsiteY564" fmla="*/ 1381618 h 1683311"/>
              <a:gd name="connsiteX565" fmla="*/ 5897583 w 12192000"/>
              <a:gd name="connsiteY565" fmla="*/ 1381618 h 1683311"/>
              <a:gd name="connsiteX566" fmla="*/ 5901011 w 12192000"/>
              <a:gd name="connsiteY566" fmla="*/ 1323336 h 1683311"/>
              <a:gd name="connsiteX567" fmla="*/ 5890726 w 12192000"/>
              <a:gd name="connsiteY567" fmla="*/ 1319908 h 1683311"/>
              <a:gd name="connsiteX568" fmla="*/ 5880441 w 12192000"/>
              <a:gd name="connsiteY568" fmla="*/ 1405616 h 1683311"/>
              <a:gd name="connsiteX569" fmla="*/ 5877013 w 12192000"/>
              <a:gd name="connsiteY569" fmla="*/ 1412473 h 1683311"/>
              <a:gd name="connsiteX570" fmla="*/ 5901011 w 12192000"/>
              <a:gd name="connsiteY570" fmla="*/ 1474183 h 1683311"/>
              <a:gd name="connsiteX571" fmla="*/ 5901011 w 12192000"/>
              <a:gd name="connsiteY571" fmla="*/ 1409045 h 1683311"/>
              <a:gd name="connsiteX572" fmla="*/ 5880441 w 12192000"/>
              <a:gd name="connsiteY572" fmla="*/ 1405616 h 1683311"/>
              <a:gd name="connsiteX573" fmla="*/ 5736451 w 12192000"/>
              <a:gd name="connsiteY573" fmla="*/ 1474611 h 1683311"/>
              <a:gd name="connsiteX574" fmla="*/ 5695311 w 12192000"/>
              <a:gd name="connsiteY574" fmla="*/ 1477611 h 1683311"/>
              <a:gd name="connsiteX575" fmla="*/ 5733023 w 12192000"/>
              <a:gd name="connsiteY575" fmla="*/ 1484468 h 1683311"/>
              <a:gd name="connsiteX576" fmla="*/ 5777591 w 12192000"/>
              <a:gd name="connsiteY576" fmla="*/ 1484468 h 1683311"/>
              <a:gd name="connsiteX577" fmla="*/ 5736451 w 12192000"/>
              <a:gd name="connsiteY577" fmla="*/ 1474611 h 1683311"/>
              <a:gd name="connsiteX578" fmla="*/ 10803525 w 12192000"/>
              <a:gd name="connsiteY578" fmla="*/ 106279 h 1683311"/>
              <a:gd name="connsiteX579" fmla="*/ 10820667 w 12192000"/>
              <a:gd name="connsiteY579" fmla="*/ 209128 h 1683311"/>
              <a:gd name="connsiteX580" fmla="*/ 10957800 w 12192000"/>
              <a:gd name="connsiteY580" fmla="*/ 212557 h 1683311"/>
              <a:gd name="connsiteX581" fmla="*/ 10974942 w 12192000"/>
              <a:gd name="connsiteY581" fmla="*/ 209128 h 1683311"/>
              <a:gd name="connsiteX582" fmla="*/ 11002369 w 12192000"/>
              <a:gd name="connsiteY582" fmla="*/ 113135 h 1683311"/>
              <a:gd name="connsiteX583" fmla="*/ 10998940 w 12192000"/>
              <a:gd name="connsiteY583" fmla="*/ 106279 h 1683311"/>
              <a:gd name="connsiteX584" fmla="*/ 10803525 w 12192000"/>
              <a:gd name="connsiteY584" fmla="*/ 106279 h 16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12192000" h="1683311">
                <a:moveTo>
                  <a:pt x="5914724" y="0"/>
                </a:moveTo>
                <a:cubicBezTo>
                  <a:pt x="5914724" y="0"/>
                  <a:pt x="5918153" y="3429"/>
                  <a:pt x="5921581" y="3429"/>
                </a:cubicBezTo>
                <a:cubicBezTo>
                  <a:pt x="5921581" y="113135"/>
                  <a:pt x="5918153" y="126849"/>
                  <a:pt x="5918153" y="133705"/>
                </a:cubicBezTo>
                <a:lnTo>
                  <a:pt x="5918153" y="154275"/>
                </a:lnTo>
                <a:cubicBezTo>
                  <a:pt x="5921581" y="157704"/>
                  <a:pt x="5928437" y="157704"/>
                  <a:pt x="5928437" y="164560"/>
                </a:cubicBezTo>
                <a:cubicBezTo>
                  <a:pt x="5928437" y="174845"/>
                  <a:pt x="5921581" y="164560"/>
                  <a:pt x="5921581" y="171417"/>
                </a:cubicBezTo>
                <a:lnTo>
                  <a:pt x="5921581" y="246840"/>
                </a:lnTo>
                <a:cubicBezTo>
                  <a:pt x="5925009" y="250268"/>
                  <a:pt x="5931866" y="253697"/>
                  <a:pt x="5935294" y="257125"/>
                </a:cubicBezTo>
                <a:cubicBezTo>
                  <a:pt x="5921581" y="277695"/>
                  <a:pt x="5925009" y="305122"/>
                  <a:pt x="5925009" y="329120"/>
                </a:cubicBezTo>
                <a:cubicBezTo>
                  <a:pt x="5925009" y="335977"/>
                  <a:pt x="5938722" y="342833"/>
                  <a:pt x="5942151" y="346262"/>
                </a:cubicBezTo>
                <a:cubicBezTo>
                  <a:pt x="5942151" y="353118"/>
                  <a:pt x="5949007" y="363403"/>
                  <a:pt x="5949007" y="373688"/>
                </a:cubicBezTo>
                <a:cubicBezTo>
                  <a:pt x="5949007" y="380545"/>
                  <a:pt x="5942151" y="390830"/>
                  <a:pt x="5935294" y="394258"/>
                </a:cubicBezTo>
                <a:lnTo>
                  <a:pt x="5935294" y="466253"/>
                </a:lnTo>
                <a:cubicBezTo>
                  <a:pt x="5938722" y="473110"/>
                  <a:pt x="5942151" y="476538"/>
                  <a:pt x="5945579" y="479967"/>
                </a:cubicBezTo>
                <a:cubicBezTo>
                  <a:pt x="5938722" y="486823"/>
                  <a:pt x="5935294" y="490252"/>
                  <a:pt x="5935294" y="497108"/>
                </a:cubicBezTo>
                <a:cubicBezTo>
                  <a:pt x="5935294" y="534820"/>
                  <a:pt x="6017574" y="534820"/>
                  <a:pt x="6017574" y="603387"/>
                </a:cubicBezTo>
                <a:cubicBezTo>
                  <a:pt x="6017574" y="613672"/>
                  <a:pt x="6017574" y="617100"/>
                  <a:pt x="6014146" y="620528"/>
                </a:cubicBezTo>
                <a:cubicBezTo>
                  <a:pt x="6010717" y="641098"/>
                  <a:pt x="5979862" y="671953"/>
                  <a:pt x="5959292" y="682238"/>
                </a:cubicBezTo>
                <a:cubicBezTo>
                  <a:pt x="5959292" y="692523"/>
                  <a:pt x="5955864" y="709665"/>
                  <a:pt x="5955864" y="719950"/>
                </a:cubicBezTo>
                <a:lnTo>
                  <a:pt x="5955864" y="1134778"/>
                </a:lnTo>
                <a:cubicBezTo>
                  <a:pt x="6007289" y="1158776"/>
                  <a:pt x="6027859" y="1193060"/>
                  <a:pt x="6027859" y="1223915"/>
                </a:cubicBezTo>
                <a:cubicBezTo>
                  <a:pt x="6027859" y="1265055"/>
                  <a:pt x="5990147" y="1289053"/>
                  <a:pt x="5990147" y="1295910"/>
                </a:cubicBezTo>
                <a:cubicBezTo>
                  <a:pt x="5990147" y="1306195"/>
                  <a:pt x="6079284" y="1422758"/>
                  <a:pt x="6123852" y="1484468"/>
                </a:cubicBezTo>
                <a:lnTo>
                  <a:pt x="6158136" y="1484468"/>
                </a:lnTo>
                <a:cubicBezTo>
                  <a:pt x="6164992" y="1463898"/>
                  <a:pt x="6171849" y="1439900"/>
                  <a:pt x="6175277" y="1415901"/>
                </a:cubicBezTo>
                <a:lnTo>
                  <a:pt x="6274699" y="1415901"/>
                </a:lnTo>
                <a:cubicBezTo>
                  <a:pt x="6278127" y="1422758"/>
                  <a:pt x="6281556" y="1429615"/>
                  <a:pt x="6288412" y="1436471"/>
                </a:cubicBezTo>
                <a:lnTo>
                  <a:pt x="6494112" y="1436471"/>
                </a:lnTo>
                <a:lnTo>
                  <a:pt x="6494112" y="1330193"/>
                </a:lnTo>
                <a:cubicBezTo>
                  <a:pt x="6380977" y="1299338"/>
                  <a:pt x="6267842" y="1268483"/>
                  <a:pt x="6154707" y="1199916"/>
                </a:cubicBezTo>
                <a:cubicBezTo>
                  <a:pt x="6158136" y="1196488"/>
                  <a:pt x="6164992" y="1193060"/>
                  <a:pt x="6168421" y="1193060"/>
                </a:cubicBezTo>
                <a:lnTo>
                  <a:pt x="6360407" y="1196488"/>
                </a:lnTo>
                <a:cubicBezTo>
                  <a:pt x="6377549" y="1199916"/>
                  <a:pt x="6398119" y="1203345"/>
                  <a:pt x="6415261" y="1203345"/>
                </a:cubicBezTo>
                <a:lnTo>
                  <a:pt x="6994649" y="1206773"/>
                </a:lnTo>
                <a:cubicBezTo>
                  <a:pt x="6998077" y="1206773"/>
                  <a:pt x="6998077" y="1199916"/>
                  <a:pt x="7008362" y="1199916"/>
                </a:cubicBezTo>
                <a:lnTo>
                  <a:pt x="7214062" y="1199916"/>
                </a:lnTo>
                <a:lnTo>
                  <a:pt x="7214062" y="1210201"/>
                </a:lnTo>
                <a:cubicBezTo>
                  <a:pt x="7190064" y="1223915"/>
                  <a:pt x="7162637" y="1237628"/>
                  <a:pt x="7138639" y="1247913"/>
                </a:cubicBezTo>
                <a:cubicBezTo>
                  <a:pt x="7059787" y="1285625"/>
                  <a:pt x="6963794" y="1319908"/>
                  <a:pt x="6888370" y="1330193"/>
                </a:cubicBezTo>
                <a:cubicBezTo>
                  <a:pt x="6881514" y="1337050"/>
                  <a:pt x="6881514" y="1347335"/>
                  <a:pt x="6881514" y="1357620"/>
                </a:cubicBezTo>
                <a:cubicBezTo>
                  <a:pt x="6881514" y="1364476"/>
                  <a:pt x="6881514" y="1374761"/>
                  <a:pt x="6888370" y="1385046"/>
                </a:cubicBezTo>
                <a:lnTo>
                  <a:pt x="7166065" y="1385046"/>
                </a:lnTo>
                <a:lnTo>
                  <a:pt x="7166065" y="1422758"/>
                </a:lnTo>
                <a:lnTo>
                  <a:pt x="7234632" y="1422758"/>
                </a:lnTo>
                <a:cubicBezTo>
                  <a:pt x="7241489" y="1409045"/>
                  <a:pt x="7210634" y="1361048"/>
                  <a:pt x="7262059" y="1371333"/>
                </a:cubicBezTo>
                <a:lnTo>
                  <a:pt x="7262059" y="1052498"/>
                </a:lnTo>
                <a:cubicBezTo>
                  <a:pt x="7286057" y="1038785"/>
                  <a:pt x="7279200" y="1035356"/>
                  <a:pt x="7279200" y="1028500"/>
                </a:cubicBezTo>
                <a:lnTo>
                  <a:pt x="7279200" y="966790"/>
                </a:lnTo>
                <a:cubicBezTo>
                  <a:pt x="7286057" y="959933"/>
                  <a:pt x="7282629" y="949648"/>
                  <a:pt x="7286057" y="935935"/>
                </a:cubicBezTo>
                <a:lnTo>
                  <a:pt x="7313484" y="935935"/>
                </a:lnTo>
                <a:cubicBezTo>
                  <a:pt x="7316912" y="942792"/>
                  <a:pt x="7313484" y="953077"/>
                  <a:pt x="7316912" y="963362"/>
                </a:cubicBezTo>
                <a:lnTo>
                  <a:pt x="7430047" y="963362"/>
                </a:lnTo>
                <a:cubicBezTo>
                  <a:pt x="7436904" y="956505"/>
                  <a:pt x="7436904" y="949648"/>
                  <a:pt x="7436904" y="939363"/>
                </a:cubicBezTo>
                <a:cubicBezTo>
                  <a:pt x="7443760" y="939363"/>
                  <a:pt x="7447189" y="935935"/>
                  <a:pt x="7457474" y="935935"/>
                </a:cubicBezTo>
                <a:cubicBezTo>
                  <a:pt x="7464330" y="935935"/>
                  <a:pt x="7464330" y="939363"/>
                  <a:pt x="7464330" y="939363"/>
                </a:cubicBezTo>
                <a:cubicBezTo>
                  <a:pt x="7467759" y="949648"/>
                  <a:pt x="7471187" y="959933"/>
                  <a:pt x="7474615" y="973646"/>
                </a:cubicBezTo>
                <a:cubicBezTo>
                  <a:pt x="7474615" y="1028500"/>
                  <a:pt x="7471187" y="1031928"/>
                  <a:pt x="7471187" y="1038785"/>
                </a:cubicBezTo>
                <a:cubicBezTo>
                  <a:pt x="7471187" y="1049070"/>
                  <a:pt x="7481472" y="1049070"/>
                  <a:pt x="7484900" y="1052498"/>
                </a:cubicBezTo>
                <a:cubicBezTo>
                  <a:pt x="7488329" y="1062783"/>
                  <a:pt x="7488329" y="1073068"/>
                  <a:pt x="7488329" y="1086781"/>
                </a:cubicBezTo>
                <a:cubicBezTo>
                  <a:pt x="7491757" y="1086781"/>
                  <a:pt x="7488329" y="1090210"/>
                  <a:pt x="7495185" y="1090210"/>
                </a:cubicBezTo>
                <a:cubicBezTo>
                  <a:pt x="7505470" y="1090210"/>
                  <a:pt x="7512327" y="1086781"/>
                  <a:pt x="7515755" y="1079925"/>
                </a:cubicBezTo>
                <a:lnTo>
                  <a:pt x="7515755" y="839942"/>
                </a:lnTo>
                <a:lnTo>
                  <a:pt x="7529469" y="839942"/>
                </a:lnTo>
                <a:cubicBezTo>
                  <a:pt x="7611748" y="853655"/>
                  <a:pt x="7694028" y="870797"/>
                  <a:pt x="7772880" y="881082"/>
                </a:cubicBezTo>
                <a:cubicBezTo>
                  <a:pt x="7779737" y="898223"/>
                  <a:pt x="7776308" y="898223"/>
                  <a:pt x="7776308" y="908508"/>
                </a:cubicBezTo>
                <a:lnTo>
                  <a:pt x="7776308" y="1066211"/>
                </a:lnTo>
                <a:cubicBezTo>
                  <a:pt x="7814020" y="1069640"/>
                  <a:pt x="7872302" y="1059355"/>
                  <a:pt x="7910013" y="1086781"/>
                </a:cubicBezTo>
                <a:cubicBezTo>
                  <a:pt x="7913442" y="1090210"/>
                  <a:pt x="7910013" y="1093638"/>
                  <a:pt x="7910013" y="1103923"/>
                </a:cubicBezTo>
                <a:lnTo>
                  <a:pt x="7910013" y="1491325"/>
                </a:lnTo>
                <a:cubicBezTo>
                  <a:pt x="7913442" y="1491325"/>
                  <a:pt x="7913442" y="1494753"/>
                  <a:pt x="7920298" y="1494753"/>
                </a:cubicBezTo>
                <a:cubicBezTo>
                  <a:pt x="7937440" y="1494753"/>
                  <a:pt x="7934012" y="1474183"/>
                  <a:pt x="7934012" y="1470755"/>
                </a:cubicBezTo>
                <a:lnTo>
                  <a:pt x="7916870" y="778232"/>
                </a:lnTo>
                <a:lnTo>
                  <a:pt x="8167138" y="778232"/>
                </a:lnTo>
                <a:lnTo>
                  <a:pt x="8167138" y="1415901"/>
                </a:lnTo>
                <a:cubicBezTo>
                  <a:pt x="8167138" y="1415901"/>
                  <a:pt x="8163710" y="1419330"/>
                  <a:pt x="8173995" y="1419330"/>
                </a:cubicBezTo>
                <a:cubicBezTo>
                  <a:pt x="8177423" y="1419330"/>
                  <a:pt x="8225420" y="1398760"/>
                  <a:pt x="8225420" y="1391903"/>
                </a:cubicBezTo>
                <a:lnTo>
                  <a:pt x="8211706" y="798802"/>
                </a:lnTo>
                <a:cubicBezTo>
                  <a:pt x="8225420" y="802230"/>
                  <a:pt x="8242561" y="798802"/>
                  <a:pt x="8259703" y="798802"/>
                </a:cubicBezTo>
                <a:lnTo>
                  <a:pt x="8259703" y="699380"/>
                </a:lnTo>
                <a:cubicBezTo>
                  <a:pt x="8280273" y="685667"/>
                  <a:pt x="8304271" y="709665"/>
                  <a:pt x="8304271" y="678810"/>
                </a:cubicBezTo>
                <a:lnTo>
                  <a:pt x="8304271" y="644527"/>
                </a:lnTo>
                <a:lnTo>
                  <a:pt x="8311128" y="637670"/>
                </a:lnTo>
                <a:cubicBezTo>
                  <a:pt x="8372838" y="637670"/>
                  <a:pt x="8434548" y="637670"/>
                  <a:pt x="8499686" y="634242"/>
                </a:cubicBezTo>
                <a:lnTo>
                  <a:pt x="8499686" y="617100"/>
                </a:lnTo>
                <a:lnTo>
                  <a:pt x="8499686" y="606815"/>
                </a:lnTo>
                <a:lnTo>
                  <a:pt x="8499686" y="599958"/>
                </a:lnTo>
                <a:cubicBezTo>
                  <a:pt x="8506543" y="596530"/>
                  <a:pt x="8513400" y="596530"/>
                  <a:pt x="8516828" y="589673"/>
                </a:cubicBezTo>
                <a:lnTo>
                  <a:pt x="8516828" y="579388"/>
                </a:lnTo>
                <a:lnTo>
                  <a:pt x="8523685" y="572532"/>
                </a:lnTo>
                <a:lnTo>
                  <a:pt x="8523685" y="497108"/>
                </a:lnTo>
                <a:lnTo>
                  <a:pt x="8533970" y="497108"/>
                </a:lnTo>
                <a:lnTo>
                  <a:pt x="8533970" y="569103"/>
                </a:lnTo>
                <a:cubicBezTo>
                  <a:pt x="8537398" y="579388"/>
                  <a:pt x="8537398" y="586245"/>
                  <a:pt x="8537398" y="593102"/>
                </a:cubicBezTo>
                <a:cubicBezTo>
                  <a:pt x="8540826" y="596530"/>
                  <a:pt x="8547683" y="599958"/>
                  <a:pt x="8551111" y="599958"/>
                </a:cubicBezTo>
                <a:cubicBezTo>
                  <a:pt x="8554540" y="613672"/>
                  <a:pt x="8554540" y="627385"/>
                  <a:pt x="8554540" y="641098"/>
                </a:cubicBezTo>
                <a:cubicBezTo>
                  <a:pt x="8561396" y="644527"/>
                  <a:pt x="8571681" y="647955"/>
                  <a:pt x="8575110" y="651383"/>
                </a:cubicBezTo>
                <a:cubicBezTo>
                  <a:pt x="8578538" y="668525"/>
                  <a:pt x="8578538" y="685667"/>
                  <a:pt x="8578538" y="702808"/>
                </a:cubicBezTo>
                <a:cubicBezTo>
                  <a:pt x="8599108" y="719950"/>
                  <a:pt x="8592251" y="709665"/>
                  <a:pt x="8592251" y="723378"/>
                </a:cubicBezTo>
                <a:lnTo>
                  <a:pt x="8592251" y="809087"/>
                </a:lnTo>
                <a:cubicBezTo>
                  <a:pt x="8595680" y="812515"/>
                  <a:pt x="8602536" y="815943"/>
                  <a:pt x="8605965" y="819372"/>
                </a:cubicBezTo>
                <a:lnTo>
                  <a:pt x="8605965" y="1186203"/>
                </a:lnTo>
                <a:cubicBezTo>
                  <a:pt x="8629963" y="1175918"/>
                  <a:pt x="8650533" y="1162205"/>
                  <a:pt x="8667675" y="1148491"/>
                </a:cubicBezTo>
                <a:lnTo>
                  <a:pt x="8667675" y="1038785"/>
                </a:lnTo>
                <a:cubicBezTo>
                  <a:pt x="8671103" y="1035356"/>
                  <a:pt x="8671103" y="1028500"/>
                  <a:pt x="8677960" y="1028500"/>
                </a:cubicBezTo>
                <a:cubicBezTo>
                  <a:pt x="8688245" y="1028500"/>
                  <a:pt x="8681388" y="1031928"/>
                  <a:pt x="8684816" y="1031928"/>
                </a:cubicBezTo>
                <a:cubicBezTo>
                  <a:pt x="8686050" y="1033162"/>
                  <a:pt x="8686393" y="1033505"/>
                  <a:pt x="8686634" y="1033437"/>
                </a:cubicBezTo>
                <a:cubicBezTo>
                  <a:pt x="8687113" y="1033333"/>
                  <a:pt x="8687285" y="1031928"/>
                  <a:pt x="8691673" y="1031928"/>
                </a:cubicBezTo>
                <a:cubicBezTo>
                  <a:pt x="8701958" y="1031928"/>
                  <a:pt x="8780810" y="1097066"/>
                  <a:pt x="8828806" y="1131350"/>
                </a:cubicBezTo>
                <a:lnTo>
                  <a:pt x="8828806" y="956505"/>
                </a:lnTo>
                <a:cubicBezTo>
                  <a:pt x="8845948" y="932507"/>
                  <a:pt x="8883660" y="929078"/>
                  <a:pt x="8904230" y="929078"/>
                </a:cubicBezTo>
                <a:cubicBezTo>
                  <a:pt x="8911086" y="929078"/>
                  <a:pt x="8928228" y="932507"/>
                  <a:pt x="8941941" y="932507"/>
                </a:cubicBezTo>
                <a:cubicBezTo>
                  <a:pt x="8945369" y="935935"/>
                  <a:pt x="8941941" y="946220"/>
                  <a:pt x="8952226" y="946220"/>
                </a:cubicBezTo>
                <a:cubicBezTo>
                  <a:pt x="8959083" y="946220"/>
                  <a:pt x="8993366" y="925650"/>
                  <a:pt x="9017364" y="918793"/>
                </a:cubicBezTo>
                <a:cubicBezTo>
                  <a:pt x="9041363" y="911937"/>
                  <a:pt x="9075646" y="908508"/>
                  <a:pt x="9103073" y="901652"/>
                </a:cubicBezTo>
                <a:cubicBezTo>
                  <a:pt x="9106501" y="908508"/>
                  <a:pt x="9103073" y="918793"/>
                  <a:pt x="9106501" y="925650"/>
                </a:cubicBezTo>
                <a:cubicBezTo>
                  <a:pt x="9109929" y="935935"/>
                  <a:pt x="9123643" y="949648"/>
                  <a:pt x="9127071" y="959933"/>
                </a:cubicBezTo>
                <a:lnTo>
                  <a:pt x="9123643" y="1165633"/>
                </a:lnTo>
                <a:cubicBezTo>
                  <a:pt x="9123643" y="1165633"/>
                  <a:pt x="9120214" y="1169061"/>
                  <a:pt x="9130499" y="1169061"/>
                </a:cubicBezTo>
                <a:cubicBezTo>
                  <a:pt x="9157926" y="1169061"/>
                  <a:pt x="9151069" y="1124493"/>
                  <a:pt x="9151069" y="1121065"/>
                </a:cubicBezTo>
                <a:cubicBezTo>
                  <a:pt x="9151069" y="1107351"/>
                  <a:pt x="9151069" y="1090210"/>
                  <a:pt x="9154498" y="1076496"/>
                </a:cubicBezTo>
                <a:lnTo>
                  <a:pt x="9154498" y="1007930"/>
                </a:lnTo>
                <a:lnTo>
                  <a:pt x="9178496" y="1007930"/>
                </a:lnTo>
                <a:lnTo>
                  <a:pt x="9178496" y="826228"/>
                </a:lnTo>
                <a:cubicBezTo>
                  <a:pt x="9178496" y="826228"/>
                  <a:pt x="9181924" y="822800"/>
                  <a:pt x="9185353" y="822800"/>
                </a:cubicBezTo>
                <a:lnTo>
                  <a:pt x="9185353" y="1007930"/>
                </a:lnTo>
                <a:cubicBezTo>
                  <a:pt x="9195638" y="1007930"/>
                  <a:pt x="9212779" y="1011358"/>
                  <a:pt x="9219636" y="1011358"/>
                </a:cubicBezTo>
                <a:cubicBezTo>
                  <a:pt x="9229921" y="1011358"/>
                  <a:pt x="9247063" y="1011358"/>
                  <a:pt x="9257348" y="1004501"/>
                </a:cubicBezTo>
                <a:lnTo>
                  <a:pt x="9260776" y="822800"/>
                </a:lnTo>
                <a:cubicBezTo>
                  <a:pt x="9264204" y="836513"/>
                  <a:pt x="9264204" y="853655"/>
                  <a:pt x="9264204" y="1004501"/>
                </a:cubicBezTo>
                <a:cubicBezTo>
                  <a:pt x="9271061" y="1011358"/>
                  <a:pt x="9277918" y="1011358"/>
                  <a:pt x="9288203" y="1011358"/>
                </a:cubicBezTo>
                <a:cubicBezTo>
                  <a:pt x="9288203" y="1025071"/>
                  <a:pt x="9284774" y="1038785"/>
                  <a:pt x="9284774" y="1145063"/>
                </a:cubicBezTo>
                <a:cubicBezTo>
                  <a:pt x="9284774" y="1155348"/>
                  <a:pt x="9298488" y="1165633"/>
                  <a:pt x="9308773" y="1175918"/>
                </a:cubicBezTo>
                <a:cubicBezTo>
                  <a:pt x="9315629" y="1169061"/>
                  <a:pt x="9312201" y="1158776"/>
                  <a:pt x="9315629" y="1151920"/>
                </a:cubicBezTo>
                <a:lnTo>
                  <a:pt x="9319058" y="922222"/>
                </a:lnTo>
                <a:cubicBezTo>
                  <a:pt x="9322486" y="918793"/>
                  <a:pt x="9329343" y="915365"/>
                  <a:pt x="9332771" y="911937"/>
                </a:cubicBezTo>
                <a:cubicBezTo>
                  <a:pt x="9332771" y="905080"/>
                  <a:pt x="9325914" y="901652"/>
                  <a:pt x="9319058" y="898223"/>
                </a:cubicBezTo>
                <a:cubicBezTo>
                  <a:pt x="9367054" y="867368"/>
                  <a:pt x="9435621" y="867368"/>
                  <a:pt x="9497331" y="857083"/>
                </a:cubicBezTo>
                <a:cubicBezTo>
                  <a:pt x="9524758" y="853655"/>
                  <a:pt x="9572754" y="843370"/>
                  <a:pt x="9583039" y="843370"/>
                </a:cubicBezTo>
                <a:cubicBezTo>
                  <a:pt x="9589896" y="843370"/>
                  <a:pt x="9607038" y="846798"/>
                  <a:pt x="9617323" y="850227"/>
                </a:cubicBezTo>
                <a:cubicBezTo>
                  <a:pt x="9600181" y="863940"/>
                  <a:pt x="9576183" y="857083"/>
                  <a:pt x="9576183" y="887938"/>
                </a:cubicBezTo>
                <a:cubicBezTo>
                  <a:pt x="9576183" y="894795"/>
                  <a:pt x="9583039" y="911937"/>
                  <a:pt x="9583039" y="918793"/>
                </a:cubicBezTo>
                <a:lnTo>
                  <a:pt x="9576183" y="1155348"/>
                </a:lnTo>
                <a:cubicBezTo>
                  <a:pt x="9576183" y="1162205"/>
                  <a:pt x="9579611" y="1169061"/>
                  <a:pt x="9583039" y="1172490"/>
                </a:cubicBezTo>
                <a:cubicBezTo>
                  <a:pt x="9583039" y="1172490"/>
                  <a:pt x="9589896" y="1172490"/>
                  <a:pt x="9589896" y="1169061"/>
                </a:cubicBezTo>
                <a:cubicBezTo>
                  <a:pt x="9593324" y="1162205"/>
                  <a:pt x="9589896" y="1155348"/>
                  <a:pt x="9593324" y="1148491"/>
                </a:cubicBezTo>
                <a:cubicBezTo>
                  <a:pt x="9641321" y="1124493"/>
                  <a:pt x="9644749" y="1121065"/>
                  <a:pt x="9682461" y="1121065"/>
                </a:cubicBezTo>
                <a:cubicBezTo>
                  <a:pt x="9727029" y="1121065"/>
                  <a:pt x="9740743" y="1127921"/>
                  <a:pt x="9788739" y="1155348"/>
                </a:cubicBezTo>
                <a:cubicBezTo>
                  <a:pt x="9795596" y="1148491"/>
                  <a:pt x="9795596" y="1141635"/>
                  <a:pt x="9795596" y="1134778"/>
                </a:cubicBezTo>
                <a:lnTo>
                  <a:pt x="9795596" y="747377"/>
                </a:lnTo>
                <a:cubicBezTo>
                  <a:pt x="9809309" y="737092"/>
                  <a:pt x="9826451" y="726807"/>
                  <a:pt x="9843593" y="723378"/>
                </a:cubicBezTo>
                <a:cubicBezTo>
                  <a:pt x="9847021" y="719950"/>
                  <a:pt x="9857306" y="726807"/>
                  <a:pt x="9860734" y="723378"/>
                </a:cubicBezTo>
                <a:cubicBezTo>
                  <a:pt x="9867591" y="716522"/>
                  <a:pt x="9871019" y="706237"/>
                  <a:pt x="9871019" y="695952"/>
                </a:cubicBezTo>
                <a:cubicBezTo>
                  <a:pt x="9877876" y="678810"/>
                  <a:pt x="9884732" y="658240"/>
                  <a:pt x="9891589" y="637670"/>
                </a:cubicBezTo>
                <a:cubicBezTo>
                  <a:pt x="9912159" y="630813"/>
                  <a:pt x="9949871" y="623957"/>
                  <a:pt x="9960156" y="623957"/>
                </a:cubicBezTo>
                <a:cubicBezTo>
                  <a:pt x="9967012" y="623957"/>
                  <a:pt x="9997867" y="630813"/>
                  <a:pt x="10018437" y="641098"/>
                </a:cubicBezTo>
                <a:lnTo>
                  <a:pt x="10018437" y="706237"/>
                </a:lnTo>
                <a:cubicBezTo>
                  <a:pt x="10021866" y="709665"/>
                  <a:pt x="10028722" y="716522"/>
                  <a:pt x="10035579" y="719950"/>
                </a:cubicBezTo>
                <a:cubicBezTo>
                  <a:pt x="10025294" y="740520"/>
                  <a:pt x="10018437" y="730235"/>
                  <a:pt x="10018437" y="750805"/>
                </a:cubicBezTo>
                <a:cubicBezTo>
                  <a:pt x="10018437" y="750805"/>
                  <a:pt x="10018437" y="761090"/>
                  <a:pt x="10028722" y="771375"/>
                </a:cubicBezTo>
                <a:lnTo>
                  <a:pt x="10028722" y="1443328"/>
                </a:lnTo>
                <a:cubicBezTo>
                  <a:pt x="10042436" y="1450185"/>
                  <a:pt x="10052721" y="1450185"/>
                  <a:pt x="10063006" y="1453613"/>
                </a:cubicBezTo>
                <a:lnTo>
                  <a:pt x="10076719" y="870797"/>
                </a:lnTo>
                <a:cubicBezTo>
                  <a:pt x="10073291" y="860512"/>
                  <a:pt x="10080147" y="850227"/>
                  <a:pt x="10066434" y="839942"/>
                </a:cubicBezTo>
                <a:lnTo>
                  <a:pt x="10066434" y="767947"/>
                </a:lnTo>
                <a:cubicBezTo>
                  <a:pt x="10066434" y="774803"/>
                  <a:pt x="10080147" y="771375"/>
                  <a:pt x="10087004" y="771375"/>
                </a:cubicBezTo>
                <a:cubicBezTo>
                  <a:pt x="10121287" y="767947"/>
                  <a:pt x="10182997" y="767947"/>
                  <a:pt x="10193282" y="767947"/>
                </a:cubicBezTo>
                <a:cubicBezTo>
                  <a:pt x="10241279" y="767947"/>
                  <a:pt x="10289276" y="764518"/>
                  <a:pt x="10337272" y="785088"/>
                </a:cubicBezTo>
                <a:lnTo>
                  <a:pt x="10323559" y="785088"/>
                </a:lnTo>
                <a:cubicBezTo>
                  <a:pt x="10313274" y="785088"/>
                  <a:pt x="10309846" y="798802"/>
                  <a:pt x="10313274" y="809087"/>
                </a:cubicBezTo>
                <a:cubicBezTo>
                  <a:pt x="10285847" y="805658"/>
                  <a:pt x="10302989" y="788517"/>
                  <a:pt x="10289276" y="788517"/>
                </a:cubicBezTo>
                <a:cubicBezTo>
                  <a:pt x="10220709" y="788517"/>
                  <a:pt x="10148714" y="788517"/>
                  <a:pt x="10076719" y="781660"/>
                </a:cubicBezTo>
                <a:cubicBezTo>
                  <a:pt x="10073291" y="785088"/>
                  <a:pt x="10069862" y="781660"/>
                  <a:pt x="10069862" y="788517"/>
                </a:cubicBezTo>
                <a:cubicBezTo>
                  <a:pt x="10069862" y="798802"/>
                  <a:pt x="10073291" y="809087"/>
                  <a:pt x="10083576" y="819372"/>
                </a:cubicBezTo>
                <a:cubicBezTo>
                  <a:pt x="10093861" y="812515"/>
                  <a:pt x="10090432" y="795373"/>
                  <a:pt x="10097289" y="795373"/>
                </a:cubicBezTo>
                <a:cubicBezTo>
                  <a:pt x="10107574" y="795373"/>
                  <a:pt x="10107574" y="798802"/>
                  <a:pt x="10107574" y="798802"/>
                </a:cubicBezTo>
                <a:cubicBezTo>
                  <a:pt x="10111002" y="802230"/>
                  <a:pt x="10111002" y="809087"/>
                  <a:pt x="10114431" y="809087"/>
                </a:cubicBezTo>
                <a:cubicBezTo>
                  <a:pt x="10138429" y="812515"/>
                  <a:pt x="10176141" y="812515"/>
                  <a:pt x="10186426" y="812515"/>
                </a:cubicBezTo>
                <a:lnTo>
                  <a:pt x="10268706" y="812515"/>
                </a:lnTo>
                <a:cubicBezTo>
                  <a:pt x="10285847" y="815943"/>
                  <a:pt x="10309846" y="815943"/>
                  <a:pt x="10326987" y="826228"/>
                </a:cubicBezTo>
                <a:lnTo>
                  <a:pt x="10326987" y="1470755"/>
                </a:lnTo>
                <a:lnTo>
                  <a:pt x="10333844" y="1477611"/>
                </a:lnTo>
                <a:lnTo>
                  <a:pt x="10347557" y="1467326"/>
                </a:lnTo>
                <a:cubicBezTo>
                  <a:pt x="10330416" y="1299338"/>
                  <a:pt x="10350986" y="1299338"/>
                  <a:pt x="10350986" y="1162205"/>
                </a:cubicBezTo>
                <a:cubicBezTo>
                  <a:pt x="10350986" y="1151920"/>
                  <a:pt x="10344129" y="1141635"/>
                  <a:pt x="10344129" y="1131350"/>
                </a:cubicBezTo>
                <a:cubicBezTo>
                  <a:pt x="10344129" y="1124493"/>
                  <a:pt x="10350986" y="1124493"/>
                  <a:pt x="10354414" y="1121065"/>
                </a:cubicBezTo>
                <a:lnTo>
                  <a:pt x="10361271" y="726807"/>
                </a:lnTo>
                <a:cubicBezTo>
                  <a:pt x="10364699" y="719950"/>
                  <a:pt x="10371556" y="713093"/>
                  <a:pt x="10368127" y="706237"/>
                </a:cubicBezTo>
                <a:cubicBezTo>
                  <a:pt x="10368127" y="702808"/>
                  <a:pt x="10371556" y="699380"/>
                  <a:pt x="10371556" y="689095"/>
                </a:cubicBezTo>
                <a:cubicBezTo>
                  <a:pt x="10371556" y="682238"/>
                  <a:pt x="10364699" y="661668"/>
                  <a:pt x="10364699" y="651383"/>
                </a:cubicBezTo>
                <a:cubicBezTo>
                  <a:pt x="10364699" y="644527"/>
                  <a:pt x="10374984" y="634242"/>
                  <a:pt x="10374984" y="627385"/>
                </a:cubicBezTo>
                <a:cubicBezTo>
                  <a:pt x="10374984" y="606815"/>
                  <a:pt x="10361271" y="593102"/>
                  <a:pt x="10378412" y="575960"/>
                </a:cubicBezTo>
                <a:lnTo>
                  <a:pt x="10378412" y="565675"/>
                </a:lnTo>
                <a:cubicBezTo>
                  <a:pt x="10374984" y="541677"/>
                  <a:pt x="10378412" y="500537"/>
                  <a:pt x="10378412" y="493680"/>
                </a:cubicBezTo>
                <a:cubicBezTo>
                  <a:pt x="10378412" y="483395"/>
                  <a:pt x="10385269" y="476538"/>
                  <a:pt x="10385269" y="466253"/>
                </a:cubicBezTo>
                <a:cubicBezTo>
                  <a:pt x="10385269" y="459397"/>
                  <a:pt x="10378412" y="459397"/>
                  <a:pt x="10378412" y="452540"/>
                </a:cubicBezTo>
                <a:cubicBezTo>
                  <a:pt x="10378412" y="442255"/>
                  <a:pt x="10385269" y="449112"/>
                  <a:pt x="10385269" y="438827"/>
                </a:cubicBezTo>
                <a:cubicBezTo>
                  <a:pt x="10385269" y="431970"/>
                  <a:pt x="10378412" y="435398"/>
                  <a:pt x="10378412" y="428542"/>
                </a:cubicBezTo>
                <a:cubicBezTo>
                  <a:pt x="10378412" y="418257"/>
                  <a:pt x="10385269" y="425113"/>
                  <a:pt x="10385269" y="418257"/>
                </a:cubicBezTo>
                <a:cubicBezTo>
                  <a:pt x="10385269" y="407972"/>
                  <a:pt x="10378412" y="414828"/>
                  <a:pt x="10378412" y="407972"/>
                </a:cubicBezTo>
                <a:cubicBezTo>
                  <a:pt x="10378412" y="397687"/>
                  <a:pt x="10381841" y="401115"/>
                  <a:pt x="10381841" y="397687"/>
                </a:cubicBezTo>
                <a:cubicBezTo>
                  <a:pt x="10385269" y="394258"/>
                  <a:pt x="10381841" y="394258"/>
                  <a:pt x="10381841" y="383973"/>
                </a:cubicBezTo>
                <a:cubicBezTo>
                  <a:pt x="10381841" y="377117"/>
                  <a:pt x="10392126" y="377117"/>
                  <a:pt x="10395554" y="370260"/>
                </a:cubicBezTo>
                <a:cubicBezTo>
                  <a:pt x="10398982" y="366832"/>
                  <a:pt x="10395554" y="359975"/>
                  <a:pt x="10395554" y="353118"/>
                </a:cubicBezTo>
                <a:cubicBezTo>
                  <a:pt x="10398982" y="353118"/>
                  <a:pt x="10405839" y="349690"/>
                  <a:pt x="10405839" y="342833"/>
                </a:cubicBezTo>
                <a:lnTo>
                  <a:pt x="10405839" y="332548"/>
                </a:lnTo>
                <a:cubicBezTo>
                  <a:pt x="10416124" y="329120"/>
                  <a:pt x="10426409" y="318835"/>
                  <a:pt x="10422981" y="311978"/>
                </a:cubicBezTo>
                <a:lnTo>
                  <a:pt x="10443551" y="311978"/>
                </a:lnTo>
                <a:lnTo>
                  <a:pt x="10443551" y="298265"/>
                </a:lnTo>
                <a:cubicBezTo>
                  <a:pt x="10446979" y="294837"/>
                  <a:pt x="10457264" y="294837"/>
                  <a:pt x="10460692" y="287980"/>
                </a:cubicBezTo>
                <a:cubicBezTo>
                  <a:pt x="10467549" y="277695"/>
                  <a:pt x="10474406" y="260553"/>
                  <a:pt x="10474406" y="250268"/>
                </a:cubicBezTo>
                <a:cubicBezTo>
                  <a:pt x="10474406" y="243412"/>
                  <a:pt x="10467549" y="226270"/>
                  <a:pt x="10467549" y="212557"/>
                </a:cubicBezTo>
                <a:cubicBezTo>
                  <a:pt x="10494976" y="209128"/>
                  <a:pt x="10484691" y="171417"/>
                  <a:pt x="10491547" y="167989"/>
                </a:cubicBezTo>
                <a:cubicBezTo>
                  <a:pt x="10494976" y="181702"/>
                  <a:pt x="10494976" y="195415"/>
                  <a:pt x="10494976" y="212557"/>
                </a:cubicBezTo>
                <a:cubicBezTo>
                  <a:pt x="10498404" y="212557"/>
                  <a:pt x="10505261" y="212557"/>
                  <a:pt x="10508689" y="209128"/>
                </a:cubicBezTo>
                <a:cubicBezTo>
                  <a:pt x="10508689" y="229698"/>
                  <a:pt x="10501832" y="253697"/>
                  <a:pt x="10508689" y="277695"/>
                </a:cubicBezTo>
                <a:cubicBezTo>
                  <a:pt x="10508689" y="287980"/>
                  <a:pt x="10529259" y="294837"/>
                  <a:pt x="10536116" y="308550"/>
                </a:cubicBezTo>
                <a:cubicBezTo>
                  <a:pt x="10546401" y="318835"/>
                  <a:pt x="10580684" y="373688"/>
                  <a:pt x="10580684" y="394258"/>
                </a:cubicBezTo>
                <a:cubicBezTo>
                  <a:pt x="10580684" y="401115"/>
                  <a:pt x="10590969" y="401115"/>
                  <a:pt x="10594397" y="407972"/>
                </a:cubicBezTo>
                <a:cubicBezTo>
                  <a:pt x="10597826" y="431970"/>
                  <a:pt x="10597826" y="459397"/>
                  <a:pt x="10597826" y="486823"/>
                </a:cubicBezTo>
                <a:lnTo>
                  <a:pt x="10597826" y="517678"/>
                </a:lnTo>
                <a:cubicBezTo>
                  <a:pt x="10601254" y="521107"/>
                  <a:pt x="10604682" y="521107"/>
                  <a:pt x="10604682" y="527963"/>
                </a:cubicBezTo>
                <a:cubicBezTo>
                  <a:pt x="10604682" y="538248"/>
                  <a:pt x="10597826" y="558818"/>
                  <a:pt x="10597826" y="569103"/>
                </a:cubicBezTo>
                <a:cubicBezTo>
                  <a:pt x="10597826" y="575960"/>
                  <a:pt x="10604682" y="575960"/>
                  <a:pt x="10604682" y="579388"/>
                </a:cubicBezTo>
                <a:cubicBezTo>
                  <a:pt x="10604682" y="630813"/>
                  <a:pt x="10611539" y="719950"/>
                  <a:pt x="10611539" y="730235"/>
                </a:cubicBezTo>
                <a:lnTo>
                  <a:pt x="10611539" y="815943"/>
                </a:lnTo>
                <a:cubicBezTo>
                  <a:pt x="10614967" y="822800"/>
                  <a:pt x="10621824" y="819372"/>
                  <a:pt x="10621824" y="829657"/>
                </a:cubicBezTo>
                <a:cubicBezTo>
                  <a:pt x="10621824" y="836513"/>
                  <a:pt x="10614967" y="836513"/>
                  <a:pt x="10614967" y="846798"/>
                </a:cubicBezTo>
                <a:cubicBezTo>
                  <a:pt x="10614967" y="853655"/>
                  <a:pt x="10618396" y="853655"/>
                  <a:pt x="10621824" y="857083"/>
                </a:cubicBezTo>
                <a:lnTo>
                  <a:pt x="10741816" y="857083"/>
                </a:lnTo>
                <a:lnTo>
                  <a:pt x="10755529" y="68567"/>
                </a:lnTo>
                <a:lnTo>
                  <a:pt x="11043509" y="68567"/>
                </a:lnTo>
                <a:lnTo>
                  <a:pt x="11043509" y="860512"/>
                </a:lnTo>
                <a:lnTo>
                  <a:pt x="11180642" y="860512"/>
                </a:lnTo>
                <a:lnTo>
                  <a:pt x="11180642" y="709665"/>
                </a:lnTo>
                <a:cubicBezTo>
                  <a:pt x="11184070" y="695952"/>
                  <a:pt x="11184070" y="682238"/>
                  <a:pt x="11184070" y="668525"/>
                </a:cubicBezTo>
                <a:lnTo>
                  <a:pt x="11184070" y="634242"/>
                </a:lnTo>
                <a:lnTo>
                  <a:pt x="11184070" y="620528"/>
                </a:lnTo>
                <a:cubicBezTo>
                  <a:pt x="11201212" y="613672"/>
                  <a:pt x="11214925" y="610243"/>
                  <a:pt x="11218354" y="589673"/>
                </a:cubicBezTo>
                <a:lnTo>
                  <a:pt x="11218354" y="493680"/>
                </a:lnTo>
                <a:cubicBezTo>
                  <a:pt x="11252637" y="483395"/>
                  <a:pt x="11317775" y="469682"/>
                  <a:pt x="11328060" y="469682"/>
                </a:cubicBezTo>
                <a:cubicBezTo>
                  <a:pt x="11376057" y="469682"/>
                  <a:pt x="11406912" y="479967"/>
                  <a:pt x="11461765" y="500537"/>
                </a:cubicBezTo>
                <a:lnTo>
                  <a:pt x="11461765" y="589673"/>
                </a:lnTo>
                <a:cubicBezTo>
                  <a:pt x="11468622" y="603387"/>
                  <a:pt x="11451480" y="623957"/>
                  <a:pt x="11478907" y="627385"/>
                </a:cubicBezTo>
                <a:lnTo>
                  <a:pt x="11478907" y="1289053"/>
                </a:lnTo>
                <a:lnTo>
                  <a:pt x="11492620" y="1289053"/>
                </a:lnTo>
                <a:cubicBezTo>
                  <a:pt x="11496049" y="1275340"/>
                  <a:pt x="11496049" y="1261626"/>
                  <a:pt x="11496049" y="1247913"/>
                </a:cubicBezTo>
                <a:cubicBezTo>
                  <a:pt x="11485764" y="1223915"/>
                  <a:pt x="11520047" y="1227343"/>
                  <a:pt x="11513190" y="1203345"/>
                </a:cubicBezTo>
                <a:lnTo>
                  <a:pt x="11537189" y="1203345"/>
                </a:lnTo>
                <a:cubicBezTo>
                  <a:pt x="11537189" y="1196488"/>
                  <a:pt x="11526904" y="1145063"/>
                  <a:pt x="11547474" y="1145063"/>
                </a:cubicBezTo>
                <a:cubicBezTo>
                  <a:pt x="11557759" y="1145063"/>
                  <a:pt x="11592042" y="1158776"/>
                  <a:pt x="11602327" y="1158776"/>
                </a:cubicBezTo>
                <a:cubicBezTo>
                  <a:pt x="11609184" y="1158776"/>
                  <a:pt x="11657180" y="1151920"/>
                  <a:pt x="11684607" y="1151920"/>
                </a:cubicBezTo>
                <a:cubicBezTo>
                  <a:pt x="11691464" y="1148491"/>
                  <a:pt x="11691464" y="1141635"/>
                  <a:pt x="11691464" y="1134778"/>
                </a:cubicBezTo>
                <a:lnTo>
                  <a:pt x="11691464" y="1103923"/>
                </a:lnTo>
                <a:lnTo>
                  <a:pt x="11801170" y="1103923"/>
                </a:lnTo>
                <a:cubicBezTo>
                  <a:pt x="11818312" y="1110780"/>
                  <a:pt x="11808027" y="1134778"/>
                  <a:pt x="11808027" y="1148491"/>
                </a:cubicBezTo>
                <a:cubicBezTo>
                  <a:pt x="11821740" y="1162205"/>
                  <a:pt x="11849167" y="1158776"/>
                  <a:pt x="11876593" y="1158776"/>
                </a:cubicBezTo>
                <a:cubicBezTo>
                  <a:pt x="11883450" y="1158776"/>
                  <a:pt x="11890307" y="1162205"/>
                  <a:pt x="11897163" y="1162205"/>
                </a:cubicBezTo>
                <a:cubicBezTo>
                  <a:pt x="11910877" y="1162205"/>
                  <a:pt x="11921162" y="1162205"/>
                  <a:pt x="11928018" y="1151920"/>
                </a:cubicBezTo>
                <a:lnTo>
                  <a:pt x="11962302" y="1151920"/>
                </a:lnTo>
                <a:cubicBezTo>
                  <a:pt x="11965730" y="1165633"/>
                  <a:pt x="11962302" y="1186203"/>
                  <a:pt x="11962302" y="1196488"/>
                </a:cubicBezTo>
                <a:cubicBezTo>
                  <a:pt x="11962302" y="1203345"/>
                  <a:pt x="11972587" y="1206773"/>
                  <a:pt x="11979443" y="1206773"/>
                </a:cubicBezTo>
                <a:cubicBezTo>
                  <a:pt x="11982872" y="1213630"/>
                  <a:pt x="11982872" y="1220486"/>
                  <a:pt x="11982872" y="1227343"/>
                </a:cubicBezTo>
                <a:cubicBezTo>
                  <a:pt x="11986300" y="1230771"/>
                  <a:pt x="11993157" y="1234200"/>
                  <a:pt x="11996585" y="1234200"/>
                </a:cubicBezTo>
                <a:cubicBezTo>
                  <a:pt x="12003442" y="1251341"/>
                  <a:pt x="11989728" y="1275340"/>
                  <a:pt x="12006870" y="1295910"/>
                </a:cubicBezTo>
                <a:lnTo>
                  <a:pt x="12006870" y="839942"/>
                </a:lnTo>
                <a:cubicBezTo>
                  <a:pt x="12024012" y="761090"/>
                  <a:pt x="12020583" y="685667"/>
                  <a:pt x="12027440" y="603387"/>
                </a:cubicBezTo>
                <a:lnTo>
                  <a:pt x="12037725" y="603387"/>
                </a:lnTo>
                <a:cubicBezTo>
                  <a:pt x="12058295" y="610243"/>
                  <a:pt x="12092578" y="599958"/>
                  <a:pt x="12099435" y="630813"/>
                </a:cubicBezTo>
                <a:lnTo>
                  <a:pt x="12113148" y="630813"/>
                </a:lnTo>
                <a:cubicBezTo>
                  <a:pt x="12116577" y="627385"/>
                  <a:pt x="12116577" y="620528"/>
                  <a:pt x="12120005" y="617100"/>
                </a:cubicBezTo>
                <a:cubicBezTo>
                  <a:pt x="12137147" y="613672"/>
                  <a:pt x="12168002" y="603387"/>
                  <a:pt x="12178287" y="603387"/>
                </a:cubicBezTo>
                <a:lnTo>
                  <a:pt x="12192000" y="603387"/>
                </a:lnTo>
                <a:lnTo>
                  <a:pt x="12192000" y="1683311"/>
                </a:lnTo>
                <a:lnTo>
                  <a:pt x="0" y="1683311"/>
                </a:lnTo>
                <a:lnTo>
                  <a:pt x="0" y="1291699"/>
                </a:lnTo>
                <a:lnTo>
                  <a:pt x="8565" y="1292053"/>
                </a:lnTo>
                <a:cubicBezTo>
                  <a:pt x="27421" y="1292481"/>
                  <a:pt x="52276" y="1292481"/>
                  <a:pt x="89988" y="1292481"/>
                </a:cubicBezTo>
                <a:cubicBezTo>
                  <a:pt x="93416" y="1292481"/>
                  <a:pt x="100273" y="1295910"/>
                  <a:pt x="107129" y="1302766"/>
                </a:cubicBezTo>
                <a:lnTo>
                  <a:pt x="120843" y="1302766"/>
                </a:lnTo>
                <a:cubicBezTo>
                  <a:pt x="107129" y="1282196"/>
                  <a:pt x="120843" y="1244485"/>
                  <a:pt x="124271" y="1227343"/>
                </a:cubicBezTo>
                <a:cubicBezTo>
                  <a:pt x="127699" y="1227343"/>
                  <a:pt x="131128" y="1230771"/>
                  <a:pt x="137984" y="1230771"/>
                </a:cubicBezTo>
                <a:cubicBezTo>
                  <a:pt x="148269" y="1230771"/>
                  <a:pt x="151698" y="1206773"/>
                  <a:pt x="161983" y="1206773"/>
                </a:cubicBezTo>
                <a:cubicBezTo>
                  <a:pt x="168839" y="1206773"/>
                  <a:pt x="172268" y="1210201"/>
                  <a:pt x="237406" y="1210201"/>
                </a:cubicBezTo>
                <a:cubicBezTo>
                  <a:pt x="240834" y="1217058"/>
                  <a:pt x="244263" y="1223915"/>
                  <a:pt x="251119" y="1227343"/>
                </a:cubicBezTo>
                <a:cubicBezTo>
                  <a:pt x="271689" y="1227343"/>
                  <a:pt x="302544" y="1217058"/>
                  <a:pt x="326543" y="1237628"/>
                </a:cubicBezTo>
                <a:cubicBezTo>
                  <a:pt x="329971" y="1241056"/>
                  <a:pt x="326543" y="1241056"/>
                  <a:pt x="326543" y="1251341"/>
                </a:cubicBezTo>
                <a:lnTo>
                  <a:pt x="326543" y="1477611"/>
                </a:lnTo>
                <a:cubicBezTo>
                  <a:pt x="329971" y="1494753"/>
                  <a:pt x="329971" y="1511895"/>
                  <a:pt x="333399" y="1525608"/>
                </a:cubicBezTo>
                <a:lnTo>
                  <a:pt x="384824" y="1525608"/>
                </a:lnTo>
                <a:cubicBezTo>
                  <a:pt x="391681" y="1508466"/>
                  <a:pt x="395109" y="1487896"/>
                  <a:pt x="395109" y="1470755"/>
                </a:cubicBezTo>
                <a:cubicBezTo>
                  <a:pt x="398538" y="1436471"/>
                  <a:pt x="405394" y="1374761"/>
                  <a:pt x="405394" y="1364476"/>
                </a:cubicBezTo>
                <a:cubicBezTo>
                  <a:pt x="405394" y="1330193"/>
                  <a:pt x="391681" y="1261626"/>
                  <a:pt x="388253" y="1227343"/>
                </a:cubicBezTo>
                <a:lnTo>
                  <a:pt x="456819" y="1227343"/>
                </a:lnTo>
                <a:lnTo>
                  <a:pt x="456819" y="1206773"/>
                </a:lnTo>
                <a:lnTo>
                  <a:pt x="535671" y="1206773"/>
                </a:lnTo>
                <a:cubicBezTo>
                  <a:pt x="542528" y="1241056"/>
                  <a:pt x="569954" y="1223915"/>
                  <a:pt x="590524" y="1223915"/>
                </a:cubicBezTo>
                <a:lnTo>
                  <a:pt x="683089" y="1223915"/>
                </a:lnTo>
                <a:cubicBezTo>
                  <a:pt x="672804" y="1282196"/>
                  <a:pt x="665948" y="1326765"/>
                  <a:pt x="659091" y="1367905"/>
                </a:cubicBezTo>
                <a:lnTo>
                  <a:pt x="669376" y="1549606"/>
                </a:lnTo>
                <a:cubicBezTo>
                  <a:pt x="679661" y="1542750"/>
                  <a:pt x="686518" y="1501610"/>
                  <a:pt x="700231" y="1491325"/>
                </a:cubicBezTo>
                <a:cubicBezTo>
                  <a:pt x="717373" y="1491325"/>
                  <a:pt x="737943" y="1494753"/>
                  <a:pt x="755084" y="1491325"/>
                </a:cubicBezTo>
                <a:cubicBezTo>
                  <a:pt x="768797" y="1484468"/>
                  <a:pt x="765369" y="1457041"/>
                  <a:pt x="768797" y="1450185"/>
                </a:cubicBezTo>
                <a:cubicBezTo>
                  <a:pt x="772226" y="1439900"/>
                  <a:pt x="775654" y="1426186"/>
                  <a:pt x="775654" y="1412473"/>
                </a:cubicBezTo>
                <a:cubicBezTo>
                  <a:pt x="779082" y="1398760"/>
                  <a:pt x="782511" y="1385046"/>
                  <a:pt x="782511" y="1371333"/>
                </a:cubicBezTo>
                <a:cubicBezTo>
                  <a:pt x="792796" y="1306195"/>
                  <a:pt x="803081" y="1237628"/>
                  <a:pt x="809937" y="1169061"/>
                </a:cubicBezTo>
                <a:cubicBezTo>
                  <a:pt x="813366" y="1138206"/>
                  <a:pt x="816794" y="1103923"/>
                  <a:pt x="820222" y="1069640"/>
                </a:cubicBezTo>
                <a:lnTo>
                  <a:pt x="820222" y="870797"/>
                </a:lnTo>
                <a:cubicBezTo>
                  <a:pt x="813366" y="819372"/>
                  <a:pt x="809937" y="757662"/>
                  <a:pt x="799652" y="706237"/>
                </a:cubicBezTo>
                <a:cubicBezTo>
                  <a:pt x="796224" y="671953"/>
                  <a:pt x="782511" y="606815"/>
                  <a:pt x="782511" y="596530"/>
                </a:cubicBezTo>
                <a:cubicBezTo>
                  <a:pt x="782511" y="575960"/>
                  <a:pt x="840792" y="575960"/>
                  <a:pt x="847649" y="562247"/>
                </a:cubicBezTo>
                <a:cubicBezTo>
                  <a:pt x="851077" y="551962"/>
                  <a:pt x="854506" y="538248"/>
                  <a:pt x="854506" y="527963"/>
                </a:cubicBezTo>
                <a:lnTo>
                  <a:pt x="854506" y="503965"/>
                </a:lnTo>
                <a:cubicBezTo>
                  <a:pt x="857934" y="476538"/>
                  <a:pt x="857934" y="445683"/>
                  <a:pt x="861362" y="418257"/>
                </a:cubicBezTo>
                <a:cubicBezTo>
                  <a:pt x="868219" y="466253"/>
                  <a:pt x="861362" y="517678"/>
                  <a:pt x="875076" y="565675"/>
                </a:cubicBezTo>
                <a:cubicBezTo>
                  <a:pt x="878504" y="582817"/>
                  <a:pt x="926501" y="606815"/>
                  <a:pt x="926501" y="617100"/>
                </a:cubicBezTo>
                <a:lnTo>
                  <a:pt x="895646" y="925650"/>
                </a:lnTo>
                <a:lnTo>
                  <a:pt x="895646" y="1114208"/>
                </a:lnTo>
                <a:lnTo>
                  <a:pt x="919644" y="1494753"/>
                </a:lnTo>
                <a:lnTo>
                  <a:pt x="1039636" y="1494753"/>
                </a:lnTo>
                <a:lnTo>
                  <a:pt x="1056777" y="977075"/>
                </a:lnTo>
                <a:cubicBezTo>
                  <a:pt x="1049921" y="970218"/>
                  <a:pt x="1039636" y="963362"/>
                  <a:pt x="1032779" y="959933"/>
                </a:cubicBezTo>
                <a:cubicBezTo>
                  <a:pt x="1032779" y="959933"/>
                  <a:pt x="1032779" y="956505"/>
                  <a:pt x="1036207" y="953077"/>
                </a:cubicBezTo>
                <a:cubicBezTo>
                  <a:pt x="1043064" y="949648"/>
                  <a:pt x="1073919" y="959933"/>
                  <a:pt x="1073919" y="935935"/>
                </a:cubicBezTo>
                <a:lnTo>
                  <a:pt x="1231622" y="935935"/>
                </a:lnTo>
                <a:cubicBezTo>
                  <a:pt x="1238479" y="939363"/>
                  <a:pt x="1248764" y="963362"/>
                  <a:pt x="1269334" y="956505"/>
                </a:cubicBezTo>
                <a:cubicBezTo>
                  <a:pt x="1265906" y="966790"/>
                  <a:pt x="1252192" y="973646"/>
                  <a:pt x="1252192" y="983931"/>
                </a:cubicBezTo>
                <a:cubicBezTo>
                  <a:pt x="1252192" y="990788"/>
                  <a:pt x="1259049" y="987360"/>
                  <a:pt x="1259049" y="994216"/>
                </a:cubicBezTo>
                <a:cubicBezTo>
                  <a:pt x="1259049" y="1004501"/>
                  <a:pt x="1248764" y="1014786"/>
                  <a:pt x="1248764" y="1021643"/>
                </a:cubicBezTo>
                <a:cubicBezTo>
                  <a:pt x="1248764" y="1031928"/>
                  <a:pt x="1252192" y="1038785"/>
                  <a:pt x="1259049" y="1045641"/>
                </a:cubicBezTo>
                <a:cubicBezTo>
                  <a:pt x="1255621" y="1151920"/>
                  <a:pt x="1255621" y="1155348"/>
                  <a:pt x="1259049" y="1158776"/>
                </a:cubicBezTo>
                <a:cubicBezTo>
                  <a:pt x="1255621" y="1169061"/>
                  <a:pt x="1252192" y="1186203"/>
                  <a:pt x="1252192" y="1196488"/>
                </a:cubicBezTo>
                <a:cubicBezTo>
                  <a:pt x="1252192" y="1203345"/>
                  <a:pt x="1259049" y="1203345"/>
                  <a:pt x="1259049" y="1213630"/>
                </a:cubicBezTo>
                <a:cubicBezTo>
                  <a:pt x="1259049" y="1220486"/>
                  <a:pt x="1252192" y="1213630"/>
                  <a:pt x="1252192" y="1223915"/>
                </a:cubicBezTo>
                <a:lnTo>
                  <a:pt x="1252192" y="1494753"/>
                </a:lnTo>
                <a:lnTo>
                  <a:pt x="1313902" y="1494753"/>
                </a:lnTo>
                <a:lnTo>
                  <a:pt x="1324187" y="1073068"/>
                </a:lnTo>
                <a:cubicBezTo>
                  <a:pt x="1320759" y="1069640"/>
                  <a:pt x="1317331" y="1069640"/>
                  <a:pt x="1317331" y="1059355"/>
                </a:cubicBezTo>
                <a:cubicBezTo>
                  <a:pt x="1317331" y="1059355"/>
                  <a:pt x="1327616" y="1055926"/>
                  <a:pt x="1327616" y="1038785"/>
                </a:cubicBezTo>
                <a:lnTo>
                  <a:pt x="1327616" y="1014786"/>
                </a:lnTo>
                <a:lnTo>
                  <a:pt x="1327616" y="997645"/>
                </a:lnTo>
                <a:lnTo>
                  <a:pt x="1475034" y="997645"/>
                </a:lnTo>
                <a:cubicBezTo>
                  <a:pt x="1478462" y="1014786"/>
                  <a:pt x="1478462" y="1031928"/>
                  <a:pt x="1475034" y="1049070"/>
                </a:cubicBezTo>
                <a:cubicBezTo>
                  <a:pt x="1485319" y="1059355"/>
                  <a:pt x="1495604" y="1073068"/>
                  <a:pt x="1495604" y="1083353"/>
                </a:cubicBezTo>
                <a:lnTo>
                  <a:pt x="1495604" y="1494753"/>
                </a:lnTo>
                <a:cubicBezTo>
                  <a:pt x="1499032" y="1494753"/>
                  <a:pt x="1499032" y="1498181"/>
                  <a:pt x="1505889" y="1498181"/>
                </a:cubicBezTo>
                <a:cubicBezTo>
                  <a:pt x="1529887" y="1498181"/>
                  <a:pt x="1509317" y="1460470"/>
                  <a:pt x="1523031" y="1412473"/>
                </a:cubicBezTo>
                <a:lnTo>
                  <a:pt x="1523031" y="815943"/>
                </a:lnTo>
                <a:lnTo>
                  <a:pt x="1670449" y="815943"/>
                </a:lnTo>
                <a:cubicBezTo>
                  <a:pt x="1677306" y="829657"/>
                  <a:pt x="1684162" y="846798"/>
                  <a:pt x="1687591" y="860512"/>
                </a:cubicBezTo>
                <a:lnTo>
                  <a:pt x="1684162" y="1429615"/>
                </a:lnTo>
                <a:cubicBezTo>
                  <a:pt x="1691019" y="1426186"/>
                  <a:pt x="1708161" y="1426186"/>
                  <a:pt x="1711589" y="1443328"/>
                </a:cubicBezTo>
                <a:lnTo>
                  <a:pt x="1732159" y="1439900"/>
                </a:lnTo>
                <a:lnTo>
                  <a:pt x="1732159" y="623957"/>
                </a:lnTo>
                <a:cubicBezTo>
                  <a:pt x="1745872" y="617100"/>
                  <a:pt x="1814439" y="617100"/>
                  <a:pt x="1848722" y="623957"/>
                </a:cubicBezTo>
                <a:lnTo>
                  <a:pt x="1848722" y="1439900"/>
                </a:lnTo>
                <a:cubicBezTo>
                  <a:pt x="1852151" y="1443328"/>
                  <a:pt x="1848722" y="1443328"/>
                  <a:pt x="1859007" y="1443328"/>
                </a:cubicBezTo>
                <a:cubicBezTo>
                  <a:pt x="1869292" y="1443328"/>
                  <a:pt x="1876149" y="1429615"/>
                  <a:pt x="1893290" y="1433043"/>
                </a:cubicBezTo>
                <a:lnTo>
                  <a:pt x="1896719" y="905080"/>
                </a:lnTo>
                <a:cubicBezTo>
                  <a:pt x="1896719" y="898223"/>
                  <a:pt x="1893290" y="887938"/>
                  <a:pt x="1893290" y="877653"/>
                </a:cubicBezTo>
                <a:cubicBezTo>
                  <a:pt x="1896719" y="867368"/>
                  <a:pt x="1889862" y="857083"/>
                  <a:pt x="1893290" y="846798"/>
                </a:cubicBezTo>
                <a:cubicBezTo>
                  <a:pt x="1893290" y="829657"/>
                  <a:pt x="1903575" y="819372"/>
                  <a:pt x="1907004" y="805658"/>
                </a:cubicBezTo>
                <a:cubicBezTo>
                  <a:pt x="1927574" y="805658"/>
                  <a:pt x="1958429" y="802230"/>
                  <a:pt x="1968714" y="802230"/>
                </a:cubicBezTo>
                <a:lnTo>
                  <a:pt x="2057850" y="802230"/>
                </a:lnTo>
                <a:lnTo>
                  <a:pt x="2057850" y="1220486"/>
                </a:lnTo>
                <a:cubicBezTo>
                  <a:pt x="2068135" y="1343906"/>
                  <a:pt x="2040709" y="1463898"/>
                  <a:pt x="2068135" y="1463898"/>
                </a:cubicBezTo>
                <a:cubicBezTo>
                  <a:pt x="2081849" y="1463898"/>
                  <a:pt x="2081849" y="1450185"/>
                  <a:pt x="2081849" y="1443328"/>
                </a:cubicBezTo>
                <a:lnTo>
                  <a:pt x="2109275" y="1443328"/>
                </a:lnTo>
                <a:lnTo>
                  <a:pt x="2109275" y="1090210"/>
                </a:lnTo>
                <a:cubicBezTo>
                  <a:pt x="2126417" y="1083353"/>
                  <a:pt x="2122989" y="1069640"/>
                  <a:pt x="2126417" y="1062783"/>
                </a:cubicBezTo>
                <a:cubicBezTo>
                  <a:pt x="2143559" y="1028500"/>
                  <a:pt x="2133274" y="1049070"/>
                  <a:pt x="2150415" y="1042213"/>
                </a:cubicBezTo>
                <a:cubicBezTo>
                  <a:pt x="2157272" y="1038785"/>
                  <a:pt x="2160700" y="1031928"/>
                  <a:pt x="2164129" y="1025071"/>
                </a:cubicBezTo>
                <a:cubicBezTo>
                  <a:pt x="2191555" y="1035356"/>
                  <a:pt x="2212125" y="994216"/>
                  <a:pt x="2201840" y="977075"/>
                </a:cubicBezTo>
                <a:cubicBezTo>
                  <a:pt x="2253265" y="994216"/>
                  <a:pt x="2232695" y="925650"/>
                  <a:pt x="2239552" y="905080"/>
                </a:cubicBezTo>
                <a:cubicBezTo>
                  <a:pt x="2242980" y="833085"/>
                  <a:pt x="2242980" y="819372"/>
                  <a:pt x="2239552" y="809087"/>
                </a:cubicBezTo>
                <a:lnTo>
                  <a:pt x="2253265" y="809087"/>
                </a:lnTo>
                <a:lnTo>
                  <a:pt x="2256694" y="959933"/>
                </a:lnTo>
                <a:cubicBezTo>
                  <a:pt x="2260122" y="983931"/>
                  <a:pt x="2260122" y="977075"/>
                  <a:pt x="2287549" y="977075"/>
                </a:cubicBezTo>
                <a:cubicBezTo>
                  <a:pt x="2287549" y="987360"/>
                  <a:pt x="2290977" y="1001073"/>
                  <a:pt x="2287549" y="1011358"/>
                </a:cubicBezTo>
                <a:cubicBezTo>
                  <a:pt x="2290977" y="1025071"/>
                  <a:pt x="2314975" y="1021643"/>
                  <a:pt x="2321832" y="1025071"/>
                </a:cubicBezTo>
                <a:cubicBezTo>
                  <a:pt x="2325260" y="1035356"/>
                  <a:pt x="2332117" y="1045641"/>
                  <a:pt x="2345830" y="1042213"/>
                </a:cubicBezTo>
                <a:cubicBezTo>
                  <a:pt x="2349259" y="1049070"/>
                  <a:pt x="2352687" y="1073068"/>
                  <a:pt x="2356115" y="1090210"/>
                </a:cubicBezTo>
                <a:cubicBezTo>
                  <a:pt x="2359544" y="1093638"/>
                  <a:pt x="2366400" y="1093638"/>
                  <a:pt x="2366400" y="1097066"/>
                </a:cubicBezTo>
                <a:cubicBezTo>
                  <a:pt x="2369829" y="1124493"/>
                  <a:pt x="2373257" y="1169061"/>
                  <a:pt x="2373257" y="1179346"/>
                </a:cubicBezTo>
                <a:lnTo>
                  <a:pt x="2373257" y="1289053"/>
                </a:lnTo>
                <a:cubicBezTo>
                  <a:pt x="2373257" y="1289053"/>
                  <a:pt x="2369829" y="1292481"/>
                  <a:pt x="2380114" y="1292481"/>
                </a:cubicBezTo>
                <a:cubicBezTo>
                  <a:pt x="2386970" y="1292481"/>
                  <a:pt x="2383542" y="1278768"/>
                  <a:pt x="2407540" y="1278768"/>
                </a:cubicBezTo>
                <a:lnTo>
                  <a:pt x="2407540" y="1254770"/>
                </a:lnTo>
                <a:lnTo>
                  <a:pt x="2414397" y="1254770"/>
                </a:lnTo>
                <a:lnTo>
                  <a:pt x="2414397" y="1278768"/>
                </a:lnTo>
                <a:cubicBezTo>
                  <a:pt x="2417825" y="1278768"/>
                  <a:pt x="2421254" y="1282196"/>
                  <a:pt x="2424682" y="1285625"/>
                </a:cubicBezTo>
                <a:cubicBezTo>
                  <a:pt x="2428110" y="1278768"/>
                  <a:pt x="2428110" y="1271911"/>
                  <a:pt x="2428110" y="1265055"/>
                </a:cubicBezTo>
                <a:lnTo>
                  <a:pt x="2428110" y="1206773"/>
                </a:lnTo>
                <a:cubicBezTo>
                  <a:pt x="2434967" y="1199916"/>
                  <a:pt x="2448680" y="1193060"/>
                  <a:pt x="2455537" y="1182775"/>
                </a:cubicBezTo>
                <a:lnTo>
                  <a:pt x="2517247" y="1182775"/>
                </a:lnTo>
                <a:cubicBezTo>
                  <a:pt x="2517247" y="1186203"/>
                  <a:pt x="2520675" y="1193060"/>
                  <a:pt x="2524104" y="1196488"/>
                </a:cubicBezTo>
                <a:cubicBezTo>
                  <a:pt x="2527532" y="1196488"/>
                  <a:pt x="2534389" y="1193060"/>
                  <a:pt x="2534389" y="1189631"/>
                </a:cubicBezTo>
                <a:cubicBezTo>
                  <a:pt x="2537817" y="1172490"/>
                  <a:pt x="2558387" y="1151920"/>
                  <a:pt x="2565244" y="1145063"/>
                </a:cubicBezTo>
                <a:cubicBezTo>
                  <a:pt x="2568672" y="1141635"/>
                  <a:pt x="2568672" y="1134778"/>
                  <a:pt x="2568672" y="1131350"/>
                </a:cubicBezTo>
                <a:lnTo>
                  <a:pt x="2568672" y="1107351"/>
                </a:lnTo>
                <a:cubicBezTo>
                  <a:pt x="2568672" y="1100495"/>
                  <a:pt x="2568672" y="1093638"/>
                  <a:pt x="2572100" y="1090210"/>
                </a:cubicBezTo>
                <a:cubicBezTo>
                  <a:pt x="2575529" y="1107351"/>
                  <a:pt x="2572100" y="1127921"/>
                  <a:pt x="2578957" y="1145063"/>
                </a:cubicBezTo>
                <a:cubicBezTo>
                  <a:pt x="2589242" y="1169061"/>
                  <a:pt x="2616669" y="1151920"/>
                  <a:pt x="2637239" y="1158776"/>
                </a:cubicBezTo>
                <a:cubicBezTo>
                  <a:pt x="2637239" y="1162205"/>
                  <a:pt x="2633810" y="1169061"/>
                  <a:pt x="2633810" y="1172490"/>
                </a:cubicBezTo>
                <a:cubicBezTo>
                  <a:pt x="2637239" y="1175918"/>
                  <a:pt x="2647524" y="1175918"/>
                  <a:pt x="2647524" y="1186203"/>
                </a:cubicBezTo>
                <a:cubicBezTo>
                  <a:pt x="2661237" y="1234200"/>
                  <a:pt x="2661237" y="1289053"/>
                  <a:pt x="2674950" y="1337050"/>
                </a:cubicBezTo>
                <a:cubicBezTo>
                  <a:pt x="2678379" y="1347335"/>
                  <a:pt x="2674950" y="1367905"/>
                  <a:pt x="2678379" y="1385046"/>
                </a:cubicBezTo>
                <a:cubicBezTo>
                  <a:pt x="2678379" y="1391903"/>
                  <a:pt x="2685235" y="1402188"/>
                  <a:pt x="2695520" y="1402188"/>
                </a:cubicBezTo>
                <a:cubicBezTo>
                  <a:pt x="2702377" y="1402188"/>
                  <a:pt x="2705805" y="1395331"/>
                  <a:pt x="2712662" y="1388475"/>
                </a:cubicBezTo>
                <a:lnTo>
                  <a:pt x="2712662" y="1323336"/>
                </a:lnTo>
                <a:cubicBezTo>
                  <a:pt x="2712662" y="1306195"/>
                  <a:pt x="2719519" y="1306195"/>
                  <a:pt x="2733232" y="1306195"/>
                </a:cubicBezTo>
                <a:cubicBezTo>
                  <a:pt x="2740089" y="1306195"/>
                  <a:pt x="2825797" y="1309623"/>
                  <a:pt x="2832653" y="1309623"/>
                </a:cubicBezTo>
                <a:cubicBezTo>
                  <a:pt x="2832653" y="1309623"/>
                  <a:pt x="2836082" y="1313051"/>
                  <a:pt x="2846367" y="1306195"/>
                </a:cubicBezTo>
                <a:lnTo>
                  <a:pt x="2846367" y="1018215"/>
                </a:lnTo>
                <a:cubicBezTo>
                  <a:pt x="2860080" y="997645"/>
                  <a:pt x="2884078" y="980503"/>
                  <a:pt x="2901220" y="959933"/>
                </a:cubicBezTo>
                <a:lnTo>
                  <a:pt x="2901220" y="946220"/>
                </a:lnTo>
                <a:cubicBezTo>
                  <a:pt x="2901220" y="932507"/>
                  <a:pt x="2904648" y="915365"/>
                  <a:pt x="2908077" y="901652"/>
                </a:cubicBezTo>
                <a:cubicBezTo>
                  <a:pt x="2901220" y="946220"/>
                  <a:pt x="2921790" y="959933"/>
                  <a:pt x="2956073" y="959933"/>
                </a:cubicBezTo>
                <a:lnTo>
                  <a:pt x="2980072" y="959933"/>
                </a:lnTo>
                <a:cubicBezTo>
                  <a:pt x="2980072" y="949648"/>
                  <a:pt x="2980072" y="935935"/>
                  <a:pt x="2983500" y="925650"/>
                </a:cubicBezTo>
                <a:cubicBezTo>
                  <a:pt x="2969787" y="994216"/>
                  <a:pt x="3052067" y="942792"/>
                  <a:pt x="3052067" y="994216"/>
                </a:cubicBezTo>
                <a:cubicBezTo>
                  <a:pt x="3052067" y="1031928"/>
                  <a:pt x="3034925" y="970218"/>
                  <a:pt x="3045210" y="1110780"/>
                </a:cubicBezTo>
                <a:lnTo>
                  <a:pt x="3048638" y="1247913"/>
                </a:lnTo>
                <a:cubicBezTo>
                  <a:pt x="3052067" y="1251341"/>
                  <a:pt x="3055495" y="1258198"/>
                  <a:pt x="3065780" y="1258198"/>
                </a:cubicBezTo>
                <a:cubicBezTo>
                  <a:pt x="3072637" y="1258198"/>
                  <a:pt x="3076065" y="1251341"/>
                  <a:pt x="3082922" y="1244485"/>
                </a:cubicBezTo>
                <a:cubicBezTo>
                  <a:pt x="3089778" y="1241056"/>
                  <a:pt x="3100063" y="1247913"/>
                  <a:pt x="3117205" y="1241056"/>
                </a:cubicBezTo>
                <a:lnTo>
                  <a:pt x="3117205" y="1124493"/>
                </a:lnTo>
                <a:cubicBezTo>
                  <a:pt x="3137775" y="1114208"/>
                  <a:pt x="3168630" y="1093638"/>
                  <a:pt x="3178915" y="1093638"/>
                </a:cubicBezTo>
                <a:lnTo>
                  <a:pt x="3271480" y="1093638"/>
                </a:lnTo>
                <a:cubicBezTo>
                  <a:pt x="3274908" y="1097066"/>
                  <a:pt x="3274908" y="1103923"/>
                  <a:pt x="3281765" y="1110780"/>
                </a:cubicBezTo>
                <a:lnTo>
                  <a:pt x="3295478" y="1110780"/>
                </a:lnTo>
                <a:lnTo>
                  <a:pt x="3305763" y="891367"/>
                </a:lnTo>
                <a:cubicBezTo>
                  <a:pt x="3309192" y="884510"/>
                  <a:pt x="3309192" y="877653"/>
                  <a:pt x="3309192" y="870797"/>
                </a:cubicBezTo>
                <a:cubicBezTo>
                  <a:pt x="3309192" y="863940"/>
                  <a:pt x="3312620" y="853655"/>
                  <a:pt x="3312620" y="843370"/>
                </a:cubicBezTo>
                <a:cubicBezTo>
                  <a:pt x="3326333" y="833085"/>
                  <a:pt x="3374330" y="822800"/>
                  <a:pt x="3391472" y="822800"/>
                </a:cubicBezTo>
                <a:cubicBezTo>
                  <a:pt x="3412042" y="822800"/>
                  <a:pt x="3442897" y="826228"/>
                  <a:pt x="3442897" y="853655"/>
                </a:cubicBezTo>
                <a:lnTo>
                  <a:pt x="3442897" y="1049070"/>
                </a:lnTo>
                <a:cubicBezTo>
                  <a:pt x="3456610" y="1073068"/>
                  <a:pt x="3456610" y="1059355"/>
                  <a:pt x="3456610" y="1076496"/>
                </a:cubicBezTo>
                <a:lnTo>
                  <a:pt x="3456610" y="1265055"/>
                </a:lnTo>
                <a:cubicBezTo>
                  <a:pt x="3460038" y="1285625"/>
                  <a:pt x="3453182" y="1402188"/>
                  <a:pt x="3497750" y="1402188"/>
                </a:cubicBezTo>
                <a:lnTo>
                  <a:pt x="3508035" y="1402188"/>
                </a:lnTo>
                <a:cubicBezTo>
                  <a:pt x="3511463" y="1395331"/>
                  <a:pt x="3511463" y="1385046"/>
                  <a:pt x="3511463" y="1371333"/>
                </a:cubicBezTo>
                <a:cubicBezTo>
                  <a:pt x="3511463" y="1299338"/>
                  <a:pt x="3497750" y="1271911"/>
                  <a:pt x="3576602" y="1271911"/>
                </a:cubicBezTo>
                <a:cubicBezTo>
                  <a:pt x="3586887" y="1271911"/>
                  <a:pt x="3604028" y="1275340"/>
                  <a:pt x="3621170" y="1275340"/>
                </a:cubicBezTo>
                <a:cubicBezTo>
                  <a:pt x="3621170" y="1330193"/>
                  <a:pt x="3628027" y="1385046"/>
                  <a:pt x="3631455" y="1439900"/>
                </a:cubicBezTo>
                <a:cubicBezTo>
                  <a:pt x="3634883" y="1443328"/>
                  <a:pt x="3638312" y="1446756"/>
                  <a:pt x="3648597" y="1446756"/>
                </a:cubicBezTo>
                <a:cubicBezTo>
                  <a:pt x="3655453" y="1446756"/>
                  <a:pt x="3682880" y="1433043"/>
                  <a:pt x="3700022" y="1429615"/>
                </a:cubicBezTo>
                <a:cubicBezTo>
                  <a:pt x="3706878" y="1426186"/>
                  <a:pt x="3706878" y="1415901"/>
                  <a:pt x="3706878" y="1405616"/>
                </a:cubicBezTo>
                <a:lnTo>
                  <a:pt x="3706878" y="1131350"/>
                </a:lnTo>
                <a:lnTo>
                  <a:pt x="3964003" y="1052498"/>
                </a:lnTo>
                <a:cubicBezTo>
                  <a:pt x="3991430" y="1062783"/>
                  <a:pt x="4029142" y="1059355"/>
                  <a:pt x="4059997" y="1086781"/>
                </a:cubicBezTo>
                <a:lnTo>
                  <a:pt x="4059997" y="1388475"/>
                </a:lnTo>
                <a:lnTo>
                  <a:pt x="4070281" y="1398760"/>
                </a:lnTo>
                <a:cubicBezTo>
                  <a:pt x="4077138" y="1367905"/>
                  <a:pt x="4118278" y="1385046"/>
                  <a:pt x="4142276" y="1381618"/>
                </a:cubicBezTo>
                <a:cubicBezTo>
                  <a:pt x="4149133" y="1378190"/>
                  <a:pt x="4149133" y="1367905"/>
                  <a:pt x="4155990" y="1361048"/>
                </a:cubicBezTo>
                <a:lnTo>
                  <a:pt x="4155990" y="1378190"/>
                </a:lnTo>
                <a:lnTo>
                  <a:pt x="4162846" y="1385046"/>
                </a:lnTo>
                <a:cubicBezTo>
                  <a:pt x="4173131" y="1367905"/>
                  <a:pt x="4183416" y="1350763"/>
                  <a:pt x="4197130" y="1333621"/>
                </a:cubicBezTo>
                <a:lnTo>
                  <a:pt x="4197130" y="1213630"/>
                </a:lnTo>
                <a:cubicBezTo>
                  <a:pt x="4203986" y="1203345"/>
                  <a:pt x="4227985" y="1189631"/>
                  <a:pt x="4227985" y="1172490"/>
                </a:cubicBezTo>
                <a:lnTo>
                  <a:pt x="4392545" y="1172490"/>
                </a:lnTo>
                <a:cubicBezTo>
                  <a:pt x="4378831" y="1199916"/>
                  <a:pt x="4423400" y="1193060"/>
                  <a:pt x="4433685" y="1217058"/>
                </a:cubicBezTo>
                <a:cubicBezTo>
                  <a:pt x="4443970" y="1237628"/>
                  <a:pt x="4437113" y="1268483"/>
                  <a:pt x="4433685" y="1292481"/>
                </a:cubicBezTo>
                <a:cubicBezTo>
                  <a:pt x="4447398" y="1299338"/>
                  <a:pt x="4464540" y="1302766"/>
                  <a:pt x="4474825" y="1302766"/>
                </a:cubicBezTo>
                <a:cubicBezTo>
                  <a:pt x="4491966" y="1302766"/>
                  <a:pt x="4491966" y="1275340"/>
                  <a:pt x="4498823" y="1268483"/>
                </a:cubicBezTo>
                <a:lnTo>
                  <a:pt x="4615386" y="1268483"/>
                </a:lnTo>
                <a:cubicBezTo>
                  <a:pt x="4618815" y="1278768"/>
                  <a:pt x="4629100" y="1282196"/>
                  <a:pt x="4632528" y="1295910"/>
                </a:cubicBezTo>
                <a:cubicBezTo>
                  <a:pt x="4635956" y="1299338"/>
                  <a:pt x="4635956" y="1313051"/>
                  <a:pt x="4635956" y="1319908"/>
                </a:cubicBezTo>
                <a:cubicBezTo>
                  <a:pt x="4639385" y="1323336"/>
                  <a:pt x="4642813" y="1326765"/>
                  <a:pt x="4649670" y="1326765"/>
                </a:cubicBezTo>
                <a:cubicBezTo>
                  <a:pt x="4673668" y="1326765"/>
                  <a:pt x="4670240" y="1261626"/>
                  <a:pt x="4670240" y="1254770"/>
                </a:cubicBezTo>
                <a:cubicBezTo>
                  <a:pt x="4673668" y="1234200"/>
                  <a:pt x="4673668" y="1210201"/>
                  <a:pt x="4677096" y="1186203"/>
                </a:cubicBezTo>
                <a:cubicBezTo>
                  <a:pt x="4680525" y="1169061"/>
                  <a:pt x="4683953" y="1148491"/>
                  <a:pt x="4687381" y="1127921"/>
                </a:cubicBezTo>
                <a:cubicBezTo>
                  <a:pt x="4694238" y="1107351"/>
                  <a:pt x="4694238" y="1079925"/>
                  <a:pt x="4707951" y="1059355"/>
                </a:cubicBezTo>
                <a:cubicBezTo>
                  <a:pt x="4725093" y="1028500"/>
                  <a:pt x="4762805" y="1001073"/>
                  <a:pt x="4786803" y="980503"/>
                </a:cubicBezTo>
                <a:cubicBezTo>
                  <a:pt x="4790231" y="977075"/>
                  <a:pt x="4807373" y="932507"/>
                  <a:pt x="4827943" y="932507"/>
                </a:cubicBezTo>
                <a:cubicBezTo>
                  <a:pt x="4838228" y="932507"/>
                  <a:pt x="4848513" y="966790"/>
                  <a:pt x="4848513" y="977075"/>
                </a:cubicBezTo>
                <a:cubicBezTo>
                  <a:pt x="4858798" y="1035356"/>
                  <a:pt x="4865655" y="1093638"/>
                  <a:pt x="4872511" y="1151920"/>
                </a:cubicBezTo>
                <a:lnTo>
                  <a:pt x="4879368" y="1429615"/>
                </a:lnTo>
                <a:cubicBezTo>
                  <a:pt x="4882796" y="1429615"/>
                  <a:pt x="4882796" y="1433043"/>
                  <a:pt x="4889653" y="1433043"/>
                </a:cubicBezTo>
                <a:cubicBezTo>
                  <a:pt x="4910223" y="1433043"/>
                  <a:pt x="4899938" y="1391903"/>
                  <a:pt x="4975361" y="1415901"/>
                </a:cubicBezTo>
                <a:cubicBezTo>
                  <a:pt x="4978790" y="1405616"/>
                  <a:pt x="4978790" y="1378190"/>
                  <a:pt x="4978790" y="1371333"/>
                </a:cubicBezTo>
                <a:cubicBezTo>
                  <a:pt x="4968505" y="1316480"/>
                  <a:pt x="5033643" y="1357620"/>
                  <a:pt x="5030214" y="1323336"/>
                </a:cubicBezTo>
                <a:cubicBezTo>
                  <a:pt x="5040499" y="1316480"/>
                  <a:pt x="5098781" y="1330193"/>
                  <a:pt x="5085068" y="1278768"/>
                </a:cubicBezTo>
                <a:cubicBezTo>
                  <a:pt x="5085068" y="1271911"/>
                  <a:pt x="5085068" y="1265055"/>
                  <a:pt x="5088496" y="1258198"/>
                </a:cubicBezTo>
                <a:cubicBezTo>
                  <a:pt x="5091924" y="1275340"/>
                  <a:pt x="5091924" y="1295910"/>
                  <a:pt x="5088496" y="1319908"/>
                </a:cubicBezTo>
                <a:lnTo>
                  <a:pt x="5136493" y="1319908"/>
                </a:lnTo>
                <a:cubicBezTo>
                  <a:pt x="5136493" y="1326765"/>
                  <a:pt x="5136493" y="1333621"/>
                  <a:pt x="5143349" y="1340478"/>
                </a:cubicBezTo>
                <a:lnTo>
                  <a:pt x="5177633" y="1340478"/>
                </a:lnTo>
                <a:lnTo>
                  <a:pt x="5177633" y="1141635"/>
                </a:lnTo>
                <a:cubicBezTo>
                  <a:pt x="5198203" y="1127921"/>
                  <a:pt x="5229058" y="1121065"/>
                  <a:pt x="5222201" y="1097066"/>
                </a:cubicBezTo>
                <a:cubicBezTo>
                  <a:pt x="5218773" y="1076496"/>
                  <a:pt x="5249628" y="1062783"/>
                  <a:pt x="5263341" y="1062783"/>
                </a:cubicBezTo>
                <a:cubicBezTo>
                  <a:pt x="5270198" y="1062783"/>
                  <a:pt x="5335336" y="1079925"/>
                  <a:pt x="5369619" y="1093638"/>
                </a:cubicBezTo>
                <a:cubicBezTo>
                  <a:pt x="5376476" y="1097066"/>
                  <a:pt x="5376476" y="1114208"/>
                  <a:pt x="5376476" y="1117636"/>
                </a:cubicBezTo>
                <a:lnTo>
                  <a:pt x="5379904" y="1333621"/>
                </a:lnTo>
                <a:cubicBezTo>
                  <a:pt x="5373048" y="1354191"/>
                  <a:pt x="5390189" y="1371333"/>
                  <a:pt x="5390189" y="1391903"/>
                </a:cubicBezTo>
                <a:cubicBezTo>
                  <a:pt x="5390189" y="1398760"/>
                  <a:pt x="5383333" y="1436471"/>
                  <a:pt x="5383333" y="1446756"/>
                </a:cubicBezTo>
                <a:cubicBezTo>
                  <a:pt x="5383333" y="1477611"/>
                  <a:pt x="5379904" y="1491325"/>
                  <a:pt x="5410759" y="1491325"/>
                </a:cubicBezTo>
                <a:cubicBezTo>
                  <a:pt x="5421044" y="1491325"/>
                  <a:pt x="5434758" y="1487896"/>
                  <a:pt x="5445043" y="1484468"/>
                </a:cubicBezTo>
                <a:lnTo>
                  <a:pt x="5606174" y="1487896"/>
                </a:lnTo>
                <a:cubicBezTo>
                  <a:pt x="5619888" y="1484468"/>
                  <a:pt x="5637029" y="1477611"/>
                  <a:pt x="5654171" y="1477611"/>
                </a:cubicBezTo>
                <a:cubicBezTo>
                  <a:pt x="5664456" y="1474183"/>
                  <a:pt x="5678169" y="1481040"/>
                  <a:pt x="5688454" y="1477611"/>
                </a:cubicBezTo>
                <a:cubicBezTo>
                  <a:pt x="5688454" y="1474183"/>
                  <a:pt x="5695311" y="1470755"/>
                  <a:pt x="5702168" y="1463898"/>
                </a:cubicBezTo>
                <a:lnTo>
                  <a:pt x="5787876" y="1463898"/>
                </a:lnTo>
                <a:cubicBezTo>
                  <a:pt x="5801589" y="1436471"/>
                  <a:pt x="5811874" y="1409045"/>
                  <a:pt x="5818731" y="1381618"/>
                </a:cubicBezTo>
                <a:cubicBezTo>
                  <a:pt x="5822159" y="1371333"/>
                  <a:pt x="5829016" y="1361048"/>
                  <a:pt x="5832444" y="1350763"/>
                </a:cubicBezTo>
                <a:cubicBezTo>
                  <a:pt x="5835873" y="1343906"/>
                  <a:pt x="5835873" y="1337050"/>
                  <a:pt x="5835873" y="1326765"/>
                </a:cubicBezTo>
                <a:cubicBezTo>
                  <a:pt x="5835873" y="1275340"/>
                  <a:pt x="5784448" y="1289053"/>
                  <a:pt x="5784448" y="1223915"/>
                </a:cubicBezTo>
                <a:cubicBezTo>
                  <a:pt x="5784448" y="1196488"/>
                  <a:pt x="5794733" y="1165633"/>
                  <a:pt x="5835873" y="1145063"/>
                </a:cubicBezTo>
                <a:lnTo>
                  <a:pt x="5842729" y="678810"/>
                </a:lnTo>
                <a:cubicBezTo>
                  <a:pt x="5839301" y="671953"/>
                  <a:pt x="5825588" y="661668"/>
                  <a:pt x="5818731" y="654812"/>
                </a:cubicBezTo>
                <a:cubicBezTo>
                  <a:pt x="5805018" y="637670"/>
                  <a:pt x="5798161" y="620528"/>
                  <a:pt x="5798161" y="603387"/>
                </a:cubicBezTo>
                <a:cubicBezTo>
                  <a:pt x="5798161" y="524535"/>
                  <a:pt x="5887298" y="545105"/>
                  <a:pt x="5887298" y="493680"/>
                </a:cubicBezTo>
                <a:cubicBezTo>
                  <a:pt x="5887298" y="483395"/>
                  <a:pt x="5883869" y="483395"/>
                  <a:pt x="5877013" y="479967"/>
                </a:cubicBezTo>
                <a:lnTo>
                  <a:pt x="5890726" y="466253"/>
                </a:lnTo>
                <a:lnTo>
                  <a:pt x="5890726" y="397687"/>
                </a:lnTo>
                <a:cubicBezTo>
                  <a:pt x="5883869" y="390830"/>
                  <a:pt x="5877013" y="380545"/>
                  <a:pt x="5877013" y="373688"/>
                </a:cubicBezTo>
                <a:cubicBezTo>
                  <a:pt x="5877013" y="363403"/>
                  <a:pt x="5883869" y="353118"/>
                  <a:pt x="5880441" y="342833"/>
                </a:cubicBezTo>
                <a:cubicBezTo>
                  <a:pt x="5897583" y="342833"/>
                  <a:pt x="5897583" y="318835"/>
                  <a:pt x="5897583" y="308550"/>
                </a:cubicBezTo>
                <a:cubicBezTo>
                  <a:pt x="5897583" y="298265"/>
                  <a:pt x="5901011" y="284552"/>
                  <a:pt x="5901011" y="277695"/>
                </a:cubicBezTo>
                <a:cubicBezTo>
                  <a:pt x="5901011" y="267410"/>
                  <a:pt x="5897583" y="260553"/>
                  <a:pt x="5890726" y="253697"/>
                </a:cubicBezTo>
                <a:cubicBezTo>
                  <a:pt x="5894154" y="253697"/>
                  <a:pt x="5901011" y="250268"/>
                  <a:pt x="5907868" y="246840"/>
                </a:cubicBezTo>
                <a:lnTo>
                  <a:pt x="5907868" y="167989"/>
                </a:lnTo>
                <a:cubicBezTo>
                  <a:pt x="5904439" y="167989"/>
                  <a:pt x="5901011" y="174845"/>
                  <a:pt x="5901011" y="164560"/>
                </a:cubicBezTo>
                <a:cubicBezTo>
                  <a:pt x="5901011" y="157704"/>
                  <a:pt x="5907868" y="154275"/>
                  <a:pt x="5907868" y="147419"/>
                </a:cubicBezTo>
                <a:lnTo>
                  <a:pt x="5907868" y="130277"/>
                </a:lnTo>
                <a:cubicBezTo>
                  <a:pt x="5907868" y="123420"/>
                  <a:pt x="5907868" y="116564"/>
                  <a:pt x="5911296" y="109707"/>
                </a:cubicBezTo>
                <a:lnTo>
                  <a:pt x="5914724" y="0"/>
                </a:lnTo>
                <a:close/>
                <a:moveTo>
                  <a:pt x="5887298" y="692523"/>
                </a:moveTo>
                <a:lnTo>
                  <a:pt x="5887298" y="737092"/>
                </a:lnTo>
                <a:cubicBezTo>
                  <a:pt x="5904439" y="716522"/>
                  <a:pt x="5907868" y="723378"/>
                  <a:pt x="5907868" y="709665"/>
                </a:cubicBezTo>
                <a:cubicBezTo>
                  <a:pt x="5907868" y="699380"/>
                  <a:pt x="5907868" y="695952"/>
                  <a:pt x="5904439" y="692523"/>
                </a:cubicBezTo>
                <a:lnTo>
                  <a:pt x="5887298" y="692523"/>
                </a:lnTo>
                <a:close/>
                <a:moveTo>
                  <a:pt x="5887298" y="764518"/>
                </a:moveTo>
                <a:lnTo>
                  <a:pt x="5883869" y="805658"/>
                </a:lnTo>
                <a:cubicBezTo>
                  <a:pt x="5907868" y="798802"/>
                  <a:pt x="5904439" y="791945"/>
                  <a:pt x="5904439" y="785088"/>
                </a:cubicBezTo>
                <a:cubicBezTo>
                  <a:pt x="5904439" y="771375"/>
                  <a:pt x="5901011" y="764518"/>
                  <a:pt x="5887298" y="764518"/>
                </a:cubicBezTo>
                <a:close/>
                <a:moveTo>
                  <a:pt x="5883869" y="833085"/>
                </a:moveTo>
                <a:lnTo>
                  <a:pt x="5883869" y="881082"/>
                </a:lnTo>
                <a:cubicBezTo>
                  <a:pt x="5901011" y="877653"/>
                  <a:pt x="5904439" y="870797"/>
                  <a:pt x="5904439" y="857083"/>
                </a:cubicBezTo>
                <a:cubicBezTo>
                  <a:pt x="5904439" y="850227"/>
                  <a:pt x="5907868" y="836513"/>
                  <a:pt x="5883869" y="833085"/>
                </a:cubicBezTo>
                <a:close/>
                <a:moveTo>
                  <a:pt x="5883869" y="911937"/>
                </a:moveTo>
                <a:lnTo>
                  <a:pt x="5883869" y="959933"/>
                </a:lnTo>
                <a:cubicBezTo>
                  <a:pt x="5897583" y="942792"/>
                  <a:pt x="5904439" y="949648"/>
                  <a:pt x="5904439" y="932507"/>
                </a:cubicBezTo>
                <a:cubicBezTo>
                  <a:pt x="5904439" y="922222"/>
                  <a:pt x="5907868" y="918793"/>
                  <a:pt x="5883869" y="911937"/>
                </a:cubicBezTo>
                <a:close/>
                <a:moveTo>
                  <a:pt x="5883869" y="987360"/>
                </a:moveTo>
                <a:lnTo>
                  <a:pt x="5883869" y="1042213"/>
                </a:lnTo>
                <a:cubicBezTo>
                  <a:pt x="5907868" y="1035356"/>
                  <a:pt x="5904439" y="1021643"/>
                  <a:pt x="5904439" y="1014786"/>
                </a:cubicBezTo>
                <a:cubicBezTo>
                  <a:pt x="5904439" y="994216"/>
                  <a:pt x="5907868" y="994216"/>
                  <a:pt x="5883869" y="987360"/>
                </a:cubicBezTo>
                <a:close/>
                <a:moveTo>
                  <a:pt x="5883869" y="1073068"/>
                </a:moveTo>
                <a:lnTo>
                  <a:pt x="5883869" y="1110780"/>
                </a:lnTo>
                <a:lnTo>
                  <a:pt x="5901011" y="1110780"/>
                </a:lnTo>
                <a:cubicBezTo>
                  <a:pt x="5904439" y="1103923"/>
                  <a:pt x="5904439" y="1103923"/>
                  <a:pt x="5904439" y="1093638"/>
                </a:cubicBezTo>
                <a:cubicBezTo>
                  <a:pt x="5904439" y="1083353"/>
                  <a:pt x="5901011" y="1079925"/>
                  <a:pt x="5883869" y="1073068"/>
                </a:cubicBezTo>
                <a:close/>
                <a:moveTo>
                  <a:pt x="5959292" y="1313051"/>
                </a:moveTo>
                <a:lnTo>
                  <a:pt x="5955864" y="1439900"/>
                </a:lnTo>
                <a:cubicBezTo>
                  <a:pt x="5973006" y="1422758"/>
                  <a:pt x="6007289" y="1388475"/>
                  <a:pt x="6007289" y="1381618"/>
                </a:cubicBezTo>
                <a:cubicBezTo>
                  <a:pt x="6007289" y="1371333"/>
                  <a:pt x="5973006" y="1333621"/>
                  <a:pt x="5959292" y="1313051"/>
                </a:cubicBezTo>
                <a:close/>
                <a:moveTo>
                  <a:pt x="6021002" y="1405616"/>
                </a:moveTo>
                <a:cubicBezTo>
                  <a:pt x="5997004" y="1433043"/>
                  <a:pt x="5976434" y="1460470"/>
                  <a:pt x="5959292" y="1484468"/>
                </a:cubicBezTo>
                <a:cubicBezTo>
                  <a:pt x="5979862" y="1484468"/>
                  <a:pt x="6014146" y="1487896"/>
                  <a:pt x="6024431" y="1487896"/>
                </a:cubicBezTo>
                <a:cubicBezTo>
                  <a:pt x="6031287" y="1487896"/>
                  <a:pt x="6034716" y="1481040"/>
                  <a:pt x="6038144" y="1474183"/>
                </a:cubicBezTo>
                <a:cubicBezTo>
                  <a:pt x="6051857" y="1474183"/>
                  <a:pt x="6065571" y="1474183"/>
                  <a:pt x="6079284" y="1477611"/>
                </a:cubicBezTo>
                <a:cubicBezTo>
                  <a:pt x="6055286" y="1453613"/>
                  <a:pt x="6034716" y="1412473"/>
                  <a:pt x="6021002" y="1405616"/>
                </a:cubicBezTo>
                <a:close/>
                <a:moveTo>
                  <a:pt x="5890726" y="1319908"/>
                </a:moveTo>
                <a:cubicBezTo>
                  <a:pt x="5870156" y="1330193"/>
                  <a:pt x="5883869" y="1361048"/>
                  <a:pt x="5877013" y="1374761"/>
                </a:cubicBezTo>
                <a:lnTo>
                  <a:pt x="5883869" y="1381618"/>
                </a:lnTo>
                <a:lnTo>
                  <a:pt x="5897583" y="1381618"/>
                </a:lnTo>
                <a:lnTo>
                  <a:pt x="5901011" y="1323336"/>
                </a:lnTo>
                <a:cubicBezTo>
                  <a:pt x="5897583" y="1323336"/>
                  <a:pt x="5894154" y="1319908"/>
                  <a:pt x="5890726" y="1319908"/>
                </a:cubicBezTo>
                <a:close/>
                <a:moveTo>
                  <a:pt x="5880441" y="1405616"/>
                </a:moveTo>
                <a:lnTo>
                  <a:pt x="5877013" y="1412473"/>
                </a:lnTo>
                <a:cubicBezTo>
                  <a:pt x="5877013" y="1419330"/>
                  <a:pt x="5890726" y="1457041"/>
                  <a:pt x="5901011" y="1474183"/>
                </a:cubicBezTo>
                <a:lnTo>
                  <a:pt x="5901011" y="1409045"/>
                </a:lnTo>
                <a:cubicBezTo>
                  <a:pt x="5894154" y="1405616"/>
                  <a:pt x="5887298" y="1405616"/>
                  <a:pt x="5880441" y="1405616"/>
                </a:cubicBezTo>
                <a:close/>
                <a:moveTo>
                  <a:pt x="5736451" y="1474611"/>
                </a:moveTo>
                <a:cubicBezTo>
                  <a:pt x="5722738" y="1475040"/>
                  <a:pt x="5709025" y="1477611"/>
                  <a:pt x="5695311" y="1477611"/>
                </a:cubicBezTo>
                <a:cubicBezTo>
                  <a:pt x="5709024" y="1481040"/>
                  <a:pt x="5722738" y="1481040"/>
                  <a:pt x="5733023" y="1484468"/>
                </a:cubicBezTo>
                <a:lnTo>
                  <a:pt x="5777591" y="1484468"/>
                </a:lnTo>
                <a:cubicBezTo>
                  <a:pt x="5763878" y="1475897"/>
                  <a:pt x="5750164" y="1474183"/>
                  <a:pt x="5736451" y="1474611"/>
                </a:cubicBezTo>
                <a:close/>
                <a:moveTo>
                  <a:pt x="10803525" y="106279"/>
                </a:moveTo>
                <a:cubicBezTo>
                  <a:pt x="10806954" y="143990"/>
                  <a:pt x="10817239" y="178274"/>
                  <a:pt x="10820667" y="209128"/>
                </a:cubicBezTo>
                <a:cubicBezTo>
                  <a:pt x="10937230" y="209128"/>
                  <a:pt x="10947515" y="212557"/>
                  <a:pt x="10957800" y="212557"/>
                </a:cubicBezTo>
                <a:cubicBezTo>
                  <a:pt x="10964657" y="212557"/>
                  <a:pt x="10971514" y="212557"/>
                  <a:pt x="10974942" y="209128"/>
                </a:cubicBezTo>
                <a:cubicBezTo>
                  <a:pt x="10985227" y="178274"/>
                  <a:pt x="11002369" y="123420"/>
                  <a:pt x="11002369" y="113135"/>
                </a:cubicBezTo>
                <a:cubicBezTo>
                  <a:pt x="11002369" y="106279"/>
                  <a:pt x="10998940" y="106279"/>
                  <a:pt x="10998940" y="106279"/>
                </a:cubicBezTo>
                <a:lnTo>
                  <a:pt x="10803525" y="10627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1F0BAD-D5AF-47A7-9B53-6BE000C3217B}"/>
              </a:ext>
            </a:extLst>
          </p:cNvPr>
          <p:cNvSpPr txBox="1"/>
          <p:nvPr/>
        </p:nvSpPr>
        <p:spPr>
          <a:xfrm>
            <a:off x="3314417" y="2714701"/>
            <a:ext cx="265805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328173-9601-4133-9A07-C2B51AC01D9C}"/>
              </a:ext>
            </a:extLst>
          </p:cNvPr>
          <p:cNvSpPr txBox="1"/>
          <p:nvPr/>
        </p:nvSpPr>
        <p:spPr>
          <a:xfrm>
            <a:off x="3305181" y="2246900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BBEEC19-F841-4BC3-A0AB-91F88206619E}"/>
              </a:ext>
            </a:extLst>
          </p:cNvPr>
          <p:cNvSpPr txBox="1"/>
          <p:nvPr/>
        </p:nvSpPr>
        <p:spPr>
          <a:xfrm>
            <a:off x="7446029" y="2698873"/>
            <a:ext cx="265805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F38EDCC-20CB-4CF7-9F07-72AE15BA566A}"/>
              </a:ext>
            </a:extLst>
          </p:cNvPr>
          <p:cNvSpPr txBox="1"/>
          <p:nvPr/>
        </p:nvSpPr>
        <p:spPr>
          <a:xfrm>
            <a:off x="7436793" y="2231072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完成情况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597359F-D6AF-4882-AD43-FA5AF217100D}"/>
              </a:ext>
            </a:extLst>
          </p:cNvPr>
          <p:cNvSpPr txBox="1"/>
          <p:nvPr/>
        </p:nvSpPr>
        <p:spPr>
          <a:xfrm>
            <a:off x="3314417" y="4504926"/>
            <a:ext cx="265805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6396ECE-A407-4FA4-8563-E1444DD471FE}"/>
              </a:ext>
            </a:extLst>
          </p:cNvPr>
          <p:cNvSpPr txBox="1"/>
          <p:nvPr/>
        </p:nvSpPr>
        <p:spPr>
          <a:xfrm>
            <a:off x="3305181" y="4037125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不足之处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C58BE96-70D6-4357-B474-71F4F7BCA96C}"/>
              </a:ext>
            </a:extLst>
          </p:cNvPr>
          <p:cNvSpPr txBox="1"/>
          <p:nvPr/>
        </p:nvSpPr>
        <p:spPr>
          <a:xfrm>
            <a:off x="7446029" y="4593468"/>
            <a:ext cx="265805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03EE22F-C6F6-4888-A864-554858002BF7}"/>
              </a:ext>
            </a:extLst>
          </p:cNvPr>
          <p:cNvSpPr txBox="1"/>
          <p:nvPr/>
        </p:nvSpPr>
        <p:spPr>
          <a:xfrm>
            <a:off x="7436793" y="4125667"/>
            <a:ext cx="181331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8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29F1FC71-5DB9-4392-B386-DA1BA1FF4F2E}"/>
              </a:ext>
            </a:extLst>
          </p:cNvPr>
          <p:cNvGrpSpPr/>
          <p:nvPr/>
        </p:nvGrpSpPr>
        <p:grpSpPr>
          <a:xfrm>
            <a:off x="2196768" y="2225058"/>
            <a:ext cx="969546" cy="978319"/>
            <a:chOff x="2225796" y="2239572"/>
            <a:chExt cx="969546" cy="978319"/>
          </a:xfrm>
        </p:grpSpPr>
        <p:sp>
          <p:nvSpPr>
            <p:cNvPr id="37" name="平行四边形 36">
              <a:extLst>
                <a:ext uri="{FF2B5EF4-FFF2-40B4-BE49-F238E27FC236}">
                  <a16:creationId xmlns:a16="http://schemas.microsoft.com/office/drawing/2014/main" id="{CC88A678-2E03-4140-8497-43A4C3B7EADD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E65B5D6D-DAC1-4471-94A6-12341C6FA21E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5E750CF-B2DE-4599-943E-9FAA1386F371}"/>
              </a:ext>
            </a:extLst>
          </p:cNvPr>
          <p:cNvGrpSpPr/>
          <p:nvPr/>
        </p:nvGrpSpPr>
        <p:grpSpPr>
          <a:xfrm>
            <a:off x="6333339" y="2225058"/>
            <a:ext cx="969546" cy="978319"/>
            <a:chOff x="2225796" y="2239572"/>
            <a:chExt cx="969546" cy="978319"/>
          </a:xfrm>
        </p:grpSpPr>
        <p:sp>
          <p:nvSpPr>
            <p:cNvPr id="39" name="平行四边形 38">
              <a:extLst>
                <a:ext uri="{FF2B5EF4-FFF2-40B4-BE49-F238E27FC236}">
                  <a16:creationId xmlns:a16="http://schemas.microsoft.com/office/drawing/2014/main" id="{198BFFC0-D7EB-4930-AA16-30FE7F85CD01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A4217F7E-DAA2-40A5-A6AE-01833EC0967C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A04ADA3-13B8-4FC1-8553-7A8A047F667B}"/>
              </a:ext>
            </a:extLst>
          </p:cNvPr>
          <p:cNvGrpSpPr/>
          <p:nvPr/>
        </p:nvGrpSpPr>
        <p:grpSpPr>
          <a:xfrm>
            <a:off x="2196768" y="4117364"/>
            <a:ext cx="969546" cy="978319"/>
            <a:chOff x="2225796" y="2239572"/>
            <a:chExt cx="969546" cy="978319"/>
          </a:xfrm>
        </p:grpSpPr>
        <p:sp>
          <p:nvSpPr>
            <p:cNvPr id="42" name="平行四边形 41">
              <a:extLst>
                <a:ext uri="{FF2B5EF4-FFF2-40B4-BE49-F238E27FC236}">
                  <a16:creationId xmlns:a16="http://schemas.microsoft.com/office/drawing/2014/main" id="{A46F8C61-71DC-4894-9A10-5F21C100CD96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39E8917-A2FF-44D1-86A4-F0B67A7FE7F7}"/>
                </a:ext>
              </a:extLst>
            </p:cNvPr>
            <p:cNvSpPr txBox="1"/>
            <p:nvPr/>
          </p:nvSpPr>
          <p:spPr>
            <a:xfrm>
              <a:off x="2283207" y="2329980"/>
              <a:ext cx="85472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37B28A12-F16F-4CF4-8B33-BF59ADEA1E05}"/>
              </a:ext>
            </a:extLst>
          </p:cNvPr>
          <p:cNvGrpSpPr/>
          <p:nvPr/>
        </p:nvGrpSpPr>
        <p:grpSpPr>
          <a:xfrm>
            <a:off x="6333339" y="4117364"/>
            <a:ext cx="969546" cy="978319"/>
            <a:chOff x="2225796" y="2239572"/>
            <a:chExt cx="969546" cy="978319"/>
          </a:xfrm>
        </p:grpSpPr>
        <p:sp>
          <p:nvSpPr>
            <p:cNvPr id="45" name="平行四边形 44">
              <a:extLst>
                <a:ext uri="{FF2B5EF4-FFF2-40B4-BE49-F238E27FC236}">
                  <a16:creationId xmlns:a16="http://schemas.microsoft.com/office/drawing/2014/main" id="{71A7D38C-B221-4C10-8D66-55DA564C1F87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8DAC0C5-8F23-489D-9184-913C32B83438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5F54C8F3-D196-4FB3-843C-177F9D16F763}"/>
              </a:ext>
            </a:extLst>
          </p:cNvPr>
          <p:cNvSpPr txBox="1"/>
          <p:nvPr/>
        </p:nvSpPr>
        <p:spPr>
          <a:xfrm>
            <a:off x="-62336362" y="-35770066"/>
            <a:ext cx="620077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0677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8E1D783-88CD-4191-99AC-8C329FB49E1F}"/>
              </a:ext>
            </a:extLst>
          </p:cNvPr>
          <p:cNvGrpSpPr/>
          <p:nvPr/>
        </p:nvGrpSpPr>
        <p:grpSpPr>
          <a:xfrm>
            <a:off x="1106314" y="1930384"/>
            <a:ext cx="532775" cy="532775"/>
            <a:chOff x="8503251" y="2497458"/>
            <a:chExt cx="710560" cy="710560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EF0F8A40-549F-4C59-ABE5-AE4C3EF4C45E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chemeClr val="tx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12F0B98E-90CD-4F1C-8233-F990091EE327}"/>
                </a:ext>
              </a:extLst>
            </p:cNvPr>
            <p:cNvSpPr/>
            <p:nvPr/>
          </p:nvSpPr>
          <p:spPr>
            <a:xfrm>
              <a:off x="8664855" y="2700393"/>
              <a:ext cx="387352" cy="304689"/>
            </a:xfrm>
            <a:custGeom>
              <a:avLst/>
              <a:gdLst>
                <a:gd name="T0" fmla="*/ 4969 w 6521"/>
                <a:gd name="T1" fmla="*/ 0 h 5138"/>
                <a:gd name="T2" fmla="*/ 3695 w 6521"/>
                <a:gd name="T3" fmla="*/ 0 h 5138"/>
                <a:gd name="T4" fmla="*/ 2180 w 6521"/>
                <a:gd name="T5" fmla="*/ 1216 h 5138"/>
                <a:gd name="T6" fmla="*/ 1575 w 6521"/>
                <a:gd name="T7" fmla="*/ 1216 h 5138"/>
                <a:gd name="T8" fmla="*/ 0 w 6521"/>
                <a:gd name="T9" fmla="*/ 2790 h 5138"/>
                <a:gd name="T10" fmla="*/ 1077 w 6521"/>
                <a:gd name="T11" fmla="*/ 4284 h 5138"/>
                <a:gd name="T12" fmla="*/ 1077 w 6521"/>
                <a:gd name="T13" fmla="*/ 5034 h 5138"/>
                <a:gd name="T14" fmla="*/ 1211 w 6521"/>
                <a:gd name="T15" fmla="*/ 5089 h 5138"/>
                <a:gd name="T16" fmla="*/ 1935 w 6521"/>
                <a:gd name="T17" fmla="*/ 4365 h 5138"/>
                <a:gd name="T18" fmla="*/ 3003 w 6521"/>
                <a:gd name="T19" fmla="*/ 4365 h 5138"/>
                <a:gd name="T20" fmla="*/ 4547 w 6521"/>
                <a:gd name="T21" fmla="*/ 3102 h 5138"/>
                <a:gd name="T22" fmla="*/ 4587 w 6521"/>
                <a:gd name="T23" fmla="*/ 3102 h 5138"/>
                <a:gd name="T24" fmla="*/ 5191 w 6521"/>
                <a:gd name="T25" fmla="*/ 3706 h 5138"/>
                <a:gd name="T26" fmla="*/ 5343 w 6521"/>
                <a:gd name="T27" fmla="*/ 3769 h 5138"/>
                <a:gd name="T28" fmla="*/ 5425 w 6521"/>
                <a:gd name="T29" fmla="*/ 3753 h 5138"/>
                <a:gd name="T30" fmla="*/ 5559 w 6521"/>
                <a:gd name="T31" fmla="*/ 3553 h 5138"/>
                <a:gd name="T32" fmla="*/ 5559 w 6521"/>
                <a:gd name="T33" fmla="*/ 2985 h 5138"/>
                <a:gd name="T34" fmla="*/ 6520 w 6521"/>
                <a:gd name="T35" fmla="*/ 1550 h 5138"/>
                <a:gd name="T36" fmla="*/ 4969 w 6521"/>
                <a:gd name="T37" fmla="*/ 0 h 5138"/>
                <a:gd name="T38" fmla="*/ 2371 w 6521"/>
                <a:gd name="T39" fmla="*/ 3098 h 5138"/>
                <a:gd name="T40" fmla="*/ 2105 w 6521"/>
                <a:gd name="T41" fmla="*/ 3362 h 5138"/>
                <a:gd name="T42" fmla="*/ 1841 w 6521"/>
                <a:gd name="T43" fmla="*/ 3097 h 5138"/>
                <a:gd name="T44" fmla="*/ 1587 w 6521"/>
                <a:gd name="T45" fmla="*/ 2841 h 5138"/>
                <a:gd name="T46" fmla="*/ 1852 w 6521"/>
                <a:gd name="T47" fmla="*/ 2577 h 5138"/>
                <a:gd name="T48" fmla="*/ 2107 w 6521"/>
                <a:gd name="T49" fmla="*/ 2833 h 5138"/>
                <a:gd name="T50" fmla="*/ 2715 w 6521"/>
                <a:gd name="T51" fmla="*/ 2229 h 5138"/>
                <a:gd name="T52" fmla="*/ 2979 w 6521"/>
                <a:gd name="T53" fmla="*/ 2494 h 5138"/>
                <a:gd name="T54" fmla="*/ 2371 w 6521"/>
                <a:gd name="T55" fmla="*/ 3098 h 5138"/>
                <a:gd name="T56" fmla="*/ 5367 w 6521"/>
                <a:gd name="T57" fmla="*/ 2746 h 5138"/>
                <a:gd name="T58" fmla="*/ 5267 w 6521"/>
                <a:gd name="T59" fmla="*/ 2780 h 5138"/>
                <a:gd name="T60" fmla="*/ 5267 w 6521"/>
                <a:gd name="T61" fmla="*/ 3370 h 5138"/>
                <a:gd name="T62" fmla="*/ 4708 w 6521"/>
                <a:gd name="T63" fmla="*/ 2812 h 5138"/>
                <a:gd name="T64" fmla="*/ 4576 w 6521"/>
                <a:gd name="T65" fmla="*/ 2812 h 5138"/>
                <a:gd name="T66" fmla="*/ 4577 w 6521"/>
                <a:gd name="T67" fmla="*/ 2792 h 5138"/>
                <a:gd name="T68" fmla="*/ 3003 w 6521"/>
                <a:gd name="T69" fmla="*/ 1217 h 5138"/>
                <a:gd name="T70" fmla="*/ 2481 w 6521"/>
                <a:gd name="T71" fmla="*/ 1217 h 5138"/>
                <a:gd name="T72" fmla="*/ 3693 w 6521"/>
                <a:gd name="T73" fmla="*/ 294 h 5138"/>
                <a:gd name="T74" fmla="*/ 4968 w 6521"/>
                <a:gd name="T75" fmla="*/ 294 h 5138"/>
                <a:gd name="T76" fmla="*/ 6227 w 6521"/>
                <a:gd name="T77" fmla="*/ 1553 h 5138"/>
                <a:gd name="T78" fmla="*/ 5367 w 6521"/>
                <a:gd name="T79" fmla="*/ 2746 h 5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1" h="5138">
                  <a:moveTo>
                    <a:pt x="4969" y="0"/>
                  </a:moveTo>
                  <a:lnTo>
                    <a:pt x="3695" y="0"/>
                  </a:lnTo>
                  <a:cubicBezTo>
                    <a:pt x="2955" y="0"/>
                    <a:pt x="2335" y="521"/>
                    <a:pt x="2180" y="1216"/>
                  </a:cubicBezTo>
                  <a:lnTo>
                    <a:pt x="1575" y="1216"/>
                  </a:lnTo>
                  <a:cubicBezTo>
                    <a:pt x="704" y="1216"/>
                    <a:pt x="0" y="1921"/>
                    <a:pt x="0" y="2790"/>
                  </a:cubicBezTo>
                  <a:cubicBezTo>
                    <a:pt x="0" y="3486"/>
                    <a:pt x="452" y="4076"/>
                    <a:pt x="1077" y="4284"/>
                  </a:cubicBezTo>
                  <a:lnTo>
                    <a:pt x="1077" y="5034"/>
                  </a:lnTo>
                  <a:cubicBezTo>
                    <a:pt x="1077" y="5104"/>
                    <a:pt x="1161" y="5138"/>
                    <a:pt x="1211" y="5089"/>
                  </a:cubicBezTo>
                  <a:lnTo>
                    <a:pt x="1935" y="4365"/>
                  </a:lnTo>
                  <a:lnTo>
                    <a:pt x="3003" y="4365"/>
                  </a:lnTo>
                  <a:cubicBezTo>
                    <a:pt x="3765" y="4365"/>
                    <a:pt x="4401" y="3822"/>
                    <a:pt x="4547" y="3102"/>
                  </a:cubicBezTo>
                  <a:lnTo>
                    <a:pt x="4587" y="3102"/>
                  </a:lnTo>
                  <a:lnTo>
                    <a:pt x="5191" y="3706"/>
                  </a:lnTo>
                  <a:cubicBezTo>
                    <a:pt x="5232" y="3748"/>
                    <a:pt x="5287" y="3770"/>
                    <a:pt x="5343" y="3769"/>
                  </a:cubicBezTo>
                  <a:cubicBezTo>
                    <a:pt x="5371" y="3769"/>
                    <a:pt x="5399" y="3764"/>
                    <a:pt x="5425" y="3753"/>
                  </a:cubicBezTo>
                  <a:cubicBezTo>
                    <a:pt x="5507" y="3720"/>
                    <a:pt x="5559" y="3641"/>
                    <a:pt x="5559" y="3553"/>
                  </a:cubicBezTo>
                  <a:lnTo>
                    <a:pt x="5559" y="2985"/>
                  </a:lnTo>
                  <a:cubicBezTo>
                    <a:pt x="6139" y="2748"/>
                    <a:pt x="6520" y="2184"/>
                    <a:pt x="6520" y="1550"/>
                  </a:cubicBezTo>
                  <a:cubicBezTo>
                    <a:pt x="6521" y="696"/>
                    <a:pt x="5825" y="0"/>
                    <a:pt x="4969" y="0"/>
                  </a:cubicBezTo>
                  <a:close/>
                  <a:moveTo>
                    <a:pt x="2371" y="3098"/>
                  </a:moveTo>
                  <a:lnTo>
                    <a:pt x="2105" y="3362"/>
                  </a:lnTo>
                  <a:lnTo>
                    <a:pt x="1841" y="3097"/>
                  </a:lnTo>
                  <a:lnTo>
                    <a:pt x="1587" y="2841"/>
                  </a:lnTo>
                  <a:lnTo>
                    <a:pt x="1852" y="2577"/>
                  </a:lnTo>
                  <a:lnTo>
                    <a:pt x="2107" y="2833"/>
                  </a:lnTo>
                  <a:lnTo>
                    <a:pt x="2715" y="2229"/>
                  </a:lnTo>
                  <a:lnTo>
                    <a:pt x="2979" y="2494"/>
                  </a:lnTo>
                  <a:lnTo>
                    <a:pt x="2371" y="3098"/>
                  </a:lnTo>
                  <a:close/>
                  <a:moveTo>
                    <a:pt x="5367" y="2746"/>
                  </a:moveTo>
                  <a:lnTo>
                    <a:pt x="5267" y="2780"/>
                  </a:lnTo>
                  <a:lnTo>
                    <a:pt x="5267" y="3370"/>
                  </a:lnTo>
                  <a:lnTo>
                    <a:pt x="4708" y="2812"/>
                  </a:lnTo>
                  <a:lnTo>
                    <a:pt x="4576" y="2812"/>
                  </a:lnTo>
                  <a:cubicBezTo>
                    <a:pt x="4576" y="2805"/>
                    <a:pt x="4577" y="2798"/>
                    <a:pt x="4577" y="2792"/>
                  </a:cubicBezTo>
                  <a:cubicBezTo>
                    <a:pt x="4577" y="1921"/>
                    <a:pt x="3872" y="1217"/>
                    <a:pt x="3003" y="1217"/>
                  </a:cubicBezTo>
                  <a:lnTo>
                    <a:pt x="2481" y="1217"/>
                  </a:lnTo>
                  <a:cubicBezTo>
                    <a:pt x="2629" y="685"/>
                    <a:pt x="3116" y="294"/>
                    <a:pt x="3693" y="294"/>
                  </a:cubicBezTo>
                  <a:lnTo>
                    <a:pt x="4968" y="294"/>
                  </a:lnTo>
                  <a:cubicBezTo>
                    <a:pt x="5663" y="294"/>
                    <a:pt x="6227" y="860"/>
                    <a:pt x="6227" y="1553"/>
                  </a:cubicBezTo>
                  <a:cubicBezTo>
                    <a:pt x="6228" y="2094"/>
                    <a:pt x="5883" y="2574"/>
                    <a:pt x="5367" y="27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D774FF39-0635-497C-86F6-B9E4D246D8CE}"/>
              </a:ext>
            </a:extLst>
          </p:cNvPr>
          <p:cNvGrpSpPr/>
          <p:nvPr/>
        </p:nvGrpSpPr>
        <p:grpSpPr>
          <a:xfrm>
            <a:off x="1106314" y="3305843"/>
            <a:ext cx="532775" cy="532775"/>
            <a:chOff x="8503251" y="2497458"/>
            <a:chExt cx="710560" cy="710560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9E50A8FA-FF5C-4055-86C4-EA827B40885C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rgbClr val="0070C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D560F2F6-87A6-45F4-AD31-5D0DCAD1A6D4}"/>
                </a:ext>
              </a:extLst>
            </p:cNvPr>
            <p:cNvSpPr/>
            <p:nvPr/>
          </p:nvSpPr>
          <p:spPr>
            <a:xfrm>
              <a:off x="8664855" y="2679722"/>
              <a:ext cx="387352" cy="346030"/>
            </a:xfrm>
            <a:custGeom>
              <a:avLst/>
              <a:gdLst>
                <a:gd name="connsiteX0" fmla="*/ 258313 w 578320"/>
                <a:gd name="connsiteY0" fmla="*/ 425492 h 516627"/>
                <a:gd name="connsiteX1" fmla="*/ 319119 w 578320"/>
                <a:gd name="connsiteY1" fmla="*/ 425492 h 516627"/>
                <a:gd name="connsiteX2" fmla="*/ 319119 w 578320"/>
                <a:gd name="connsiteY2" fmla="*/ 486249 h 516627"/>
                <a:gd name="connsiteX3" fmla="*/ 288716 w 578320"/>
                <a:gd name="connsiteY3" fmla="*/ 516627 h 516627"/>
                <a:gd name="connsiteX4" fmla="*/ 258313 w 578320"/>
                <a:gd name="connsiteY4" fmla="*/ 486249 h 516627"/>
                <a:gd name="connsiteX5" fmla="*/ 213031 w 578320"/>
                <a:gd name="connsiteY5" fmla="*/ 273552 h 516627"/>
                <a:gd name="connsiteX6" fmla="*/ 365288 w 578320"/>
                <a:gd name="connsiteY6" fmla="*/ 273552 h 516627"/>
                <a:gd name="connsiteX7" fmla="*/ 388357 w 578320"/>
                <a:gd name="connsiteY7" fmla="*/ 296585 h 516627"/>
                <a:gd name="connsiteX8" fmla="*/ 388357 w 578320"/>
                <a:gd name="connsiteY8" fmla="*/ 372131 h 516627"/>
                <a:gd name="connsiteX9" fmla="*/ 365288 w 578320"/>
                <a:gd name="connsiteY9" fmla="*/ 395164 h 516627"/>
                <a:gd name="connsiteX10" fmla="*/ 213031 w 578320"/>
                <a:gd name="connsiteY10" fmla="*/ 395164 h 516627"/>
                <a:gd name="connsiteX11" fmla="*/ 189962 w 578320"/>
                <a:gd name="connsiteY11" fmla="*/ 372131 h 516627"/>
                <a:gd name="connsiteX12" fmla="*/ 189962 w 578320"/>
                <a:gd name="connsiteY12" fmla="*/ 296585 h 516627"/>
                <a:gd name="connsiteX13" fmla="*/ 213031 w 578320"/>
                <a:gd name="connsiteY13" fmla="*/ 273552 h 516627"/>
                <a:gd name="connsiteX14" fmla="*/ 449200 w 578320"/>
                <a:gd name="connsiteY14" fmla="*/ 257870 h 516627"/>
                <a:gd name="connsiteX15" fmla="*/ 509230 w 578320"/>
                <a:gd name="connsiteY15" fmla="*/ 257870 h 516627"/>
                <a:gd name="connsiteX16" fmla="*/ 509230 w 578320"/>
                <a:gd name="connsiteY16" fmla="*/ 486239 h 516627"/>
                <a:gd name="connsiteX17" fmla="*/ 478753 w 578320"/>
                <a:gd name="connsiteY17" fmla="*/ 516627 h 516627"/>
                <a:gd name="connsiteX18" fmla="*/ 448276 w 578320"/>
                <a:gd name="connsiteY18" fmla="*/ 486239 h 516627"/>
                <a:gd name="connsiteX19" fmla="*/ 449200 w 578320"/>
                <a:gd name="connsiteY19" fmla="*/ 486239 h 516627"/>
                <a:gd name="connsiteX20" fmla="*/ 68203 w 578320"/>
                <a:gd name="connsiteY20" fmla="*/ 257870 h 516627"/>
                <a:gd name="connsiteX21" fmla="*/ 129157 w 578320"/>
                <a:gd name="connsiteY21" fmla="*/ 257870 h 516627"/>
                <a:gd name="connsiteX22" fmla="*/ 129157 w 578320"/>
                <a:gd name="connsiteY22" fmla="*/ 486239 h 516627"/>
                <a:gd name="connsiteX23" fmla="*/ 98680 w 578320"/>
                <a:gd name="connsiteY23" fmla="*/ 516627 h 516627"/>
                <a:gd name="connsiteX24" fmla="*/ 68203 w 578320"/>
                <a:gd name="connsiteY24" fmla="*/ 486239 h 516627"/>
                <a:gd name="connsiteX25" fmla="*/ 403125 w 578320"/>
                <a:gd name="connsiteY25" fmla="*/ 121612 h 516627"/>
                <a:gd name="connsiteX26" fmla="*/ 555268 w 578320"/>
                <a:gd name="connsiteY26" fmla="*/ 121612 h 516627"/>
                <a:gd name="connsiteX27" fmla="*/ 578320 w 578320"/>
                <a:gd name="connsiteY27" fmla="*/ 144645 h 516627"/>
                <a:gd name="connsiteX28" fmla="*/ 578320 w 578320"/>
                <a:gd name="connsiteY28" fmla="*/ 220191 h 516627"/>
                <a:gd name="connsiteX29" fmla="*/ 555268 w 578320"/>
                <a:gd name="connsiteY29" fmla="*/ 243224 h 516627"/>
                <a:gd name="connsiteX30" fmla="*/ 403125 w 578320"/>
                <a:gd name="connsiteY30" fmla="*/ 243224 h 516627"/>
                <a:gd name="connsiteX31" fmla="*/ 380073 w 578320"/>
                <a:gd name="connsiteY31" fmla="*/ 220191 h 516627"/>
                <a:gd name="connsiteX32" fmla="*/ 380073 w 578320"/>
                <a:gd name="connsiteY32" fmla="*/ 144645 h 516627"/>
                <a:gd name="connsiteX33" fmla="*/ 403125 w 578320"/>
                <a:gd name="connsiteY33" fmla="*/ 121612 h 516627"/>
                <a:gd name="connsiteX34" fmla="*/ 23056 w 578320"/>
                <a:gd name="connsiteY34" fmla="*/ 121612 h 516627"/>
                <a:gd name="connsiteX35" fmla="*/ 175226 w 578320"/>
                <a:gd name="connsiteY35" fmla="*/ 121612 h 516627"/>
                <a:gd name="connsiteX36" fmla="*/ 197360 w 578320"/>
                <a:gd name="connsiteY36" fmla="*/ 144645 h 516627"/>
                <a:gd name="connsiteX37" fmla="*/ 197360 w 578320"/>
                <a:gd name="connsiteY37" fmla="*/ 220191 h 516627"/>
                <a:gd name="connsiteX38" fmla="*/ 175226 w 578320"/>
                <a:gd name="connsiteY38" fmla="*/ 243224 h 516627"/>
                <a:gd name="connsiteX39" fmla="*/ 23056 w 578320"/>
                <a:gd name="connsiteY39" fmla="*/ 243224 h 516627"/>
                <a:gd name="connsiteX40" fmla="*/ 0 w 578320"/>
                <a:gd name="connsiteY40" fmla="*/ 220191 h 516627"/>
                <a:gd name="connsiteX41" fmla="*/ 0 w 578320"/>
                <a:gd name="connsiteY41" fmla="*/ 144645 h 516627"/>
                <a:gd name="connsiteX42" fmla="*/ 23056 w 578320"/>
                <a:gd name="connsiteY42" fmla="*/ 121612 h 516627"/>
                <a:gd name="connsiteX43" fmla="*/ 478753 w 578320"/>
                <a:gd name="connsiteY43" fmla="*/ 0 h 516627"/>
                <a:gd name="connsiteX44" fmla="*/ 509230 w 578320"/>
                <a:gd name="connsiteY44" fmla="*/ 30428 h 516627"/>
                <a:gd name="connsiteX45" fmla="*/ 509230 w 578320"/>
                <a:gd name="connsiteY45" fmla="*/ 91283 h 516627"/>
                <a:gd name="connsiteX46" fmla="*/ 448276 w 578320"/>
                <a:gd name="connsiteY46" fmla="*/ 91283 h 516627"/>
                <a:gd name="connsiteX47" fmla="*/ 448276 w 578320"/>
                <a:gd name="connsiteY47" fmla="*/ 30428 h 516627"/>
                <a:gd name="connsiteX48" fmla="*/ 478753 w 578320"/>
                <a:gd name="connsiteY48" fmla="*/ 0 h 516627"/>
                <a:gd name="connsiteX49" fmla="*/ 288716 w 578320"/>
                <a:gd name="connsiteY49" fmla="*/ 0 h 516627"/>
                <a:gd name="connsiteX50" fmla="*/ 319119 w 578320"/>
                <a:gd name="connsiteY50" fmla="*/ 30392 h 516627"/>
                <a:gd name="connsiteX51" fmla="*/ 319119 w 578320"/>
                <a:gd name="connsiteY51" fmla="*/ 257870 h 516627"/>
                <a:gd name="connsiteX52" fmla="*/ 258313 w 578320"/>
                <a:gd name="connsiteY52" fmla="*/ 257870 h 516627"/>
                <a:gd name="connsiteX53" fmla="*/ 258313 w 578320"/>
                <a:gd name="connsiteY53" fmla="*/ 30392 h 516627"/>
                <a:gd name="connsiteX54" fmla="*/ 288716 w 578320"/>
                <a:gd name="connsiteY54" fmla="*/ 0 h 516627"/>
                <a:gd name="connsiteX55" fmla="*/ 98680 w 578320"/>
                <a:gd name="connsiteY55" fmla="*/ 0 h 516627"/>
                <a:gd name="connsiteX56" fmla="*/ 129157 w 578320"/>
                <a:gd name="connsiteY56" fmla="*/ 30428 h 516627"/>
                <a:gd name="connsiteX57" fmla="*/ 129157 w 578320"/>
                <a:gd name="connsiteY57" fmla="*/ 91283 h 516627"/>
                <a:gd name="connsiteX58" fmla="*/ 68203 w 578320"/>
                <a:gd name="connsiteY58" fmla="*/ 91283 h 516627"/>
                <a:gd name="connsiteX59" fmla="*/ 68203 w 578320"/>
                <a:gd name="connsiteY59" fmla="*/ 30428 h 516627"/>
                <a:gd name="connsiteX60" fmla="*/ 98680 w 578320"/>
                <a:gd name="connsiteY60" fmla="*/ 0 h 51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78320" h="516627">
                  <a:moveTo>
                    <a:pt x="258313" y="425492"/>
                  </a:moveTo>
                  <a:lnTo>
                    <a:pt x="319119" y="425492"/>
                  </a:lnTo>
                  <a:lnTo>
                    <a:pt x="319119" y="486249"/>
                  </a:lnTo>
                  <a:cubicBezTo>
                    <a:pt x="319119" y="502819"/>
                    <a:pt x="306221" y="516627"/>
                    <a:pt x="288716" y="516627"/>
                  </a:cubicBezTo>
                  <a:cubicBezTo>
                    <a:pt x="272133" y="516627"/>
                    <a:pt x="258313" y="502819"/>
                    <a:pt x="258313" y="486249"/>
                  </a:cubicBezTo>
                  <a:close/>
                  <a:moveTo>
                    <a:pt x="213031" y="273552"/>
                  </a:moveTo>
                  <a:lnTo>
                    <a:pt x="365288" y="273552"/>
                  </a:lnTo>
                  <a:cubicBezTo>
                    <a:pt x="377284" y="273552"/>
                    <a:pt x="388357" y="283686"/>
                    <a:pt x="388357" y="296585"/>
                  </a:cubicBezTo>
                  <a:lnTo>
                    <a:pt x="388357" y="372131"/>
                  </a:lnTo>
                  <a:cubicBezTo>
                    <a:pt x="388357" y="385030"/>
                    <a:pt x="377284" y="395164"/>
                    <a:pt x="365288" y="395164"/>
                  </a:cubicBezTo>
                  <a:lnTo>
                    <a:pt x="213031" y="395164"/>
                  </a:lnTo>
                  <a:cubicBezTo>
                    <a:pt x="200113" y="395164"/>
                    <a:pt x="189962" y="385030"/>
                    <a:pt x="189962" y="372131"/>
                  </a:cubicBezTo>
                  <a:lnTo>
                    <a:pt x="189962" y="296585"/>
                  </a:lnTo>
                  <a:cubicBezTo>
                    <a:pt x="189962" y="283686"/>
                    <a:pt x="200113" y="273552"/>
                    <a:pt x="213031" y="273552"/>
                  </a:cubicBezTo>
                  <a:close/>
                  <a:moveTo>
                    <a:pt x="449200" y="257870"/>
                  </a:moveTo>
                  <a:lnTo>
                    <a:pt x="509230" y="257870"/>
                  </a:lnTo>
                  <a:lnTo>
                    <a:pt x="509230" y="486239"/>
                  </a:lnTo>
                  <a:cubicBezTo>
                    <a:pt x="509230" y="502814"/>
                    <a:pt x="496301" y="516627"/>
                    <a:pt x="478753" y="516627"/>
                  </a:cubicBezTo>
                  <a:cubicBezTo>
                    <a:pt x="462129" y="516627"/>
                    <a:pt x="448276" y="502814"/>
                    <a:pt x="448276" y="486239"/>
                  </a:cubicBezTo>
                  <a:lnTo>
                    <a:pt x="449200" y="486239"/>
                  </a:lnTo>
                  <a:close/>
                  <a:moveTo>
                    <a:pt x="68203" y="257870"/>
                  </a:moveTo>
                  <a:lnTo>
                    <a:pt x="129157" y="257870"/>
                  </a:lnTo>
                  <a:lnTo>
                    <a:pt x="129157" y="486239"/>
                  </a:lnTo>
                  <a:cubicBezTo>
                    <a:pt x="129157" y="502814"/>
                    <a:pt x="115304" y="516627"/>
                    <a:pt x="98680" y="516627"/>
                  </a:cubicBezTo>
                  <a:cubicBezTo>
                    <a:pt x="82056" y="516627"/>
                    <a:pt x="68203" y="502814"/>
                    <a:pt x="68203" y="486239"/>
                  </a:cubicBezTo>
                  <a:close/>
                  <a:moveTo>
                    <a:pt x="403125" y="121612"/>
                  </a:moveTo>
                  <a:lnTo>
                    <a:pt x="555268" y="121612"/>
                  </a:lnTo>
                  <a:cubicBezTo>
                    <a:pt x="568177" y="121612"/>
                    <a:pt x="578320" y="131746"/>
                    <a:pt x="578320" y="144645"/>
                  </a:cubicBezTo>
                  <a:lnTo>
                    <a:pt x="578320" y="220191"/>
                  </a:lnTo>
                  <a:cubicBezTo>
                    <a:pt x="578320" y="233090"/>
                    <a:pt x="568177" y="243224"/>
                    <a:pt x="555268" y="243224"/>
                  </a:cubicBezTo>
                  <a:lnTo>
                    <a:pt x="403125" y="243224"/>
                  </a:lnTo>
                  <a:cubicBezTo>
                    <a:pt x="390216" y="243224"/>
                    <a:pt x="380073" y="233090"/>
                    <a:pt x="380073" y="220191"/>
                  </a:cubicBezTo>
                  <a:lnTo>
                    <a:pt x="380073" y="144645"/>
                  </a:lnTo>
                  <a:cubicBezTo>
                    <a:pt x="380073" y="131746"/>
                    <a:pt x="390216" y="121612"/>
                    <a:pt x="403125" y="121612"/>
                  </a:cubicBezTo>
                  <a:close/>
                  <a:moveTo>
                    <a:pt x="23056" y="121612"/>
                  </a:moveTo>
                  <a:lnTo>
                    <a:pt x="175226" y="121612"/>
                  </a:lnTo>
                  <a:cubicBezTo>
                    <a:pt x="187215" y="121612"/>
                    <a:pt x="197360" y="131746"/>
                    <a:pt x="197360" y="144645"/>
                  </a:cubicBezTo>
                  <a:lnTo>
                    <a:pt x="197360" y="220191"/>
                  </a:lnTo>
                  <a:cubicBezTo>
                    <a:pt x="197360" y="233090"/>
                    <a:pt x="187215" y="243224"/>
                    <a:pt x="175226" y="243224"/>
                  </a:cubicBezTo>
                  <a:lnTo>
                    <a:pt x="23056" y="243224"/>
                  </a:lnTo>
                  <a:cubicBezTo>
                    <a:pt x="10144" y="243224"/>
                    <a:pt x="0" y="233090"/>
                    <a:pt x="0" y="220191"/>
                  </a:cubicBezTo>
                  <a:lnTo>
                    <a:pt x="0" y="144645"/>
                  </a:lnTo>
                  <a:cubicBezTo>
                    <a:pt x="0" y="131746"/>
                    <a:pt x="10144" y="121612"/>
                    <a:pt x="23056" y="121612"/>
                  </a:cubicBezTo>
                  <a:close/>
                  <a:moveTo>
                    <a:pt x="478753" y="0"/>
                  </a:moveTo>
                  <a:cubicBezTo>
                    <a:pt x="496301" y="0"/>
                    <a:pt x="509230" y="13831"/>
                    <a:pt x="509230" y="30428"/>
                  </a:cubicBezTo>
                  <a:lnTo>
                    <a:pt x="509230" y="91283"/>
                  </a:lnTo>
                  <a:lnTo>
                    <a:pt x="448276" y="91283"/>
                  </a:lnTo>
                  <a:lnTo>
                    <a:pt x="448276" y="30428"/>
                  </a:lnTo>
                  <a:cubicBezTo>
                    <a:pt x="448276" y="13831"/>
                    <a:pt x="462129" y="0"/>
                    <a:pt x="478753" y="0"/>
                  </a:cubicBezTo>
                  <a:close/>
                  <a:moveTo>
                    <a:pt x="288716" y="0"/>
                  </a:moveTo>
                  <a:cubicBezTo>
                    <a:pt x="306221" y="0"/>
                    <a:pt x="319119" y="13814"/>
                    <a:pt x="319119" y="30392"/>
                  </a:cubicBezTo>
                  <a:lnTo>
                    <a:pt x="319119" y="257870"/>
                  </a:lnTo>
                  <a:lnTo>
                    <a:pt x="258313" y="257870"/>
                  </a:lnTo>
                  <a:lnTo>
                    <a:pt x="258313" y="30392"/>
                  </a:lnTo>
                  <a:cubicBezTo>
                    <a:pt x="258313" y="13814"/>
                    <a:pt x="272133" y="0"/>
                    <a:pt x="288716" y="0"/>
                  </a:cubicBezTo>
                  <a:close/>
                  <a:moveTo>
                    <a:pt x="98680" y="0"/>
                  </a:moveTo>
                  <a:cubicBezTo>
                    <a:pt x="115304" y="0"/>
                    <a:pt x="129157" y="13831"/>
                    <a:pt x="129157" y="30428"/>
                  </a:cubicBezTo>
                  <a:lnTo>
                    <a:pt x="129157" y="91283"/>
                  </a:lnTo>
                  <a:lnTo>
                    <a:pt x="68203" y="91283"/>
                  </a:lnTo>
                  <a:lnTo>
                    <a:pt x="68203" y="30428"/>
                  </a:lnTo>
                  <a:cubicBezTo>
                    <a:pt x="68203" y="13831"/>
                    <a:pt x="82056" y="0"/>
                    <a:pt x="986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D7B92D7-49A4-4BC6-BB09-B335E160984A}"/>
              </a:ext>
            </a:extLst>
          </p:cNvPr>
          <p:cNvGrpSpPr/>
          <p:nvPr/>
        </p:nvGrpSpPr>
        <p:grpSpPr>
          <a:xfrm>
            <a:off x="1106314" y="4681301"/>
            <a:ext cx="532775" cy="532775"/>
            <a:chOff x="8503251" y="2497458"/>
            <a:chExt cx="710560" cy="710560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55C51BF8-C193-4CDD-9A91-12A0B4262348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7BCD0995-DC19-4795-8C26-C6B8C90FC661}"/>
                </a:ext>
              </a:extLst>
            </p:cNvPr>
            <p:cNvSpPr/>
            <p:nvPr/>
          </p:nvSpPr>
          <p:spPr>
            <a:xfrm>
              <a:off x="8664855" y="2677060"/>
              <a:ext cx="387352" cy="351354"/>
            </a:xfrm>
            <a:custGeom>
              <a:avLst/>
              <a:gdLst>
                <a:gd name="connsiteX0" fmla="*/ 247154 w 599460"/>
                <a:gd name="connsiteY0" fmla="*/ 445665 h 543751"/>
                <a:gd name="connsiteX1" fmla="*/ 576993 w 599460"/>
                <a:gd name="connsiteY1" fmla="*/ 445665 h 543751"/>
                <a:gd name="connsiteX2" fmla="*/ 599460 w 599460"/>
                <a:gd name="connsiteY2" fmla="*/ 468070 h 543751"/>
                <a:gd name="connsiteX3" fmla="*/ 576993 w 599460"/>
                <a:gd name="connsiteY3" fmla="*/ 490474 h 543751"/>
                <a:gd name="connsiteX4" fmla="*/ 247154 w 599460"/>
                <a:gd name="connsiteY4" fmla="*/ 490474 h 543751"/>
                <a:gd name="connsiteX5" fmla="*/ 224687 w 599460"/>
                <a:gd name="connsiteY5" fmla="*/ 468070 h 543751"/>
                <a:gd name="connsiteX6" fmla="*/ 247154 w 599460"/>
                <a:gd name="connsiteY6" fmla="*/ 445665 h 543751"/>
                <a:gd name="connsiteX7" fmla="*/ 46399 w 599460"/>
                <a:gd name="connsiteY7" fmla="*/ 393087 h 543751"/>
                <a:gd name="connsiteX8" fmla="*/ 97281 w 599460"/>
                <a:gd name="connsiteY8" fmla="*/ 407918 h 543751"/>
                <a:gd name="connsiteX9" fmla="*/ 183092 w 599460"/>
                <a:gd name="connsiteY9" fmla="*/ 432506 h 543751"/>
                <a:gd name="connsiteX10" fmla="*/ 97281 w 599460"/>
                <a:gd name="connsiteY10" fmla="*/ 543751 h 543751"/>
                <a:gd name="connsiteX11" fmla="*/ 11471 w 599460"/>
                <a:gd name="connsiteY11" fmla="*/ 432506 h 543751"/>
                <a:gd name="connsiteX12" fmla="*/ 46399 w 599460"/>
                <a:gd name="connsiteY12" fmla="*/ 393087 h 543751"/>
                <a:gd name="connsiteX13" fmla="*/ 247154 w 599460"/>
                <a:gd name="connsiteY13" fmla="*/ 249423 h 543751"/>
                <a:gd name="connsiteX14" fmla="*/ 576993 w 599460"/>
                <a:gd name="connsiteY14" fmla="*/ 249423 h 543751"/>
                <a:gd name="connsiteX15" fmla="*/ 599460 w 599460"/>
                <a:gd name="connsiteY15" fmla="*/ 271863 h 543751"/>
                <a:gd name="connsiteX16" fmla="*/ 576993 w 599460"/>
                <a:gd name="connsiteY16" fmla="*/ 294303 h 543751"/>
                <a:gd name="connsiteX17" fmla="*/ 247154 w 599460"/>
                <a:gd name="connsiteY17" fmla="*/ 294303 h 543751"/>
                <a:gd name="connsiteX18" fmla="*/ 224687 w 599460"/>
                <a:gd name="connsiteY18" fmla="*/ 271863 h 543751"/>
                <a:gd name="connsiteX19" fmla="*/ 247154 w 599460"/>
                <a:gd name="connsiteY19" fmla="*/ 249423 h 543751"/>
                <a:gd name="connsiteX20" fmla="*/ 198851 w 599460"/>
                <a:gd name="connsiteY20" fmla="*/ 162727 h 543751"/>
                <a:gd name="connsiteX21" fmla="*/ 223504 w 599460"/>
                <a:gd name="connsiteY21" fmla="*/ 170185 h 543751"/>
                <a:gd name="connsiteX22" fmla="*/ 228286 w 599460"/>
                <a:gd name="connsiteY22" fmla="*/ 217202 h 543751"/>
                <a:gd name="connsiteX23" fmla="*/ 123336 w 599460"/>
                <a:gd name="connsiteY23" fmla="*/ 346318 h 543751"/>
                <a:gd name="connsiteX24" fmla="*/ 100386 w 599460"/>
                <a:gd name="connsiteY24" fmla="*/ 358489 h 543751"/>
                <a:gd name="connsiteX25" fmla="*/ 97278 w 599460"/>
                <a:gd name="connsiteY25" fmla="*/ 358728 h 543751"/>
                <a:gd name="connsiteX26" fmla="*/ 75762 w 599460"/>
                <a:gd name="connsiteY26" fmla="*/ 350852 h 543751"/>
                <a:gd name="connsiteX27" fmla="*/ 11931 w 599460"/>
                <a:gd name="connsiteY27" fmla="*/ 297631 h 543751"/>
                <a:gd name="connsiteX28" fmla="*/ 7867 w 599460"/>
                <a:gd name="connsiteY28" fmla="*/ 250375 h 543751"/>
                <a:gd name="connsiteX29" fmla="*/ 55202 w 599460"/>
                <a:gd name="connsiteY29" fmla="*/ 246080 h 543751"/>
                <a:gd name="connsiteX30" fmla="*/ 92736 w 599460"/>
                <a:gd name="connsiteY30" fmla="*/ 277583 h 543751"/>
                <a:gd name="connsiteX31" fmla="*/ 176169 w 599460"/>
                <a:gd name="connsiteY31" fmla="*/ 174958 h 543751"/>
                <a:gd name="connsiteX32" fmla="*/ 198851 w 599460"/>
                <a:gd name="connsiteY32" fmla="*/ 162727 h 543751"/>
                <a:gd name="connsiteX33" fmla="*/ 247154 w 599460"/>
                <a:gd name="connsiteY33" fmla="*/ 53251 h 543751"/>
                <a:gd name="connsiteX34" fmla="*/ 576993 w 599460"/>
                <a:gd name="connsiteY34" fmla="*/ 53251 h 543751"/>
                <a:gd name="connsiteX35" fmla="*/ 599460 w 599460"/>
                <a:gd name="connsiteY35" fmla="*/ 75691 h 543751"/>
                <a:gd name="connsiteX36" fmla="*/ 576993 w 599460"/>
                <a:gd name="connsiteY36" fmla="*/ 98131 h 543751"/>
                <a:gd name="connsiteX37" fmla="*/ 247154 w 599460"/>
                <a:gd name="connsiteY37" fmla="*/ 98131 h 543751"/>
                <a:gd name="connsiteX38" fmla="*/ 224687 w 599460"/>
                <a:gd name="connsiteY38" fmla="*/ 75691 h 543751"/>
                <a:gd name="connsiteX39" fmla="*/ 247154 w 599460"/>
                <a:gd name="connsiteY39" fmla="*/ 53251 h 543751"/>
                <a:gd name="connsiteX40" fmla="*/ 46399 w 599460"/>
                <a:gd name="connsiteY40" fmla="*/ 739 h 543751"/>
                <a:gd name="connsiteX41" fmla="*/ 97281 w 599460"/>
                <a:gd name="connsiteY41" fmla="*/ 15563 h 543751"/>
                <a:gd name="connsiteX42" fmla="*/ 183092 w 599460"/>
                <a:gd name="connsiteY42" fmla="*/ 40141 h 543751"/>
                <a:gd name="connsiteX43" fmla="*/ 97281 w 599460"/>
                <a:gd name="connsiteY43" fmla="*/ 151337 h 543751"/>
                <a:gd name="connsiteX44" fmla="*/ 11471 w 599460"/>
                <a:gd name="connsiteY44" fmla="*/ 40141 h 543751"/>
                <a:gd name="connsiteX45" fmla="*/ 46399 w 599460"/>
                <a:gd name="connsiteY45" fmla="*/ 739 h 543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599460" h="543751">
                  <a:moveTo>
                    <a:pt x="247154" y="445665"/>
                  </a:moveTo>
                  <a:lnTo>
                    <a:pt x="576993" y="445665"/>
                  </a:lnTo>
                  <a:cubicBezTo>
                    <a:pt x="589422" y="445665"/>
                    <a:pt x="599460" y="455676"/>
                    <a:pt x="599460" y="468070"/>
                  </a:cubicBezTo>
                  <a:cubicBezTo>
                    <a:pt x="599460" y="480463"/>
                    <a:pt x="589422" y="490474"/>
                    <a:pt x="576993" y="490474"/>
                  </a:cubicBezTo>
                  <a:lnTo>
                    <a:pt x="247154" y="490474"/>
                  </a:lnTo>
                  <a:cubicBezTo>
                    <a:pt x="234726" y="490474"/>
                    <a:pt x="224687" y="480463"/>
                    <a:pt x="224687" y="468070"/>
                  </a:cubicBezTo>
                  <a:cubicBezTo>
                    <a:pt x="224687" y="455676"/>
                    <a:pt x="234726" y="445665"/>
                    <a:pt x="247154" y="445665"/>
                  </a:cubicBezTo>
                  <a:close/>
                  <a:moveTo>
                    <a:pt x="46399" y="393087"/>
                  </a:moveTo>
                  <a:cubicBezTo>
                    <a:pt x="63937" y="390133"/>
                    <a:pt x="84135" y="396220"/>
                    <a:pt x="97281" y="407918"/>
                  </a:cubicBezTo>
                  <a:cubicBezTo>
                    <a:pt x="123574" y="384523"/>
                    <a:pt x="178073" y="383568"/>
                    <a:pt x="183092" y="432506"/>
                  </a:cubicBezTo>
                  <a:cubicBezTo>
                    <a:pt x="189546" y="495290"/>
                    <a:pt x="97281" y="543751"/>
                    <a:pt x="97281" y="543751"/>
                  </a:cubicBezTo>
                  <a:cubicBezTo>
                    <a:pt x="97281" y="543751"/>
                    <a:pt x="5017" y="495290"/>
                    <a:pt x="11471" y="432506"/>
                  </a:cubicBezTo>
                  <a:cubicBezTo>
                    <a:pt x="13980" y="408037"/>
                    <a:pt x="28860" y="396041"/>
                    <a:pt x="46399" y="393087"/>
                  </a:cubicBezTo>
                  <a:close/>
                  <a:moveTo>
                    <a:pt x="247154" y="249423"/>
                  </a:moveTo>
                  <a:lnTo>
                    <a:pt x="576993" y="249423"/>
                  </a:lnTo>
                  <a:cubicBezTo>
                    <a:pt x="589422" y="249423"/>
                    <a:pt x="599460" y="259449"/>
                    <a:pt x="599460" y="271863"/>
                  </a:cubicBezTo>
                  <a:cubicBezTo>
                    <a:pt x="599460" y="284277"/>
                    <a:pt x="589422" y="294303"/>
                    <a:pt x="576993" y="294303"/>
                  </a:cubicBezTo>
                  <a:lnTo>
                    <a:pt x="247154" y="294303"/>
                  </a:lnTo>
                  <a:cubicBezTo>
                    <a:pt x="234726" y="294303"/>
                    <a:pt x="224687" y="284277"/>
                    <a:pt x="224687" y="271863"/>
                  </a:cubicBezTo>
                  <a:cubicBezTo>
                    <a:pt x="224687" y="259449"/>
                    <a:pt x="234726" y="249423"/>
                    <a:pt x="247154" y="249423"/>
                  </a:cubicBezTo>
                  <a:close/>
                  <a:moveTo>
                    <a:pt x="198851" y="162727"/>
                  </a:moveTo>
                  <a:cubicBezTo>
                    <a:pt x="207427" y="161832"/>
                    <a:pt x="216332" y="164219"/>
                    <a:pt x="223504" y="170185"/>
                  </a:cubicBezTo>
                  <a:cubicBezTo>
                    <a:pt x="237848" y="181641"/>
                    <a:pt x="240000" y="202882"/>
                    <a:pt x="228286" y="217202"/>
                  </a:cubicBezTo>
                  <a:lnTo>
                    <a:pt x="123336" y="346318"/>
                  </a:lnTo>
                  <a:cubicBezTo>
                    <a:pt x="117837" y="353239"/>
                    <a:pt x="109470" y="357773"/>
                    <a:pt x="100386" y="358489"/>
                  </a:cubicBezTo>
                  <a:cubicBezTo>
                    <a:pt x="99429" y="358728"/>
                    <a:pt x="98473" y="358728"/>
                    <a:pt x="97278" y="358728"/>
                  </a:cubicBezTo>
                  <a:cubicBezTo>
                    <a:pt x="89389" y="358728"/>
                    <a:pt x="81738" y="356103"/>
                    <a:pt x="75762" y="350852"/>
                  </a:cubicBezTo>
                  <a:lnTo>
                    <a:pt x="11931" y="297631"/>
                  </a:lnTo>
                  <a:cubicBezTo>
                    <a:pt x="-2174" y="285697"/>
                    <a:pt x="-4086" y="264457"/>
                    <a:pt x="7867" y="250375"/>
                  </a:cubicBezTo>
                  <a:cubicBezTo>
                    <a:pt x="19820" y="236056"/>
                    <a:pt x="40858" y="234146"/>
                    <a:pt x="55202" y="246080"/>
                  </a:cubicBezTo>
                  <a:lnTo>
                    <a:pt x="92736" y="277583"/>
                  </a:lnTo>
                  <a:lnTo>
                    <a:pt x="176169" y="174958"/>
                  </a:lnTo>
                  <a:cubicBezTo>
                    <a:pt x="182027" y="167798"/>
                    <a:pt x="190274" y="163622"/>
                    <a:pt x="198851" y="162727"/>
                  </a:cubicBezTo>
                  <a:close/>
                  <a:moveTo>
                    <a:pt x="247154" y="53251"/>
                  </a:moveTo>
                  <a:lnTo>
                    <a:pt x="576993" y="53251"/>
                  </a:lnTo>
                  <a:cubicBezTo>
                    <a:pt x="589422" y="53251"/>
                    <a:pt x="599460" y="63277"/>
                    <a:pt x="599460" y="75691"/>
                  </a:cubicBezTo>
                  <a:cubicBezTo>
                    <a:pt x="599460" y="88105"/>
                    <a:pt x="589422" y="98131"/>
                    <a:pt x="576993" y="98131"/>
                  </a:cubicBezTo>
                  <a:lnTo>
                    <a:pt x="247154" y="98131"/>
                  </a:lnTo>
                  <a:cubicBezTo>
                    <a:pt x="234726" y="98131"/>
                    <a:pt x="224687" y="88105"/>
                    <a:pt x="224687" y="75691"/>
                  </a:cubicBezTo>
                  <a:cubicBezTo>
                    <a:pt x="224687" y="63277"/>
                    <a:pt x="234726" y="53251"/>
                    <a:pt x="247154" y="53251"/>
                  </a:cubicBezTo>
                  <a:close/>
                  <a:moveTo>
                    <a:pt x="46399" y="739"/>
                  </a:moveTo>
                  <a:cubicBezTo>
                    <a:pt x="63937" y="-2214"/>
                    <a:pt x="84135" y="3871"/>
                    <a:pt x="97281" y="15563"/>
                  </a:cubicBezTo>
                  <a:cubicBezTo>
                    <a:pt x="123574" y="-7822"/>
                    <a:pt x="178073" y="-8776"/>
                    <a:pt x="183092" y="40141"/>
                  </a:cubicBezTo>
                  <a:cubicBezTo>
                    <a:pt x="189546" y="102897"/>
                    <a:pt x="97281" y="151337"/>
                    <a:pt x="97281" y="151337"/>
                  </a:cubicBezTo>
                  <a:cubicBezTo>
                    <a:pt x="97281" y="151337"/>
                    <a:pt x="5017" y="102897"/>
                    <a:pt x="11471" y="40141"/>
                  </a:cubicBezTo>
                  <a:cubicBezTo>
                    <a:pt x="13980" y="15682"/>
                    <a:pt x="28860" y="3692"/>
                    <a:pt x="46399" y="7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id="{24FBC102-C11D-4FF0-983A-592B746FF067}"/>
              </a:ext>
            </a:extLst>
          </p:cNvPr>
          <p:cNvSpPr/>
          <p:nvPr/>
        </p:nvSpPr>
        <p:spPr>
          <a:xfrm>
            <a:off x="7215092" y="1665288"/>
            <a:ext cx="3665099" cy="391021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37A3B80A-4629-4A01-B546-16AEDD8BC551}"/>
              </a:ext>
            </a:extLst>
          </p:cNvPr>
          <p:cNvSpPr/>
          <p:nvPr/>
        </p:nvSpPr>
        <p:spPr>
          <a:xfrm>
            <a:off x="10551201" y="1338803"/>
            <a:ext cx="630820" cy="176634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D71FDDE-B688-4333-AAE0-2DDCCF854FB4}"/>
              </a:ext>
            </a:extLst>
          </p:cNvPr>
          <p:cNvSpPr/>
          <p:nvPr/>
        </p:nvSpPr>
        <p:spPr>
          <a:xfrm>
            <a:off x="10726623" y="1528779"/>
            <a:ext cx="279977" cy="285750"/>
          </a:xfrm>
          <a:custGeom>
            <a:avLst/>
            <a:gdLst>
              <a:gd name="connsiteX0" fmla="*/ 330556 w 592114"/>
              <a:gd name="connsiteY0" fmla="*/ 233360 h 604322"/>
              <a:gd name="connsiteX1" fmla="*/ 371682 w 592114"/>
              <a:gd name="connsiteY1" fmla="*/ 274425 h 604322"/>
              <a:gd name="connsiteX2" fmla="*/ 402999 w 592114"/>
              <a:gd name="connsiteY2" fmla="*/ 349855 h 604322"/>
              <a:gd name="connsiteX3" fmla="*/ 371682 w 592114"/>
              <a:gd name="connsiteY3" fmla="*/ 425456 h 604322"/>
              <a:gd name="connsiteX4" fmla="*/ 223869 w 592114"/>
              <a:gd name="connsiteY4" fmla="*/ 573223 h 604322"/>
              <a:gd name="connsiteX5" fmla="*/ 148156 w 592114"/>
              <a:gd name="connsiteY5" fmla="*/ 604322 h 604322"/>
              <a:gd name="connsiteX6" fmla="*/ 72443 w 592114"/>
              <a:gd name="connsiteY6" fmla="*/ 573223 h 604322"/>
              <a:gd name="connsiteX7" fmla="*/ 31317 w 592114"/>
              <a:gd name="connsiteY7" fmla="*/ 532157 h 604322"/>
              <a:gd name="connsiteX8" fmla="*/ 0 w 592114"/>
              <a:gd name="connsiteY8" fmla="*/ 456556 h 604322"/>
              <a:gd name="connsiteX9" fmla="*/ 31490 w 592114"/>
              <a:gd name="connsiteY9" fmla="*/ 381126 h 604322"/>
              <a:gd name="connsiteX10" fmla="*/ 148845 w 592114"/>
              <a:gd name="connsiteY10" fmla="*/ 263772 h 604322"/>
              <a:gd name="connsiteX11" fmla="*/ 194272 w 592114"/>
              <a:gd name="connsiteY11" fmla="*/ 309305 h 604322"/>
              <a:gd name="connsiteX12" fmla="*/ 76917 w 592114"/>
              <a:gd name="connsiteY12" fmla="*/ 426487 h 604322"/>
              <a:gd name="connsiteX13" fmla="*/ 64356 w 592114"/>
              <a:gd name="connsiteY13" fmla="*/ 456556 h 604322"/>
              <a:gd name="connsiteX14" fmla="*/ 76917 w 592114"/>
              <a:gd name="connsiteY14" fmla="*/ 486796 h 604322"/>
              <a:gd name="connsiteX15" fmla="*/ 117871 w 592114"/>
              <a:gd name="connsiteY15" fmla="*/ 527690 h 604322"/>
              <a:gd name="connsiteX16" fmla="*/ 178269 w 592114"/>
              <a:gd name="connsiteY16" fmla="*/ 527690 h 604322"/>
              <a:gd name="connsiteX17" fmla="*/ 326082 w 592114"/>
              <a:gd name="connsiteY17" fmla="*/ 380095 h 604322"/>
              <a:gd name="connsiteX18" fmla="*/ 338643 w 592114"/>
              <a:gd name="connsiteY18" fmla="*/ 349855 h 604322"/>
              <a:gd name="connsiteX19" fmla="*/ 326082 w 592114"/>
              <a:gd name="connsiteY19" fmla="*/ 319786 h 604322"/>
              <a:gd name="connsiteX20" fmla="*/ 285128 w 592114"/>
              <a:gd name="connsiteY20" fmla="*/ 278893 h 604322"/>
              <a:gd name="connsiteX21" fmla="*/ 444130 w 592114"/>
              <a:gd name="connsiteY21" fmla="*/ 0 h 604322"/>
              <a:gd name="connsiteX22" fmla="*/ 519843 w 592114"/>
              <a:gd name="connsiteY22" fmla="*/ 31272 h 604322"/>
              <a:gd name="connsiteX23" fmla="*/ 560797 w 592114"/>
              <a:gd name="connsiteY23" fmla="*/ 72337 h 604322"/>
              <a:gd name="connsiteX24" fmla="*/ 592114 w 592114"/>
              <a:gd name="connsiteY24" fmla="*/ 147766 h 604322"/>
              <a:gd name="connsiteX25" fmla="*/ 560797 w 592114"/>
              <a:gd name="connsiteY25" fmla="*/ 223368 h 604322"/>
              <a:gd name="connsiteX26" fmla="*/ 443442 w 592114"/>
              <a:gd name="connsiteY26" fmla="*/ 340550 h 604322"/>
              <a:gd name="connsiteX27" fmla="*/ 397842 w 592114"/>
              <a:gd name="connsiteY27" fmla="*/ 295189 h 604322"/>
              <a:gd name="connsiteX28" fmla="*/ 515197 w 592114"/>
              <a:gd name="connsiteY28" fmla="*/ 178007 h 604322"/>
              <a:gd name="connsiteX29" fmla="*/ 527758 w 592114"/>
              <a:gd name="connsiteY29" fmla="*/ 147766 h 604322"/>
              <a:gd name="connsiteX30" fmla="*/ 515197 w 592114"/>
              <a:gd name="connsiteY30" fmla="*/ 117698 h 604322"/>
              <a:gd name="connsiteX31" fmla="*/ 474243 w 592114"/>
              <a:gd name="connsiteY31" fmla="*/ 76804 h 604322"/>
              <a:gd name="connsiteX32" fmla="*/ 444130 w 592114"/>
              <a:gd name="connsiteY32" fmla="*/ 64261 h 604322"/>
              <a:gd name="connsiteX33" fmla="*/ 414017 w 592114"/>
              <a:gd name="connsiteY33" fmla="*/ 76804 h 604322"/>
              <a:gd name="connsiteX34" fmla="*/ 266033 w 592114"/>
              <a:gd name="connsiteY34" fmla="*/ 224399 h 604322"/>
              <a:gd name="connsiteX35" fmla="*/ 253643 w 592114"/>
              <a:gd name="connsiteY35" fmla="*/ 254467 h 604322"/>
              <a:gd name="connsiteX36" fmla="*/ 266033 w 592114"/>
              <a:gd name="connsiteY36" fmla="*/ 284708 h 604322"/>
              <a:gd name="connsiteX37" fmla="*/ 307158 w 592114"/>
              <a:gd name="connsiteY37" fmla="*/ 325601 h 604322"/>
              <a:gd name="connsiteX38" fmla="*/ 261559 w 592114"/>
              <a:gd name="connsiteY38" fmla="*/ 370962 h 604322"/>
              <a:gd name="connsiteX39" fmla="*/ 220605 w 592114"/>
              <a:gd name="connsiteY39" fmla="*/ 330069 h 604322"/>
              <a:gd name="connsiteX40" fmla="*/ 189115 w 592114"/>
              <a:gd name="connsiteY40" fmla="*/ 254467 h 604322"/>
              <a:gd name="connsiteX41" fmla="*/ 220605 w 592114"/>
              <a:gd name="connsiteY41" fmla="*/ 178866 h 604322"/>
              <a:gd name="connsiteX42" fmla="*/ 368417 w 592114"/>
              <a:gd name="connsiteY42" fmla="*/ 31272 h 604322"/>
              <a:gd name="connsiteX43" fmla="*/ 444130 w 592114"/>
              <a:gd name="connsiteY43" fmla="*/ 0 h 604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92114" h="604322">
                <a:moveTo>
                  <a:pt x="330556" y="233360"/>
                </a:moveTo>
                <a:lnTo>
                  <a:pt x="371682" y="274425"/>
                </a:lnTo>
                <a:cubicBezTo>
                  <a:pt x="391814" y="294528"/>
                  <a:pt x="402999" y="321333"/>
                  <a:pt x="402999" y="349855"/>
                </a:cubicBezTo>
                <a:cubicBezTo>
                  <a:pt x="402999" y="378549"/>
                  <a:pt x="391814" y="405353"/>
                  <a:pt x="371682" y="425456"/>
                </a:cubicBezTo>
                <a:lnTo>
                  <a:pt x="223869" y="573223"/>
                </a:lnTo>
                <a:cubicBezTo>
                  <a:pt x="202876" y="594013"/>
                  <a:pt x="175516" y="604322"/>
                  <a:pt x="148156" y="604322"/>
                </a:cubicBezTo>
                <a:cubicBezTo>
                  <a:pt x="120624" y="604322"/>
                  <a:pt x="93264" y="594013"/>
                  <a:pt x="72443" y="573223"/>
                </a:cubicBezTo>
                <a:lnTo>
                  <a:pt x="31317" y="532157"/>
                </a:lnTo>
                <a:cubicBezTo>
                  <a:pt x="11185" y="512054"/>
                  <a:pt x="0" y="485250"/>
                  <a:pt x="0" y="456556"/>
                </a:cubicBezTo>
                <a:cubicBezTo>
                  <a:pt x="0" y="428034"/>
                  <a:pt x="11185" y="401229"/>
                  <a:pt x="31490" y="381126"/>
                </a:cubicBezTo>
                <a:lnTo>
                  <a:pt x="148845" y="263772"/>
                </a:lnTo>
                <a:lnTo>
                  <a:pt x="194272" y="309305"/>
                </a:lnTo>
                <a:lnTo>
                  <a:pt x="76917" y="426487"/>
                </a:lnTo>
                <a:cubicBezTo>
                  <a:pt x="68830" y="434563"/>
                  <a:pt x="64356" y="445216"/>
                  <a:pt x="64356" y="456556"/>
                </a:cubicBezTo>
                <a:cubicBezTo>
                  <a:pt x="64356" y="468068"/>
                  <a:pt x="68830" y="478721"/>
                  <a:pt x="76917" y="486796"/>
                </a:cubicBezTo>
                <a:lnTo>
                  <a:pt x="117871" y="527690"/>
                </a:lnTo>
                <a:cubicBezTo>
                  <a:pt x="134562" y="544357"/>
                  <a:pt x="161578" y="544357"/>
                  <a:pt x="178269" y="527690"/>
                </a:cubicBezTo>
                <a:lnTo>
                  <a:pt x="326082" y="380095"/>
                </a:lnTo>
                <a:cubicBezTo>
                  <a:pt x="334169" y="372020"/>
                  <a:pt x="338643" y="361367"/>
                  <a:pt x="338643" y="349855"/>
                </a:cubicBezTo>
                <a:cubicBezTo>
                  <a:pt x="338643" y="338515"/>
                  <a:pt x="334169" y="327862"/>
                  <a:pt x="326082" y="319786"/>
                </a:cubicBezTo>
                <a:lnTo>
                  <a:pt x="285128" y="278893"/>
                </a:lnTo>
                <a:close/>
                <a:moveTo>
                  <a:pt x="444130" y="0"/>
                </a:moveTo>
                <a:cubicBezTo>
                  <a:pt x="472694" y="0"/>
                  <a:pt x="499538" y="11169"/>
                  <a:pt x="519843" y="31272"/>
                </a:cubicBezTo>
                <a:lnTo>
                  <a:pt x="560797" y="72337"/>
                </a:lnTo>
                <a:cubicBezTo>
                  <a:pt x="580929" y="92440"/>
                  <a:pt x="592114" y="119244"/>
                  <a:pt x="592114" y="147766"/>
                </a:cubicBezTo>
                <a:cubicBezTo>
                  <a:pt x="592114" y="176289"/>
                  <a:pt x="580929" y="203265"/>
                  <a:pt x="560797" y="223368"/>
                </a:cubicBezTo>
                <a:lnTo>
                  <a:pt x="443442" y="340550"/>
                </a:lnTo>
                <a:lnTo>
                  <a:pt x="397842" y="295189"/>
                </a:lnTo>
                <a:lnTo>
                  <a:pt x="515197" y="178007"/>
                </a:lnTo>
                <a:cubicBezTo>
                  <a:pt x="523284" y="169931"/>
                  <a:pt x="527758" y="159278"/>
                  <a:pt x="527758" y="147766"/>
                </a:cubicBezTo>
                <a:cubicBezTo>
                  <a:pt x="527758" y="136426"/>
                  <a:pt x="523284" y="125773"/>
                  <a:pt x="515197" y="117698"/>
                </a:cubicBezTo>
                <a:lnTo>
                  <a:pt x="474243" y="76804"/>
                </a:lnTo>
                <a:cubicBezTo>
                  <a:pt x="466155" y="68729"/>
                  <a:pt x="455487" y="64261"/>
                  <a:pt x="444130" y="64261"/>
                </a:cubicBezTo>
                <a:cubicBezTo>
                  <a:pt x="432773" y="64261"/>
                  <a:pt x="421932" y="68729"/>
                  <a:pt x="414017" y="76804"/>
                </a:cubicBezTo>
                <a:lnTo>
                  <a:pt x="266033" y="224399"/>
                </a:lnTo>
                <a:cubicBezTo>
                  <a:pt x="257945" y="232474"/>
                  <a:pt x="253643" y="243127"/>
                  <a:pt x="253643" y="254467"/>
                </a:cubicBezTo>
                <a:cubicBezTo>
                  <a:pt x="253643" y="265979"/>
                  <a:pt x="257945" y="276632"/>
                  <a:pt x="266033" y="284708"/>
                </a:cubicBezTo>
                <a:lnTo>
                  <a:pt x="307158" y="325601"/>
                </a:lnTo>
                <a:lnTo>
                  <a:pt x="261559" y="370962"/>
                </a:lnTo>
                <a:lnTo>
                  <a:pt x="220605" y="330069"/>
                </a:lnTo>
                <a:cubicBezTo>
                  <a:pt x="200300" y="309966"/>
                  <a:pt x="189115" y="283162"/>
                  <a:pt x="189115" y="254467"/>
                </a:cubicBezTo>
                <a:cubicBezTo>
                  <a:pt x="189115" y="225945"/>
                  <a:pt x="200300" y="199141"/>
                  <a:pt x="220605" y="178866"/>
                </a:cubicBezTo>
                <a:lnTo>
                  <a:pt x="368417" y="31272"/>
                </a:lnTo>
                <a:cubicBezTo>
                  <a:pt x="388550" y="11169"/>
                  <a:pt x="415565" y="0"/>
                  <a:pt x="4441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001B04C-AD67-46F8-BBC0-F49D106514EF}"/>
              </a:ext>
            </a:extLst>
          </p:cNvPr>
          <p:cNvSpPr/>
          <p:nvPr/>
        </p:nvSpPr>
        <p:spPr>
          <a:xfrm>
            <a:off x="10723736" y="2120105"/>
            <a:ext cx="285750" cy="203745"/>
          </a:xfrm>
          <a:custGeom>
            <a:avLst/>
            <a:gdLst>
              <a:gd name="connsiteX0" fmla="*/ 206677 w 567167"/>
              <a:gd name="connsiteY0" fmla="*/ 136244 h 404402"/>
              <a:gd name="connsiteX1" fmla="*/ 140655 w 567167"/>
              <a:gd name="connsiteY1" fmla="*/ 202208 h 404402"/>
              <a:gd name="connsiteX2" fmla="*/ 206677 w 567167"/>
              <a:gd name="connsiteY2" fmla="*/ 266738 h 404402"/>
              <a:gd name="connsiteX3" fmla="*/ 272699 w 567167"/>
              <a:gd name="connsiteY3" fmla="*/ 202208 h 404402"/>
              <a:gd name="connsiteX4" fmla="*/ 206677 w 567167"/>
              <a:gd name="connsiteY4" fmla="*/ 136244 h 404402"/>
              <a:gd name="connsiteX5" fmla="*/ 459789 w 567167"/>
              <a:gd name="connsiteY5" fmla="*/ 65329 h 404402"/>
              <a:gd name="connsiteX6" fmla="*/ 442203 w 567167"/>
              <a:gd name="connsiteY6" fmla="*/ 81823 h 404402"/>
              <a:gd name="connsiteX7" fmla="*/ 457995 w 567167"/>
              <a:gd name="connsiteY7" fmla="*/ 123417 h 404402"/>
              <a:gd name="connsiteX8" fmla="*/ 501062 w 567167"/>
              <a:gd name="connsiteY8" fmla="*/ 107640 h 404402"/>
              <a:gd name="connsiteX9" fmla="*/ 483835 w 567167"/>
              <a:gd name="connsiteY9" fmla="*/ 66046 h 404402"/>
              <a:gd name="connsiteX10" fmla="*/ 459789 w 567167"/>
              <a:gd name="connsiteY10" fmla="*/ 65329 h 404402"/>
              <a:gd name="connsiteX11" fmla="*/ 445075 w 567167"/>
              <a:gd name="connsiteY11" fmla="*/ 69 h 404402"/>
              <a:gd name="connsiteX12" fmla="*/ 466608 w 567167"/>
              <a:gd name="connsiteY12" fmla="*/ 20149 h 404402"/>
              <a:gd name="connsiteX13" fmla="*/ 479528 w 567167"/>
              <a:gd name="connsiteY13" fmla="*/ 21583 h 404402"/>
              <a:gd name="connsiteX14" fmla="*/ 501062 w 567167"/>
              <a:gd name="connsiteY14" fmla="*/ 1504 h 404402"/>
              <a:gd name="connsiteX15" fmla="*/ 521160 w 567167"/>
              <a:gd name="connsiteY15" fmla="*/ 10109 h 404402"/>
              <a:gd name="connsiteX16" fmla="*/ 521160 w 567167"/>
              <a:gd name="connsiteY16" fmla="*/ 40229 h 404402"/>
              <a:gd name="connsiteX17" fmla="*/ 529774 w 567167"/>
              <a:gd name="connsiteY17" fmla="*/ 48835 h 404402"/>
              <a:gd name="connsiteX18" fmla="*/ 559921 w 567167"/>
              <a:gd name="connsiteY18" fmla="*/ 50269 h 404402"/>
              <a:gd name="connsiteX19" fmla="*/ 567099 w 567167"/>
              <a:gd name="connsiteY19" fmla="*/ 70349 h 404402"/>
              <a:gd name="connsiteX20" fmla="*/ 547001 w 567167"/>
              <a:gd name="connsiteY20" fmla="*/ 90429 h 404402"/>
              <a:gd name="connsiteX21" fmla="*/ 547001 w 567167"/>
              <a:gd name="connsiteY21" fmla="*/ 103337 h 404402"/>
              <a:gd name="connsiteX22" fmla="*/ 567099 w 567167"/>
              <a:gd name="connsiteY22" fmla="*/ 124851 h 404402"/>
              <a:gd name="connsiteX23" fmla="*/ 558485 w 567167"/>
              <a:gd name="connsiteY23" fmla="*/ 144931 h 404402"/>
              <a:gd name="connsiteX24" fmla="*/ 528338 w 567167"/>
              <a:gd name="connsiteY24" fmla="*/ 144931 h 404402"/>
              <a:gd name="connsiteX25" fmla="*/ 518289 w 567167"/>
              <a:gd name="connsiteY25" fmla="*/ 153537 h 404402"/>
              <a:gd name="connsiteX26" fmla="*/ 518289 w 567167"/>
              <a:gd name="connsiteY26" fmla="*/ 182222 h 404402"/>
              <a:gd name="connsiteX27" fmla="*/ 498191 w 567167"/>
              <a:gd name="connsiteY27" fmla="*/ 189394 h 404402"/>
              <a:gd name="connsiteX28" fmla="*/ 476657 w 567167"/>
              <a:gd name="connsiteY28" fmla="*/ 169314 h 404402"/>
              <a:gd name="connsiteX29" fmla="*/ 463737 w 567167"/>
              <a:gd name="connsiteY29" fmla="*/ 167880 h 404402"/>
              <a:gd name="connsiteX30" fmla="*/ 442203 w 567167"/>
              <a:gd name="connsiteY30" fmla="*/ 187959 h 404402"/>
              <a:gd name="connsiteX31" fmla="*/ 422105 w 567167"/>
              <a:gd name="connsiteY31" fmla="*/ 179354 h 404402"/>
              <a:gd name="connsiteX32" fmla="*/ 422105 w 567167"/>
              <a:gd name="connsiteY32" fmla="*/ 149234 h 404402"/>
              <a:gd name="connsiteX33" fmla="*/ 413492 w 567167"/>
              <a:gd name="connsiteY33" fmla="*/ 140628 h 404402"/>
              <a:gd name="connsiteX34" fmla="*/ 383345 w 567167"/>
              <a:gd name="connsiteY34" fmla="*/ 139194 h 404402"/>
              <a:gd name="connsiteX35" fmla="*/ 374731 w 567167"/>
              <a:gd name="connsiteY35" fmla="*/ 119114 h 404402"/>
              <a:gd name="connsiteX36" fmla="*/ 396265 w 567167"/>
              <a:gd name="connsiteY36" fmla="*/ 99034 h 404402"/>
              <a:gd name="connsiteX37" fmla="*/ 396265 w 567167"/>
              <a:gd name="connsiteY37" fmla="*/ 86126 h 404402"/>
              <a:gd name="connsiteX38" fmla="*/ 376167 w 567167"/>
              <a:gd name="connsiteY38" fmla="*/ 64612 h 404402"/>
              <a:gd name="connsiteX39" fmla="*/ 384780 w 567167"/>
              <a:gd name="connsiteY39" fmla="*/ 44532 h 404402"/>
              <a:gd name="connsiteX40" fmla="*/ 414927 w 567167"/>
              <a:gd name="connsiteY40" fmla="*/ 44532 h 404402"/>
              <a:gd name="connsiteX41" fmla="*/ 423541 w 567167"/>
              <a:gd name="connsiteY41" fmla="*/ 35926 h 404402"/>
              <a:gd name="connsiteX42" fmla="*/ 424976 w 567167"/>
              <a:gd name="connsiteY42" fmla="*/ 7241 h 404402"/>
              <a:gd name="connsiteX43" fmla="*/ 182277 w 567167"/>
              <a:gd name="connsiteY43" fmla="*/ 14 h 404402"/>
              <a:gd name="connsiteX44" fmla="*/ 228206 w 567167"/>
              <a:gd name="connsiteY44" fmla="*/ 14 h 404402"/>
              <a:gd name="connsiteX45" fmla="*/ 254040 w 567167"/>
              <a:gd name="connsiteY45" fmla="*/ 54506 h 404402"/>
              <a:gd name="connsiteX46" fmla="*/ 278440 w 567167"/>
              <a:gd name="connsiteY46" fmla="*/ 64544 h 404402"/>
              <a:gd name="connsiteX47" fmla="*/ 335850 w 567167"/>
              <a:gd name="connsiteY47" fmla="*/ 43034 h 404402"/>
              <a:gd name="connsiteX48" fmla="*/ 367426 w 567167"/>
              <a:gd name="connsiteY48" fmla="*/ 73148 h 404402"/>
              <a:gd name="connsiteX49" fmla="*/ 345897 w 567167"/>
              <a:gd name="connsiteY49" fmla="*/ 130508 h 404402"/>
              <a:gd name="connsiteX50" fmla="*/ 355943 w 567167"/>
              <a:gd name="connsiteY50" fmla="*/ 154886 h 404402"/>
              <a:gd name="connsiteX51" fmla="*/ 413354 w 567167"/>
              <a:gd name="connsiteY51" fmla="*/ 177830 h 404402"/>
              <a:gd name="connsiteX52" fmla="*/ 413354 w 567167"/>
              <a:gd name="connsiteY52" fmla="*/ 222284 h 404402"/>
              <a:gd name="connsiteX53" fmla="*/ 355943 w 567167"/>
              <a:gd name="connsiteY53" fmla="*/ 248096 h 404402"/>
              <a:gd name="connsiteX54" fmla="*/ 345897 w 567167"/>
              <a:gd name="connsiteY54" fmla="*/ 272474 h 404402"/>
              <a:gd name="connsiteX55" fmla="*/ 368861 w 567167"/>
              <a:gd name="connsiteY55" fmla="*/ 328400 h 404402"/>
              <a:gd name="connsiteX56" fmla="*/ 337285 w 567167"/>
              <a:gd name="connsiteY56" fmla="*/ 359948 h 404402"/>
              <a:gd name="connsiteX57" fmla="*/ 279875 w 567167"/>
              <a:gd name="connsiteY57" fmla="*/ 338438 h 404402"/>
              <a:gd name="connsiteX58" fmla="*/ 254040 w 567167"/>
              <a:gd name="connsiteY58" fmla="*/ 348476 h 404402"/>
              <a:gd name="connsiteX59" fmla="*/ 229641 w 567167"/>
              <a:gd name="connsiteY59" fmla="*/ 404402 h 404402"/>
              <a:gd name="connsiteX60" fmla="*/ 185148 w 567167"/>
              <a:gd name="connsiteY60" fmla="*/ 404402 h 404402"/>
              <a:gd name="connsiteX61" fmla="*/ 159313 w 567167"/>
              <a:gd name="connsiteY61" fmla="*/ 348476 h 404402"/>
              <a:gd name="connsiteX62" fmla="*/ 133479 w 567167"/>
              <a:gd name="connsiteY62" fmla="*/ 338438 h 404402"/>
              <a:gd name="connsiteX63" fmla="*/ 77504 w 567167"/>
              <a:gd name="connsiteY63" fmla="*/ 361382 h 404402"/>
              <a:gd name="connsiteX64" fmla="*/ 44493 w 567167"/>
              <a:gd name="connsiteY64" fmla="*/ 329834 h 404402"/>
              <a:gd name="connsiteX65" fmla="*/ 67457 w 567167"/>
              <a:gd name="connsiteY65" fmla="*/ 272474 h 404402"/>
              <a:gd name="connsiteX66" fmla="*/ 57410 w 567167"/>
              <a:gd name="connsiteY66" fmla="*/ 248096 h 404402"/>
              <a:gd name="connsiteX67" fmla="*/ 0 w 567167"/>
              <a:gd name="connsiteY67" fmla="*/ 225152 h 404402"/>
              <a:gd name="connsiteX68" fmla="*/ 0 w 567167"/>
              <a:gd name="connsiteY68" fmla="*/ 180698 h 404402"/>
              <a:gd name="connsiteX69" fmla="*/ 55975 w 567167"/>
              <a:gd name="connsiteY69" fmla="*/ 156320 h 404402"/>
              <a:gd name="connsiteX70" fmla="*/ 67457 w 567167"/>
              <a:gd name="connsiteY70" fmla="*/ 130508 h 404402"/>
              <a:gd name="connsiteX71" fmla="*/ 43057 w 567167"/>
              <a:gd name="connsiteY71" fmla="*/ 74582 h 404402"/>
              <a:gd name="connsiteX72" fmla="*/ 76068 w 567167"/>
              <a:gd name="connsiteY72" fmla="*/ 43034 h 404402"/>
              <a:gd name="connsiteX73" fmla="*/ 133479 w 567167"/>
              <a:gd name="connsiteY73" fmla="*/ 65978 h 404402"/>
              <a:gd name="connsiteX74" fmla="*/ 159313 w 567167"/>
              <a:gd name="connsiteY74" fmla="*/ 54506 h 404402"/>
              <a:gd name="connsiteX75" fmla="*/ 182277 w 567167"/>
              <a:gd name="connsiteY75" fmla="*/ 14 h 40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67167" h="404402">
                <a:moveTo>
                  <a:pt x="206677" y="136244"/>
                </a:moveTo>
                <a:cubicBezTo>
                  <a:pt x="170795" y="136244"/>
                  <a:pt x="140655" y="166358"/>
                  <a:pt x="140655" y="202208"/>
                </a:cubicBezTo>
                <a:cubicBezTo>
                  <a:pt x="140655" y="236624"/>
                  <a:pt x="170795" y="266738"/>
                  <a:pt x="206677" y="266738"/>
                </a:cubicBezTo>
                <a:cubicBezTo>
                  <a:pt x="242558" y="266738"/>
                  <a:pt x="272699" y="238058"/>
                  <a:pt x="272699" y="202208"/>
                </a:cubicBezTo>
                <a:cubicBezTo>
                  <a:pt x="272699" y="166358"/>
                  <a:pt x="242558" y="136244"/>
                  <a:pt x="206677" y="136244"/>
                </a:cubicBezTo>
                <a:close/>
                <a:moveTo>
                  <a:pt x="459789" y="65329"/>
                </a:moveTo>
                <a:cubicBezTo>
                  <a:pt x="452252" y="68197"/>
                  <a:pt x="445792" y="73935"/>
                  <a:pt x="442203" y="81823"/>
                </a:cubicBezTo>
                <a:cubicBezTo>
                  <a:pt x="435026" y="97600"/>
                  <a:pt x="442203" y="116246"/>
                  <a:pt x="457995" y="123417"/>
                </a:cubicBezTo>
                <a:cubicBezTo>
                  <a:pt x="475222" y="130588"/>
                  <a:pt x="493884" y="123417"/>
                  <a:pt x="501062" y="107640"/>
                </a:cubicBezTo>
                <a:cubicBezTo>
                  <a:pt x="506804" y="91863"/>
                  <a:pt x="499627" y="73217"/>
                  <a:pt x="483835" y="66046"/>
                </a:cubicBezTo>
                <a:cubicBezTo>
                  <a:pt x="475940" y="62460"/>
                  <a:pt x="467326" y="62460"/>
                  <a:pt x="459789" y="65329"/>
                </a:cubicBezTo>
                <a:close/>
                <a:moveTo>
                  <a:pt x="445075" y="69"/>
                </a:moveTo>
                <a:cubicBezTo>
                  <a:pt x="446510" y="-1365"/>
                  <a:pt x="466608" y="20149"/>
                  <a:pt x="466608" y="20149"/>
                </a:cubicBezTo>
                <a:lnTo>
                  <a:pt x="479528" y="21583"/>
                </a:lnTo>
                <a:cubicBezTo>
                  <a:pt x="479528" y="21583"/>
                  <a:pt x="499627" y="69"/>
                  <a:pt x="501062" y="1504"/>
                </a:cubicBezTo>
                <a:lnTo>
                  <a:pt x="521160" y="10109"/>
                </a:lnTo>
                <a:cubicBezTo>
                  <a:pt x="522596" y="10109"/>
                  <a:pt x="521160" y="40229"/>
                  <a:pt x="521160" y="40229"/>
                </a:cubicBezTo>
                <a:lnTo>
                  <a:pt x="529774" y="48835"/>
                </a:lnTo>
                <a:cubicBezTo>
                  <a:pt x="529774" y="48835"/>
                  <a:pt x="558485" y="48835"/>
                  <a:pt x="559921" y="50269"/>
                </a:cubicBezTo>
                <a:lnTo>
                  <a:pt x="567099" y="70349"/>
                </a:lnTo>
                <a:cubicBezTo>
                  <a:pt x="568534" y="71783"/>
                  <a:pt x="547001" y="90429"/>
                  <a:pt x="547001" y="90429"/>
                </a:cubicBezTo>
                <a:lnTo>
                  <a:pt x="547001" y="103337"/>
                </a:lnTo>
                <a:cubicBezTo>
                  <a:pt x="547001" y="103337"/>
                  <a:pt x="567099" y="123417"/>
                  <a:pt x="567099" y="124851"/>
                </a:cubicBezTo>
                <a:lnTo>
                  <a:pt x="558485" y="144931"/>
                </a:lnTo>
                <a:cubicBezTo>
                  <a:pt x="557050" y="146365"/>
                  <a:pt x="528338" y="144931"/>
                  <a:pt x="528338" y="144931"/>
                </a:cubicBezTo>
                <a:lnTo>
                  <a:pt x="518289" y="153537"/>
                </a:lnTo>
                <a:cubicBezTo>
                  <a:pt x="518289" y="153537"/>
                  <a:pt x="519725" y="182222"/>
                  <a:pt x="518289" y="182222"/>
                </a:cubicBezTo>
                <a:lnTo>
                  <a:pt x="498191" y="189394"/>
                </a:lnTo>
                <a:cubicBezTo>
                  <a:pt x="496755" y="190828"/>
                  <a:pt x="476657" y="169314"/>
                  <a:pt x="476657" y="169314"/>
                </a:cubicBezTo>
                <a:lnTo>
                  <a:pt x="463737" y="167880"/>
                </a:lnTo>
                <a:cubicBezTo>
                  <a:pt x="463737" y="167880"/>
                  <a:pt x="443639" y="187959"/>
                  <a:pt x="442203" y="187959"/>
                </a:cubicBezTo>
                <a:lnTo>
                  <a:pt x="422105" y="179354"/>
                </a:lnTo>
                <a:cubicBezTo>
                  <a:pt x="420670" y="177920"/>
                  <a:pt x="422105" y="149234"/>
                  <a:pt x="422105" y="149234"/>
                </a:cubicBezTo>
                <a:lnTo>
                  <a:pt x="413492" y="140628"/>
                </a:lnTo>
                <a:cubicBezTo>
                  <a:pt x="413492" y="140628"/>
                  <a:pt x="383345" y="140628"/>
                  <a:pt x="383345" y="139194"/>
                </a:cubicBezTo>
                <a:lnTo>
                  <a:pt x="374731" y="119114"/>
                </a:lnTo>
                <a:cubicBezTo>
                  <a:pt x="374731" y="117680"/>
                  <a:pt x="396265" y="99034"/>
                  <a:pt x="396265" y="99034"/>
                </a:cubicBezTo>
                <a:lnTo>
                  <a:pt x="396265" y="86126"/>
                </a:lnTo>
                <a:cubicBezTo>
                  <a:pt x="396265" y="86126"/>
                  <a:pt x="374731" y="66046"/>
                  <a:pt x="376167" y="64612"/>
                </a:cubicBezTo>
                <a:lnTo>
                  <a:pt x="384780" y="44532"/>
                </a:lnTo>
                <a:cubicBezTo>
                  <a:pt x="384780" y="43098"/>
                  <a:pt x="414927" y="44532"/>
                  <a:pt x="414927" y="44532"/>
                </a:cubicBezTo>
                <a:lnTo>
                  <a:pt x="423541" y="35926"/>
                </a:lnTo>
                <a:cubicBezTo>
                  <a:pt x="423541" y="35926"/>
                  <a:pt x="423541" y="7241"/>
                  <a:pt x="424976" y="7241"/>
                </a:cubicBezTo>
                <a:close/>
                <a:moveTo>
                  <a:pt x="182277" y="14"/>
                </a:moveTo>
                <a:lnTo>
                  <a:pt x="228206" y="14"/>
                </a:lnTo>
                <a:cubicBezTo>
                  <a:pt x="231076" y="14"/>
                  <a:pt x="254040" y="54506"/>
                  <a:pt x="254040" y="54506"/>
                </a:cubicBezTo>
                <a:lnTo>
                  <a:pt x="278440" y="64544"/>
                </a:lnTo>
                <a:cubicBezTo>
                  <a:pt x="278440" y="64544"/>
                  <a:pt x="332979" y="40166"/>
                  <a:pt x="335850" y="43034"/>
                </a:cubicBezTo>
                <a:lnTo>
                  <a:pt x="367426" y="73148"/>
                </a:lnTo>
                <a:cubicBezTo>
                  <a:pt x="370296" y="76016"/>
                  <a:pt x="345897" y="130508"/>
                  <a:pt x="345897" y="130508"/>
                </a:cubicBezTo>
                <a:lnTo>
                  <a:pt x="355943" y="154886"/>
                </a:lnTo>
                <a:cubicBezTo>
                  <a:pt x="355943" y="154886"/>
                  <a:pt x="413354" y="174962"/>
                  <a:pt x="413354" y="177830"/>
                </a:cubicBezTo>
                <a:lnTo>
                  <a:pt x="413354" y="222284"/>
                </a:lnTo>
                <a:cubicBezTo>
                  <a:pt x="413354" y="226586"/>
                  <a:pt x="355943" y="248096"/>
                  <a:pt x="355943" y="248096"/>
                </a:cubicBezTo>
                <a:lnTo>
                  <a:pt x="345897" y="272474"/>
                </a:lnTo>
                <a:cubicBezTo>
                  <a:pt x="345897" y="272474"/>
                  <a:pt x="371731" y="325532"/>
                  <a:pt x="368861" y="328400"/>
                </a:cubicBezTo>
                <a:lnTo>
                  <a:pt x="337285" y="359948"/>
                </a:lnTo>
                <a:cubicBezTo>
                  <a:pt x="334415" y="361382"/>
                  <a:pt x="279875" y="338438"/>
                  <a:pt x="279875" y="338438"/>
                </a:cubicBezTo>
                <a:lnTo>
                  <a:pt x="254040" y="348476"/>
                </a:lnTo>
                <a:cubicBezTo>
                  <a:pt x="254040" y="348476"/>
                  <a:pt x="233947" y="404402"/>
                  <a:pt x="229641" y="404402"/>
                </a:cubicBezTo>
                <a:lnTo>
                  <a:pt x="185148" y="404402"/>
                </a:lnTo>
                <a:cubicBezTo>
                  <a:pt x="182277" y="404402"/>
                  <a:pt x="159313" y="348476"/>
                  <a:pt x="159313" y="348476"/>
                </a:cubicBezTo>
                <a:lnTo>
                  <a:pt x="133479" y="338438"/>
                </a:lnTo>
                <a:cubicBezTo>
                  <a:pt x="133479" y="338438"/>
                  <a:pt x="78939" y="362816"/>
                  <a:pt x="77504" y="361382"/>
                </a:cubicBezTo>
                <a:lnTo>
                  <a:pt x="44493" y="329834"/>
                </a:lnTo>
                <a:cubicBezTo>
                  <a:pt x="43057" y="326966"/>
                  <a:pt x="67457" y="272474"/>
                  <a:pt x="67457" y="272474"/>
                </a:cubicBezTo>
                <a:lnTo>
                  <a:pt x="57410" y="248096"/>
                </a:lnTo>
                <a:cubicBezTo>
                  <a:pt x="57410" y="248096"/>
                  <a:pt x="0" y="228020"/>
                  <a:pt x="0" y="225152"/>
                </a:cubicBezTo>
                <a:lnTo>
                  <a:pt x="0" y="180698"/>
                </a:lnTo>
                <a:cubicBezTo>
                  <a:pt x="0" y="177830"/>
                  <a:pt x="55975" y="156320"/>
                  <a:pt x="55975" y="156320"/>
                </a:cubicBezTo>
                <a:lnTo>
                  <a:pt x="67457" y="130508"/>
                </a:lnTo>
                <a:cubicBezTo>
                  <a:pt x="67457" y="130508"/>
                  <a:pt x="41622" y="77450"/>
                  <a:pt x="43057" y="74582"/>
                </a:cubicBezTo>
                <a:lnTo>
                  <a:pt x="76068" y="43034"/>
                </a:lnTo>
                <a:cubicBezTo>
                  <a:pt x="77504" y="41600"/>
                  <a:pt x="133479" y="65978"/>
                  <a:pt x="133479" y="65978"/>
                </a:cubicBezTo>
                <a:lnTo>
                  <a:pt x="159313" y="54506"/>
                </a:lnTo>
                <a:cubicBezTo>
                  <a:pt x="159313" y="54506"/>
                  <a:pt x="179407" y="14"/>
                  <a:pt x="182277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1C2EF737-36B5-497B-90CD-4F0F60CE490D}"/>
              </a:ext>
            </a:extLst>
          </p:cNvPr>
          <p:cNvSpPr/>
          <p:nvPr/>
        </p:nvSpPr>
        <p:spPr>
          <a:xfrm>
            <a:off x="10723736" y="2683758"/>
            <a:ext cx="285750" cy="177083"/>
          </a:xfrm>
          <a:custGeom>
            <a:avLst/>
            <a:gdLst>
              <a:gd name="connsiteX0" fmla="*/ 291296 w 605663"/>
              <a:gd name="connsiteY0" fmla="*/ 195960 h 375338"/>
              <a:gd name="connsiteX1" fmla="*/ 303111 w 605663"/>
              <a:gd name="connsiteY1" fmla="*/ 196142 h 375338"/>
              <a:gd name="connsiteX2" fmla="*/ 507684 w 605663"/>
              <a:gd name="connsiteY2" fmla="*/ 199773 h 375338"/>
              <a:gd name="connsiteX3" fmla="*/ 522679 w 605663"/>
              <a:gd name="connsiteY3" fmla="*/ 230547 h 375338"/>
              <a:gd name="connsiteX4" fmla="*/ 317288 w 605663"/>
              <a:gd name="connsiteY4" fmla="*/ 234178 h 375338"/>
              <a:gd name="connsiteX5" fmla="*/ 280027 w 605663"/>
              <a:gd name="connsiteY5" fmla="*/ 354096 h 375338"/>
              <a:gd name="connsiteX6" fmla="*/ 274392 w 605663"/>
              <a:gd name="connsiteY6" fmla="*/ 372161 h 375338"/>
              <a:gd name="connsiteX7" fmla="*/ 252672 w 605663"/>
              <a:gd name="connsiteY7" fmla="*/ 372615 h 375338"/>
              <a:gd name="connsiteX8" fmla="*/ 129982 w 605663"/>
              <a:gd name="connsiteY8" fmla="*/ 375338 h 375338"/>
              <a:gd name="connsiteX9" fmla="*/ 160700 w 605663"/>
              <a:gd name="connsiteY9" fmla="*/ 311975 h 375338"/>
              <a:gd name="connsiteX10" fmla="*/ 234495 w 605663"/>
              <a:gd name="connsiteY10" fmla="*/ 313609 h 375338"/>
              <a:gd name="connsiteX11" fmla="*/ 285389 w 605663"/>
              <a:gd name="connsiteY11" fmla="*/ 208306 h 375338"/>
              <a:gd name="connsiteX12" fmla="*/ 114255 w 605663"/>
              <a:gd name="connsiteY12" fmla="*/ 50910 h 375338"/>
              <a:gd name="connsiteX13" fmla="*/ 50992 w 605663"/>
              <a:gd name="connsiteY13" fmla="*/ 114072 h 375338"/>
              <a:gd name="connsiteX14" fmla="*/ 114255 w 605663"/>
              <a:gd name="connsiteY14" fmla="*/ 177142 h 375338"/>
              <a:gd name="connsiteX15" fmla="*/ 177428 w 605663"/>
              <a:gd name="connsiteY15" fmla="*/ 114072 h 375338"/>
              <a:gd name="connsiteX16" fmla="*/ 114255 w 605663"/>
              <a:gd name="connsiteY16" fmla="*/ 50910 h 375338"/>
              <a:gd name="connsiteX17" fmla="*/ 536308 w 605663"/>
              <a:gd name="connsiteY17" fmla="*/ 34096 h 375338"/>
              <a:gd name="connsiteX18" fmla="*/ 497858 w 605663"/>
              <a:gd name="connsiteY18" fmla="*/ 72477 h 375338"/>
              <a:gd name="connsiteX19" fmla="*/ 536308 w 605663"/>
              <a:gd name="connsiteY19" fmla="*/ 110767 h 375338"/>
              <a:gd name="connsiteX20" fmla="*/ 574667 w 605663"/>
              <a:gd name="connsiteY20" fmla="*/ 72477 h 375338"/>
              <a:gd name="connsiteX21" fmla="*/ 536308 w 605663"/>
              <a:gd name="connsiteY21" fmla="*/ 34096 h 375338"/>
              <a:gd name="connsiteX22" fmla="*/ 536308 w 605663"/>
              <a:gd name="connsiteY22" fmla="*/ 3246 h 375338"/>
              <a:gd name="connsiteX23" fmla="*/ 605663 w 605663"/>
              <a:gd name="connsiteY23" fmla="*/ 72477 h 375338"/>
              <a:gd name="connsiteX24" fmla="*/ 598210 w 605663"/>
              <a:gd name="connsiteY24" fmla="*/ 103599 h 375338"/>
              <a:gd name="connsiteX25" fmla="*/ 536308 w 605663"/>
              <a:gd name="connsiteY25" fmla="*/ 231173 h 375338"/>
              <a:gd name="connsiteX26" fmla="*/ 474315 w 605663"/>
              <a:gd name="connsiteY26" fmla="*/ 103599 h 375338"/>
              <a:gd name="connsiteX27" fmla="*/ 466861 w 605663"/>
              <a:gd name="connsiteY27" fmla="*/ 72477 h 375338"/>
              <a:gd name="connsiteX28" fmla="*/ 536308 w 605663"/>
              <a:gd name="connsiteY28" fmla="*/ 3246 h 375338"/>
              <a:gd name="connsiteX29" fmla="*/ 114255 w 605663"/>
              <a:gd name="connsiteY29" fmla="*/ 0 h 375338"/>
              <a:gd name="connsiteX30" fmla="*/ 228420 w 605663"/>
              <a:gd name="connsiteY30" fmla="*/ 114072 h 375338"/>
              <a:gd name="connsiteX31" fmla="*/ 216240 w 605663"/>
              <a:gd name="connsiteY31" fmla="*/ 165254 h 375338"/>
              <a:gd name="connsiteX32" fmla="*/ 114255 w 605663"/>
              <a:gd name="connsiteY32" fmla="*/ 375338 h 375338"/>
              <a:gd name="connsiteX33" fmla="*/ 12180 w 605663"/>
              <a:gd name="connsiteY33" fmla="*/ 165254 h 375338"/>
              <a:gd name="connsiteX34" fmla="*/ 0 w 605663"/>
              <a:gd name="connsiteY34" fmla="*/ 114072 h 375338"/>
              <a:gd name="connsiteX35" fmla="*/ 114255 w 605663"/>
              <a:gd name="connsiteY35" fmla="*/ 0 h 375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5663" h="375338">
                <a:moveTo>
                  <a:pt x="291296" y="195960"/>
                </a:moveTo>
                <a:lnTo>
                  <a:pt x="303111" y="196142"/>
                </a:lnTo>
                <a:lnTo>
                  <a:pt x="507684" y="199773"/>
                </a:lnTo>
                <a:lnTo>
                  <a:pt x="522679" y="230547"/>
                </a:lnTo>
                <a:lnTo>
                  <a:pt x="317288" y="234178"/>
                </a:lnTo>
                <a:lnTo>
                  <a:pt x="280027" y="354096"/>
                </a:lnTo>
                <a:lnTo>
                  <a:pt x="274392" y="372161"/>
                </a:lnTo>
                <a:lnTo>
                  <a:pt x="252672" y="372615"/>
                </a:lnTo>
                <a:lnTo>
                  <a:pt x="129982" y="375338"/>
                </a:lnTo>
                <a:lnTo>
                  <a:pt x="160700" y="311975"/>
                </a:lnTo>
                <a:lnTo>
                  <a:pt x="234495" y="313609"/>
                </a:lnTo>
                <a:lnTo>
                  <a:pt x="285389" y="208306"/>
                </a:lnTo>
                <a:close/>
                <a:moveTo>
                  <a:pt x="114255" y="50910"/>
                </a:moveTo>
                <a:cubicBezTo>
                  <a:pt x="79351" y="50910"/>
                  <a:pt x="50992" y="79224"/>
                  <a:pt x="50992" y="114072"/>
                </a:cubicBezTo>
                <a:cubicBezTo>
                  <a:pt x="50992" y="148828"/>
                  <a:pt x="79351" y="177142"/>
                  <a:pt x="114255" y="177142"/>
                </a:cubicBezTo>
                <a:cubicBezTo>
                  <a:pt x="149069" y="177142"/>
                  <a:pt x="177428" y="148828"/>
                  <a:pt x="177428" y="114072"/>
                </a:cubicBezTo>
                <a:cubicBezTo>
                  <a:pt x="177428" y="79224"/>
                  <a:pt x="149069" y="50910"/>
                  <a:pt x="114255" y="50910"/>
                </a:cubicBezTo>
                <a:close/>
                <a:moveTo>
                  <a:pt x="536308" y="34096"/>
                </a:moveTo>
                <a:cubicBezTo>
                  <a:pt x="515128" y="34096"/>
                  <a:pt x="497858" y="51336"/>
                  <a:pt x="497858" y="72477"/>
                </a:cubicBezTo>
                <a:cubicBezTo>
                  <a:pt x="497858" y="93618"/>
                  <a:pt x="515128" y="110767"/>
                  <a:pt x="536308" y="110767"/>
                </a:cubicBezTo>
                <a:cubicBezTo>
                  <a:pt x="557487" y="110767"/>
                  <a:pt x="574667" y="93618"/>
                  <a:pt x="574667" y="72477"/>
                </a:cubicBezTo>
                <a:cubicBezTo>
                  <a:pt x="574667" y="51336"/>
                  <a:pt x="557487" y="34096"/>
                  <a:pt x="536308" y="34096"/>
                </a:cubicBezTo>
                <a:close/>
                <a:moveTo>
                  <a:pt x="536308" y="3246"/>
                </a:moveTo>
                <a:cubicBezTo>
                  <a:pt x="574485" y="3246"/>
                  <a:pt x="605663" y="34277"/>
                  <a:pt x="605663" y="72477"/>
                </a:cubicBezTo>
                <a:cubicBezTo>
                  <a:pt x="605663" y="83637"/>
                  <a:pt x="602936" y="94253"/>
                  <a:pt x="598210" y="103599"/>
                </a:cubicBezTo>
                <a:lnTo>
                  <a:pt x="536308" y="231173"/>
                </a:lnTo>
                <a:lnTo>
                  <a:pt x="474315" y="103599"/>
                </a:lnTo>
                <a:cubicBezTo>
                  <a:pt x="469588" y="94253"/>
                  <a:pt x="466861" y="83637"/>
                  <a:pt x="466861" y="72477"/>
                </a:cubicBezTo>
                <a:cubicBezTo>
                  <a:pt x="466861" y="34277"/>
                  <a:pt x="498039" y="3246"/>
                  <a:pt x="536308" y="3246"/>
                </a:cubicBezTo>
                <a:close/>
                <a:moveTo>
                  <a:pt x="114255" y="0"/>
                </a:moveTo>
                <a:cubicBezTo>
                  <a:pt x="177246" y="0"/>
                  <a:pt x="228420" y="51182"/>
                  <a:pt x="228420" y="114072"/>
                </a:cubicBezTo>
                <a:cubicBezTo>
                  <a:pt x="228420" y="132494"/>
                  <a:pt x="224057" y="149827"/>
                  <a:pt x="216240" y="165254"/>
                </a:cubicBezTo>
                <a:lnTo>
                  <a:pt x="114255" y="375338"/>
                </a:lnTo>
                <a:lnTo>
                  <a:pt x="12180" y="165254"/>
                </a:lnTo>
                <a:cubicBezTo>
                  <a:pt x="4363" y="149917"/>
                  <a:pt x="0" y="132494"/>
                  <a:pt x="0" y="114072"/>
                </a:cubicBezTo>
                <a:cubicBezTo>
                  <a:pt x="0" y="51182"/>
                  <a:pt x="51265" y="0"/>
                  <a:pt x="1142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8F799E3-22C7-458C-A597-0119A3CED76F}"/>
              </a:ext>
            </a:extLst>
          </p:cNvPr>
          <p:cNvGrpSpPr/>
          <p:nvPr/>
        </p:nvGrpSpPr>
        <p:grpSpPr>
          <a:xfrm>
            <a:off x="1869700" y="1814529"/>
            <a:ext cx="5043561" cy="846064"/>
            <a:chOff x="8571272" y="2036182"/>
            <a:chExt cx="5043561" cy="846064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085DE48-0840-4C1F-A998-9FE7631C6878}"/>
                </a:ext>
              </a:extLst>
            </p:cNvPr>
            <p:cNvSpPr txBox="1"/>
            <p:nvPr/>
          </p:nvSpPr>
          <p:spPr>
            <a:xfrm>
              <a:off x="8571272" y="2343381"/>
              <a:ext cx="5043561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E177AD2-8237-4F18-972D-CE080F35BEA1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0F4F14E-DB5A-4C0D-B0DA-6D3DAEEE8DE8}"/>
              </a:ext>
            </a:extLst>
          </p:cNvPr>
          <p:cNvGrpSpPr/>
          <p:nvPr/>
        </p:nvGrpSpPr>
        <p:grpSpPr>
          <a:xfrm>
            <a:off x="1869701" y="3123424"/>
            <a:ext cx="5043560" cy="846064"/>
            <a:chOff x="8571273" y="2036182"/>
            <a:chExt cx="5043560" cy="846064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D6D0834-9F5A-4712-9249-2ACADAD6EE13}"/>
                </a:ext>
              </a:extLst>
            </p:cNvPr>
            <p:cNvSpPr txBox="1"/>
            <p:nvPr/>
          </p:nvSpPr>
          <p:spPr>
            <a:xfrm>
              <a:off x="8571273" y="2343381"/>
              <a:ext cx="5043560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3C1E7E8E-9783-41B9-83FE-188B05E3810D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9957F6E-D91C-488D-8DAC-B587DB293AEC}"/>
              </a:ext>
            </a:extLst>
          </p:cNvPr>
          <p:cNvGrpSpPr/>
          <p:nvPr/>
        </p:nvGrpSpPr>
        <p:grpSpPr>
          <a:xfrm>
            <a:off x="1869700" y="4524656"/>
            <a:ext cx="5043559" cy="846064"/>
            <a:chOff x="8571272" y="2036182"/>
            <a:chExt cx="5043559" cy="84606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F02403A-A060-45E1-AB8F-611C6908F9A4}"/>
                </a:ext>
              </a:extLst>
            </p:cNvPr>
            <p:cNvSpPr txBox="1"/>
            <p:nvPr/>
          </p:nvSpPr>
          <p:spPr>
            <a:xfrm>
              <a:off x="8571272" y="2343381"/>
              <a:ext cx="5043559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9BC3DB6-BCBB-4039-A6E5-502C1D46ABC1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5335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图文框 3">
            <a:extLst>
              <a:ext uri="{FF2B5EF4-FFF2-40B4-BE49-F238E27FC236}">
                <a16:creationId xmlns:a16="http://schemas.microsoft.com/office/drawing/2014/main" id="{658A3EF0-C00A-41D8-8EEC-6AF09B76A930}"/>
              </a:ext>
            </a:extLst>
          </p:cNvPr>
          <p:cNvSpPr/>
          <p:nvPr/>
        </p:nvSpPr>
        <p:spPr>
          <a:xfrm>
            <a:off x="4489223" y="3327242"/>
            <a:ext cx="3213554" cy="2189839"/>
          </a:xfrm>
          <a:prstGeom prst="frame">
            <a:avLst>
              <a:gd name="adj1" fmla="val 322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id="{81CB29DF-DF81-41CB-ADBF-416D8F07DBCF}"/>
              </a:ext>
            </a:extLst>
          </p:cNvPr>
          <p:cNvSpPr/>
          <p:nvPr/>
        </p:nvSpPr>
        <p:spPr>
          <a:xfrm>
            <a:off x="7959271" y="3327242"/>
            <a:ext cx="3213554" cy="2189839"/>
          </a:xfrm>
          <a:prstGeom prst="frame">
            <a:avLst>
              <a:gd name="adj1" fmla="val 3221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图文框 7">
            <a:extLst>
              <a:ext uri="{FF2B5EF4-FFF2-40B4-BE49-F238E27FC236}">
                <a16:creationId xmlns:a16="http://schemas.microsoft.com/office/drawing/2014/main" id="{A88A812B-8C6A-4017-9D44-D81FAD63AACB}"/>
              </a:ext>
            </a:extLst>
          </p:cNvPr>
          <p:cNvSpPr/>
          <p:nvPr/>
        </p:nvSpPr>
        <p:spPr>
          <a:xfrm>
            <a:off x="1019175" y="3327242"/>
            <a:ext cx="3213554" cy="2189839"/>
          </a:xfrm>
          <a:prstGeom prst="frame">
            <a:avLst>
              <a:gd name="adj1" fmla="val 3221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F4F0476-AED0-4F7B-AA85-AD3380043A3B}"/>
              </a:ext>
            </a:extLst>
          </p:cNvPr>
          <p:cNvSpPr/>
          <p:nvPr/>
        </p:nvSpPr>
        <p:spPr>
          <a:xfrm>
            <a:off x="1436914" y="1781402"/>
            <a:ext cx="2378076" cy="218983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B343864-4BE9-4D94-BB9A-600754054B6E}"/>
              </a:ext>
            </a:extLst>
          </p:cNvPr>
          <p:cNvSpPr/>
          <p:nvPr/>
        </p:nvSpPr>
        <p:spPr>
          <a:xfrm>
            <a:off x="4906962" y="1781402"/>
            <a:ext cx="2378076" cy="2189839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2B994EC-9CCC-4ECE-A55F-9B5A2AA14682}"/>
              </a:ext>
            </a:extLst>
          </p:cNvPr>
          <p:cNvSpPr/>
          <p:nvPr/>
        </p:nvSpPr>
        <p:spPr>
          <a:xfrm>
            <a:off x="8377010" y="1781402"/>
            <a:ext cx="2378076" cy="2189839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6F7FBA8-AE1D-4C9F-A491-DCAB227D538E}"/>
              </a:ext>
            </a:extLst>
          </p:cNvPr>
          <p:cNvGrpSpPr/>
          <p:nvPr/>
        </p:nvGrpSpPr>
        <p:grpSpPr>
          <a:xfrm>
            <a:off x="1301223" y="4262490"/>
            <a:ext cx="2649458" cy="950960"/>
            <a:chOff x="4302204" y="3594428"/>
            <a:chExt cx="2649458" cy="95096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9C5B178-8720-4CB2-A8A3-ADC1275B54F0}"/>
                </a:ext>
              </a:extLst>
            </p:cNvPr>
            <p:cNvSpPr txBox="1"/>
            <p:nvPr/>
          </p:nvSpPr>
          <p:spPr>
            <a:xfrm>
              <a:off x="4302204" y="4006523"/>
              <a:ext cx="2649458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4AF3179-2F5E-4590-BC7D-96B2B1D45869}"/>
                </a:ext>
              </a:extLst>
            </p:cNvPr>
            <p:cNvSpPr txBox="1"/>
            <p:nvPr/>
          </p:nvSpPr>
          <p:spPr>
            <a:xfrm>
              <a:off x="4765159" y="359442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6523EAF-3B35-48AD-817B-CF572E4FF739}"/>
              </a:ext>
            </a:extLst>
          </p:cNvPr>
          <p:cNvGrpSpPr/>
          <p:nvPr/>
        </p:nvGrpSpPr>
        <p:grpSpPr>
          <a:xfrm>
            <a:off x="4771271" y="4262490"/>
            <a:ext cx="2649458" cy="950960"/>
            <a:chOff x="4302204" y="3594428"/>
            <a:chExt cx="2649458" cy="95096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E28AA8E-ECE5-45A6-B05D-DB9E897AE11F}"/>
                </a:ext>
              </a:extLst>
            </p:cNvPr>
            <p:cNvSpPr txBox="1"/>
            <p:nvPr/>
          </p:nvSpPr>
          <p:spPr>
            <a:xfrm>
              <a:off x="4302204" y="4006523"/>
              <a:ext cx="2649458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9393B3E-60FD-4B39-8088-0E0BDA284A72}"/>
                </a:ext>
              </a:extLst>
            </p:cNvPr>
            <p:cNvSpPr txBox="1"/>
            <p:nvPr/>
          </p:nvSpPr>
          <p:spPr>
            <a:xfrm>
              <a:off x="4765159" y="359442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26DB802-D58F-496C-B6DF-4124B40DB3A9}"/>
              </a:ext>
            </a:extLst>
          </p:cNvPr>
          <p:cNvGrpSpPr/>
          <p:nvPr/>
        </p:nvGrpSpPr>
        <p:grpSpPr>
          <a:xfrm>
            <a:off x="8241319" y="4262490"/>
            <a:ext cx="2649458" cy="950960"/>
            <a:chOff x="4302204" y="3594428"/>
            <a:chExt cx="2649458" cy="95096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BF82968-458B-43B9-AFD8-030840C0E9B0}"/>
                </a:ext>
              </a:extLst>
            </p:cNvPr>
            <p:cNvSpPr txBox="1"/>
            <p:nvPr/>
          </p:nvSpPr>
          <p:spPr>
            <a:xfrm>
              <a:off x="4302204" y="4006523"/>
              <a:ext cx="2649458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481D7B6-B2EE-40E0-A2F0-52EE87122862}"/>
                </a:ext>
              </a:extLst>
            </p:cNvPr>
            <p:cNvSpPr txBox="1"/>
            <p:nvPr/>
          </p:nvSpPr>
          <p:spPr>
            <a:xfrm>
              <a:off x="4765159" y="3594428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400" spc="600" dirty="0">
                  <a:cs typeface="+mn-ea"/>
                  <a:sym typeface="+mn-lt"/>
                </a:rPr>
                <a:t>标题添加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70512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99ACEC8-5144-4233-B748-196A23DB218F}"/>
              </a:ext>
            </a:extLst>
          </p:cNvPr>
          <p:cNvSpPr/>
          <p:nvPr/>
        </p:nvSpPr>
        <p:spPr>
          <a:xfrm>
            <a:off x="1019175" y="1703410"/>
            <a:ext cx="3213554" cy="195874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DC4F724-8E05-4434-9B6B-53728C173B35}"/>
              </a:ext>
            </a:extLst>
          </p:cNvPr>
          <p:cNvSpPr/>
          <p:nvPr/>
        </p:nvSpPr>
        <p:spPr>
          <a:xfrm>
            <a:off x="4489223" y="1703410"/>
            <a:ext cx="3213554" cy="195874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6B9E960-C6FB-40EF-AF57-0083918B22C6}"/>
              </a:ext>
            </a:extLst>
          </p:cNvPr>
          <p:cNvSpPr/>
          <p:nvPr/>
        </p:nvSpPr>
        <p:spPr>
          <a:xfrm>
            <a:off x="7959271" y="1703410"/>
            <a:ext cx="3213554" cy="345118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15F4BCE-4CC5-4D06-9D9B-64993EFD9537}"/>
              </a:ext>
            </a:extLst>
          </p:cNvPr>
          <p:cNvSpPr/>
          <p:nvPr/>
        </p:nvSpPr>
        <p:spPr>
          <a:xfrm>
            <a:off x="1019175" y="3766470"/>
            <a:ext cx="3213554" cy="5399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DD12960-6A73-4105-93F3-618461C820CA}"/>
              </a:ext>
            </a:extLst>
          </p:cNvPr>
          <p:cNvSpPr/>
          <p:nvPr/>
        </p:nvSpPr>
        <p:spPr>
          <a:xfrm>
            <a:off x="4489223" y="3766470"/>
            <a:ext cx="3213554" cy="539977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D08772A-D56D-427F-A8FC-69E16E7B5C7F}"/>
              </a:ext>
            </a:extLst>
          </p:cNvPr>
          <p:cNvGrpSpPr/>
          <p:nvPr/>
        </p:nvGrpSpPr>
        <p:grpSpPr>
          <a:xfrm>
            <a:off x="1365062" y="3864365"/>
            <a:ext cx="2521781" cy="1309675"/>
            <a:chOff x="8571272" y="2036182"/>
            <a:chExt cx="2521781" cy="130967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A3DF22A-3F84-472F-9147-60A0E46E1A41}"/>
                </a:ext>
              </a:extLst>
            </p:cNvPr>
            <p:cNvSpPr txBox="1"/>
            <p:nvPr/>
          </p:nvSpPr>
          <p:spPr>
            <a:xfrm>
              <a:off x="8571272" y="2576159"/>
              <a:ext cx="2521781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01652F2-6064-4ABB-9028-ACE60B56CBA9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188BF7D8-D511-453C-B84E-5336F69E9EFD}"/>
              </a:ext>
            </a:extLst>
          </p:cNvPr>
          <p:cNvGrpSpPr/>
          <p:nvPr/>
        </p:nvGrpSpPr>
        <p:grpSpPr>
          <a:xfrm>
            <a:off x="4835110" y="3864365"/>
            <a:ext cx="2521781" cy="1309675"/>
            <a:chOff x="8571272" y="2036182"/>
            <a:chExt cx="2521781" cy="1309675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A07D559-7C9B-47D0-9A06-FB147DB8A72D}"/>
                </a:ext>
              </a:extLst>
            </p:cNvPr>
            <p:cNvSpPr txBox="1"/>
            <p:nvPr/>
          </p:nvSpPr>
          <p:spPr>
            <a:xfrm>
              <a:off x="8571272" y="2576159"/>
              <a:ext cx="2521781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D0537CD-8B5F-456F-B554-2AF6D2F75654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1051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B4183F8-2B3C-43C6-88F0-AE5E8A5FF8A6}"/>
              </a:ext>
            </a:extLst>
          </p:cNvPr>
          <p:cNvSpPr/>
          <p:nvPr/>
        </p:nvSpPr>
        <p:spPr>
          <a:xfrm>
            <a:off x="7999308" y="1821479"/>
            <a:ext cx="2752227" cy="369764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图文框 4">
            <a:extLst>
              <a:ext uri="{FF2B5EF4-FFF2-40B4-BE49-F238E27FC236}">
                <a16:creationId xmlns:a16="http://schemas.microsoft.com/office/drawing/2014/main" id="{8B3BC9DE-05BC-49A1-9034-C2CADB3ECCE1}"/>
              </a:ext>
            </a:extLst>
          </p:cNvPr>
          <p:cNvSpPr/>
          <p:nvPr/>
        </p:nvSpPr>
        <p:spPr>
          <a:xfrm>
            <a:off x="9466443" y="1285565"/>
            <a:ext cx="1706382" cy="1991937"/>
          </a:xfrm>
          <a:prstGeom prst="frame">
            <a:avLst>
              <a:gd name="adj1" fmla="val 2949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3434410-F1AA-4F9F-ACE3-1DF3D72BEA56}"/>
              </a:ext>
            </a:extLst>
          </p:cNvPr>
          <p:cNvGrpSpPr/>
          <p:nvPr/>
        </p:nvGrpSpPr>
        <p:grpSpPr>
          <a:xfrm>
            <a:off x="4348996" y="4639280"/>
            <a:ext cx="2649458" cy="900160"/>
            <a:chOff x="4302204" y="3594428"/>
            <a:chExt cx="2649458" cy="900160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CF6A9EE-2F05-4FC7-B66E-EAF128AB7B67}"/>
                </a:ext>
              </a:extLst>
            </p:cNvPr>
            <p:cNvSpPr txBox="1"/>
            <p:nvPr/>
          </p:nvSpPr>
          <p:spPr>
            <a:xfrm>
              <a:off x="4302204" y="3955723"/>
              <a:ext cx="2649458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3594C05-4DBE-4097-8A3A-83DAC4D7C097}"/>
                </a:ext>
              </a:extLst>
            </p:cNvPr>
            <p:cNvSpPr txBox="1"/>
            <p:nvPr/>
          </p:nvSpPr>
          <p:spPr>
            <a:xfrm>
              <a:off x="4922948" y="3594428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600" dirty="0">
                  <a:cs typeface="+mn-ea"/>
                  <a:sym typeface="+mn-lt"/>
                </a:rPr>
                <a:t>标题添加</a:t>
              </a:r>
            </a:p>
          </p:txBody>
        </p:sp>
      </p:grpSp>
      <p:sp>
        <p:nvSpPr>
          <p:cNvPr id="17" name="椭圆 16">
            <a:extLst>
              <a:ext uri="{FF2B5EF4-FFF2-40B4-BE49-F238E27FC236}">
                <a16:creationId xmlns:a16="http://schemas.microsoft.com/office/drawing/2014/main" id="{A12EE81E-AD28-49BD-9212-FE0C86A930B5}"/>
              </a:ext>
            </a:extLst>
          </p:cNvPr>
          <p:cNvSpPr/>
          <p:nvPr/>
        </p:nvSpPr>
        <p:spPr>
          <a:xfrm>
            <a:off x="2365695" y="3698591"/>
            <a:ext cx="710560" cy="71056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24">
            <a:extLst>
              <a:ext uri="{FF2B5EF4-FFF2-40B4-BE49-F238E27FC236}">
                <a16:creationId xmlns:a16="http://schemas.microsoft.com/office/drawing/2014/main" id="{25DD10AE-581F-41B6-B5FD-B256C554F019}"/>
              </a:ext>
            </a:extLst>
          </p:cNvPr>
          <p:cNvSpPr/>
          <p:nvPr/>
        </p:nvSpPr>
        <p:spPr>
          <a:xfrm>
            <a:off x="2527299" y="3860492"/>
            <a:ext cx="387352" cy="386758"/>
          </a:xfrm>
          <a:custGeom>
            <a:avLst/>
            <a:gdLst>
              <a:gd name="connsiteX0" fmla="*/ 426920 w 591547"/>
              <a:gd name="connsiteY0" fmla="*/ 426341 h 590640"/>
              <a:gd name="connsiteX1" fmla="*/ 464040 w 591547"/>
              <a:gd name="connsiteY1" fmla="*/ 525427 h 590640"/>
              <a:gd name="connsiteX2" fmla="*/ 484213 w 591547"/>
              <a:gd name="connsiteY2" fmla="*/ 483537 h 590640"/>
              <a:gd name="connsiteX3" fmla="*/ 526174 w 591547"/>
              <a:gd name="connsiteY3" fmla="*/ 463397 h 590640"/>
              <a:gd name="connsiteX4" fmla="*/ 390608 w 591547"/>
              <a:gd name="connsiteY4" fmla="*/ 390089 h 590640"/>
              <a:gd name="connsiteX5" fmla="*/ 580240 w 591547"/>
              <a:gd name="connsiteY5" fmla="*/ 460175 h 590640"/>
              <a:gd name="connsiteX6" fmla="*/ 510843 w 591547"/>
              <a:gd name="connsiteY6" fmla="*/ 494815 h 590640"/>
              <a:gd name="connsiteX7" fmla="*/ 584274 w 591547"/>
              <a:gd name="connsiteY7" fmla="*/ 568123 h 590640"/>
              <a:gd name="connsiteX8" fmla="*/ 584274 w 591547"/>
              <a:gd name="connsiteY8" fmla="*/ 583429 h 590640"/>
              <a:gd name="connsiteX9" fmla="*/ 576205 w 591547"/>
              <a:gd name="connsiteY9" fmla="*/ 585846 h 590640"/>
              <a:gd name="connsiteX10" fmla="*/ 568942 w 591547"/>
              <a:gd name="connsiteY10" fmla="*/ 583429 h 590640"/>
              <a:gd name="connsiteX11" fmla="*/ 495511 w 591547"/>
              <a:gd name="connsiteY11" fmla="*/ 510121 h 590640"/>
              <a:gd name="connsiteX12" fmla="*/ 460812 w 591547"/>
              <a:gd name="connsiteY12" fmla="*/ 579402 h 590640"/>
              <a:gd name="connsiteX13" fmla="*/ 296177 w 591547"/>
              <a:gd name="connsiteY13" fmla="*/ 0 h 590640"/>
              <a:gd name="connsiteX14" fmla="*/ 591547 w 591547"/>
              <a:gd name="connsiteY14" fmla="*/ 295723 h 590640"/>
              <a:gd name="connsiteX15" fmla="*/ 581056 w 591547"/>
              <a:gd name="connsiteY15" fmla="*/ 306198 h 590640"/>
              <a:gd name="connsiteX16" fmla="*/ 570564 w 591547"/>
              <a:gd name="connsiteY16" fmla="*/ 295723 h 590640"/>
              <a:gd name="connsiteX17" fmla="*/ 296177 w 591547"/>
              <a:gd name="connsiteY17" fmla="*/ 21756 h 590640"/>
              <a:gd name="connsiteX18" fmla="*/ 21790 w 591547"/>
              <a:gd name="connsiteY18" fmla="*/ 295723 h 590640"/>
              <a:gd name="connsiteX19" fmla="*/ 112983 w 591547"/>
              <a:gd name="connsiteY19" fmla="*/ 499587 h 590640"/>
              <a:gd name="connsiteX20" fmla="*/ 121053 w 591547"/>
              <a:gd name="connsiteY20" fmla="*/ 493946 h 590640"/>
              <a:gd name="connsiteX21" fmla="*/ 205791 w 591547"/>
              <a:gd name="connsiteY21" fmla="*/ 448016 h 590640"/>
              <a:gd name="connsiteX22" fmla="*/ 218703 w 591547"/>
              <a:gd name="connsiteY22" fmla="*/ 427066 h 590640"/>
              <a:gd name="connsiteX23" fmla="*/ 218703 w 591547"/>
              <a:gd name="connsiteY23" fmla="*/ 395640 h 590640"/>
              <a:gd name="connsiteX24" fmla="*/ 184808 w 591547"/>
              <a:gd name="connsiteY24" fmla="*/ 327149 h 590640"/>
              <a:gd name="connsiteX25" fmla="*/ 171089 w 591547"/>
              <a:gd name="connsiteY25" fmla="*/ 296529 h 590640"/>
              <a:gd name="connsiteX26" fmla="*/ 171089 w 591547"/>
              <a:gd name="connsiteY26" fmla="*/ 258657 h 590640"/>
              <a:gd name="connsiteX27" fmla="*/ 179966 w 591547"/>
              <a:gd name="connsiteY27" fmla="*/ 232872 h 590640"/>
              <a:gd name="connsiteX28" fmla="*/ 179966 w 591547"/>
              <a:gd name="connsiteY28" fmla="*/ 182913 h 590640"/>
              <a:gd name="connsiteX29" fmla="*/ 200141 w 591547"/>
              <a:gd name="connsiteY29" fmla="*/ 120062 h 590640"/>
              <a:gd name="connsiteX30" fmla="*/ 296177 w 591547"/>
              <a:gd name="connsiteY30" fmla="*/ 86219 h 590640"/>
              <a:gd name="connsiteX31" fmla="*/ 391406 w 591547"/>
              <a:gd name="connsiteY31" fmla="*/ 120062 h 590640"/>
              <a:gd name="connsiteX32" fmla="*/ 411581 w 591547"/>
              <a:gd name="connsiteY32" fmla="*/ 182913 h 590640"/>
              <a:gd name="connsiteX33" fmla="*/ 411581 w 591547"/>
              <a:gd name="connsiteY33" fmla="*/ 232872 h 590640"/>
              <a:gd name="connsiteX34" fmla="*/ 421265 w 591547"/>
              <a:gd name="connsiteY34" fmla="*/ 258657 h 590640"/>
              <a:gd name="connsiteX35" fmla="*/ 421265 w 591547"/>
              <a:gd name="connsiteY35" fmla="*/ 296529 h 590640"/>
              <a:gd name="connsiteX36" fmla="*/ 393020 w 591547"/>
              <a:gd name="connsiteY36" fmla="*/ 334401 h 590640"/>
              <a:gd name="connsiteX37" fmla="*/ 380107 w 591547"/>
              <a:gd name="connsiteY37" fmla="*/ 327149 h 590640"/>
              <a:gd name="connsiteX38" fmla="*/ 386563 w 591547"/>
              <a:gd name="connsiteY38" fmla="*/ 313450 h 590640"/>
              <a:gd name="connsiteX39" fmla="*/ 399476 w 591547"/>
              <a:gd name="connsiteY39" fmla="*/ 296529 h 590640"/>
              <a:gd name="connsiteX40" fmla="*/ 399476 w 591547"/>
              <a:gd name="connsiteY40" fmla="*/ 258657 h 590640"/>
              <a:gd name="connsiteX41" fmla="*/ 393827 w 591547"/>
              <a:gd name="connsiteY41" fmla="*/ 245764 h 590640"/>
              <a:gd name="connsiteX42" fmla="*/ 389792 w 591547"/>
              <a:gd name="connsiteY42" fmla="*/ 242541 h 590640"/>
              <a:gd name="connsiteX43" fmla="*/ 389792 w 591547"/>
              <a:gd name="connsiteY43" fmla="*/ 181302 h 590640"/>
              <a:gd name="connsiteX44" fmla="*/ 375265 w 591547"/>
              <a:gd name="connsiteY44" fmla="*/ 133760 h 590640"/>
              <a:gd name="connsiteX45" fmla="*/ 296177 w 591547"/>
              <a:gd name="connsiteY45" fmla="*/ 107170 h 590640"/>
              <a:gd name="connsiteX46" fmla="*/ 216282 w 591547"/>
              <a:gd name="connsiteY46" fmla="*/ 133760 h 590640"/>
              <a:gd name="connsiteX47" fmla="*/ 201755 w 591547"/>
              <a:gd name="connsiteY47" fmla="*/ 181302 h 590640"/>
              <a:gd name="connsiteX48" fmla="*/ 201755 w 591547"/>
              <a:gd name="connsiteY48" fmla="*/ 182108 h 590640"/>
              <a:gd name="connsiteX49" fmla="*/ 201755 w 591547"/>
              <a:gd name="connsiteY49" fmla="*/ 242541 h 590640"/>
              <a:gd name="connsiteX50" fmla="*/ 198527 w 591547"/>
              <a:gd name="connsiteY50" fmla="*/ 245764 h 590640"/>
              <a:gd name="connsiteX51" fmla="*/ 192071 w 591547"/>
              <a:gd name="connsiteY51" fmla="*/ 258657 h 590640"/>
              <a:gd name="connsiteX52" fmla="*/ 192071 w 591547"/>
              <a:gd name="connsiteY52" fmla="*/ 296529 h 590640"/>
              <a:gd name="connsiteX53" fmla="*/ 200141 w 591547"/>
              <a:gd name="connsiteY53" fmla="*/ 311839 h 590640"/>
              <a:gd name="connsiteX54" fmla="*/ 204177 w 591547"/>
              <a:gd name="connsiteY54" fmla="*/ 314256 h 590640"/>
              <a:gd name="connsiteX55" fmla="*/ 204984 w 591547"/>
              <a:gd name="connsiteY55" fmla="*/ 318285 h 590640"/>
              <a:gd name="connsiteX56" fmla="*/ 237264 w 591547"/>
              <a:gd name="connsiteY56" fmla="*/ 385165 h 590640"/>
              <a:gd name="connsiteX57" fmla="*/ 239686 w 591547"/>
              <a:gd name="connsiteY57" fmla="*/ 388388 h 590640"/>
              <a:gd name="connsiteX58" fmla="*/ 239686 w 591547"/>
              <a:gd name="connsiteY58" fmla="*/ 427066 h 590640"/>
              <a:gd name="connsiteX59" fmla="*/ 216282 w 591547"/>
              <a:gd name="connsiteY59" fmla="*/ 466549 h 590640"/>
              <a:gd name="connsiteX60" fmla="*/ 130738 w 591547"/>
              <a:gd name="connsiteY60" fmla="*/ 513285 h 590640"/>
              <a:gd name="connsiteX61" fmla="*/ 129931 w 591547"/>
              <a:gd name="connsiteY61" fmla="*/ 513285 h 590640"/>
              <a:gd name="connsiteX62" fmla="*/ 131545 w 591547"/>
              <a:gd name="connsiteY62" fmla="*/ 514896 h 590640"/>
              <a:gd name="connsiteX63" fmla="*/ 146071 w 591547"/>
              <a:gd name="connsiteY63" fmla="*/ 524566 h 590640"/>
              <a:gd name="connsiteX64" fmla="*/ 150913 w 591547"/>
              <a:gd name="connsiteY64" fmla="*/ 527789 h 590640"/>
              <a:gd name="connsiteX65" fmla="*/ 167054 w 591547"/>
              <a:gd name="connsiteY65" fmla="*/ 537458 h 590640"/>
              <a:gd name="connsiteX66" fmla="*/ 169475 w 591547"/>
              <a:gd name="connsiteY66" fmla="*/ 538264 h 590640"/>
              <a:gd name="connsiteX67" fmla="*/ 187229 w 591547"/>
              <a:gd name="connsiteY67" fmla="*/ 547128 h 590640"/>
              <a:gd name="connsiteX68" fmla="*/ 207405 w 591547"/>
              <a:gd name="connsiteY68" fmla="*/ 555186 h 590640"/>
              <a:gd name="connsiteX69" fmla="*/ 209019 w 591547"/>
              <a:gd name="connsiteY69" fmla="*/ 555186 h 590640"/>
              <a:gd name="connsiteX70" fmla="*/ 250984 w 591547"/>
              <a:gd name="connsiteY70" fmla="*/ 565661 h 590640"/>
              <a:gd name="connsiteX71" fmla="*/ 251791 w 591547"/>
              <a:gd name="connsiteY71" fmla="*/ 565661 h 590640"/>
              <a:gd name="connsiteX72" fmla="*/ 271966 w 591547"/>
              <a:gd name="connsiteY72" fmla="*/ 568078 h 590640"/>
              <a:gd name="connsiteX73" fmla="*/ 275194 w 591547"/>
              <a:gd name="connsiteY73" fmla="*/ 568884 h 590640"/>
              <a:gd name="connsiteX74" fmla="*/ 296177 w 591547"/>
              <a:gd name="connsiteY74" fmla="*/ 569690 h 590640"/>
              <a:gd name="connsiteX75" fmla="*/ 306668 w 591547"/>
              <a:gd name="connsiteY75" fmla="*/ 580165 h 590640"/>
              <a:gd name="connsiteX76" fmla="*/ 296177 w 591547"/>
              <a:gd name="connsiteY76" fmla="*/ 590640 h 590640"/>
              <a:gd name="connsiteX77" fmla="*/ 271966 w 591547"/>
              <a:gd name="connsiteY77" fmla="*/ 589834 h 590640"/>
              <a:gd name="connsiteX78" fmla="*/ 268738 w 591547"/>
              <a:gd name="connsiteY78" fmla="*/ 589834 h 590640"/>
              <a:gd name="connsiteX79" fmla="*/ 245335 w 591547"/>
              <a:gd name="connsiteY79" fmla="*/ 586611 h 590640"/>
              <a:gd name="connsiteX80" fmla="*/ 242914 w 591547"/>
              <a:gd name="connsiteY80" fmla="*/ 585806 h 590640"/>
              <a:gd name="connsiteX81" fmla="*/ 171896 w 591547"/>
              <a:gd name="connsiteY81" fmla="*/ 563244 h 590640"/>
              <a:gd name="connsiteX82" fmla="*/ 170282 w 591547"/>
              <a:gd name="connsiteY82" fmla="*/ 562438 h 590640"/>
              <a:gd name="connsiteX83" fmla="*/ 150106 w 591547"/>
              <a:gd name="connsiteY83" fmla="*/ 551963 h 590640"/>
              <a:gd name="connsiteX84" fmla="*/ 146071 w 591547"/>
              <a:gd name="connsiteY84" fmla="*/ 550351 h 590640"/>
              <a:gd name="connsiteX85" fmla="*/ 128316 w 591547"/>
              <a:gd name="connsiteY85" fmla="*/ 539070 h 590640"/>
              <a:gd name="connsiteX86" fmla="*/ 122667 w 591547"/>
              <a:gd name="connsiteY86" fmla="*/ 535041 h 590640"/>
              <a:gd name="connsiteX87" fmla="*/ 107334 w 591547"/>
              <a:gd name="connsiteY87" fmla="*/ 522954 h 590640"/>
              <a:gd name="connsiteX88" fmla="*/ 105720 w 591547"/>
              <a:gd name="connsiteY88" fmla="*/ 521343 h 590640"/>
              <a:gd name="connsiteX89" fmla="*/ 96036 w 591547"/>
              <a:gd name="connsiteY89" fmla="*/ 513285 h 590640"/>
              <a:gd name="connsiteX90" fmla="*/ 0 w 591547"/>
              <a:gd name="connsiteY90" fmla="*/ 295723 h 590640"/>
              <a:gd name="connsiteX91" fmla="*/ 296177 w 591547"/>
              <a:gd name="connsiteY91" fmla="*/ 0 h 59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591547" h="590640">
                <a:moveTo>
                  <a:pt x="426920" y="426341"/>
                </a:moveTo>
                <a:lnTo>
                  <a:pt x="464040" y="525427"/>
                </a:lnTo>
                <a:lnTo>
                  <a:pt x="484213" y="483537"/>
                </a:lnTo>
                <a:lnTo>
                  <a:pt x="526174" y="463397"/>
                </a:lnTo>
                <a:close/>
                <a:moveTo>
                  <a:pt x="390608" y="390089"/>
                </a:moveTo>
                <a:lnTo>
                  <a:pt x="580240" y="460175"/>
                </a:lnTo>
                <a:lnTo>
                  <a:pt x="510843" y="494815"/>
                </a:lnTo>
                <a:lnTo>
                  <a:pt x="584274" y="568123"/>
                </a:lnTo>
                <a:cubicBezTo>
                  <a:pt x="588309" y="572151"/>
                  <a:pt x="588309" y="578596"/>
                  <a:pt x="584274" y="583429"/>
                </a:cubicBezTo>
                <a:cubicBezTo>
                  <a:pt x="581853" y="585041"/>
                  <a:pt x="578626" y="585846"/>
                  <a:pt x="576205" y="585846"/>
                </a:cubicBezTo>
                <a:cubicBezTo>
                  <a:pt x="573784" y="585846"/>
                  <a:pt x="570556" y="585041"/>
                  <a:pt x="568942" y="583429"/>
                </a:cubicBezTo>
                <a:lnTo>
                  <a:pt x="495511" y="510121"/>
                </a:lnTo>
                <a:lnTo>
                  <a:pt x="460812" y="579402"/>
                </a:lnTo>
                <a:close/>
                <a:moveTo>
                  <a:pt x="296177" y="0"/>
                </a:moveTo>
                <a:cubicBezTo>
                  <a:pt x="459195" y="0"/>
                  <a:pt x="591547" y="132149"/>
                  <a:pt x="591547" y="295723"/>
                </a:cubicBezTo>
                <a:cubicBezTo>
                  <a:pt x="591547" y="301364"/>
                  <a:pt x="586705" y="306198"/>
                  <a:pt x="581056" y="306198"/>
                </a:cubicBezTo>
                <a:cubicBezTo>
                  <a:pt x="575407" y="306198"/>
                  <a:pt x="570564" y="301364"/>
                  <a:pt x="570564" y="295723"/>
                </a:cubicBezTo>
                <a:cubicBezTo>
                  <a:pt x="570564" y="144236"/>
                  <a:pt x="447090" y="21756"/>
                  <a:pt x="296177" y="21756"/>
                </a:cubicBezTo>
                <a:cubicBezTo>
                  <a:pt x="144457" y="21756"/>
                  <a:pt x="21790" y="144236"/>
                  <a:pt x="21790" y="295723"/>
                </a:cubicBezTo>
                <a:cubicBezTo>
                  <a:pt x="21790" y="376302"/>
                  <a:pt x="56492" y="448822"/>
                  <a:pt x="112983" y="499587"/>
                </a:cubicBezTo>
                <a:cubicBezTo>
                  <a:pt x="115404" y="497169"/>
                  <a:pt x="117825" y="495558"/>
                  <a:pt x="121053" y="493946"/>
                </a:cubicBezTo>
                <a:lnTo>
                  <a:pt x="205791" y="448016"/>
                </a:lnTo>
                <a:cubicBezTo>
                  <a:pt x="213861" y="443182"/>
                  <a:pt x="218703" y="435124"/>
                  <a:pt x="218703" y="427066"/>
                </a:cubicBezTo>
                <a:lnTo>
                  <a:pt x="218703" y="395640"/>
                </a:lnTo>
                <a:cubicBezTo>
                  <a:pt x="211440" y="386777"/>
                  <a:pt x="193685" y="360992"/>
                  <a:pt x="184808" y="327149"/>
                </a:cubicBezTo>
                <a:cubicBezTo>
                  <a:pt x="175931" y="319897"/>
                  <a:pt x="171089" y="308616"/>
                  <a:pt x="171089" y="296529"/>
                </a:cubicBezTo>
                <a:lnTo>
                  <a:pt x="171089" y="258657"/>
                </a:lnTo>
                <a:cubicBezTo>
                  <a:pt x="171089" y="248988"/>
                  <a:pt x="174317" y="240124"/>
                  <a:pt x="179966" y="232872"/>
                </a:cubicBezTo>
                <a:lnTo>
                  <a:pt x="179966" y="182913"/>
                </a:lnTo>
                <a:cubicBezTo>
                  <a:pt x="179966" y="177273"/>
                  <a:pt x="177545" y="145847"/>
                  <a:pt x="200141" y="120062"/>
                </a:cubicBezTo>
                <a:cubicBezTo>
                  <a:pt x="220317" y="97500"/>
                  <a:pt x="252598" y="86219"/>
                  <a:pt x="296177" y="86219"/>
                </a:cubicBezTo>
                <a:cubicBezTo>
                  <a:pt x="339756" y="86219"/>
                  <a:pt x="371230" y="97500"/>
                  <a:pt x="391406" y="120062"/>
                </a:cubicBezTo>
                <a:cubicBezTo>
                  <a:pt x="414002" y="145847"/>
                  <a:pt x="412388" y="177273"/>
                  <a:pt x="411581" y="182913"/>
                </a:cubicBezTo>
                <a:lnTo>
                  <a:pt x="411581" y="232872"/>
                </a:lnTo>
                <a:cubicBezTo>
                  <a:pt x="418037" y="240124"/>
                  <a:pt x="421265" y="248988"/>
                  <a:pt x="421265" y="258657"/>
                </a:cubicBezTo>
                <a:lnTo>
                  <a:pt x="421265" y="296529"/>
                </a:lnTo>
                <a:cubicBezTo>
                  <a:pt x="421265" y="314256"/>
                  <a:pt x="409967" y="328760"/>
                  <a:pt x="393020" y="334401"/>
                </a:cubicBezTo>
                <a:cubicBezTo>
                  <a:pt x="387370" y="336012"/>
                  <a:pt x="381721" y="332789"/>
                  <a:pt x="380107" y="327149"/>
                </a:cubicBezTo>
                <a:cubicBezTo>
                  <a:pt x="377686" y="321508"/>
                  <a:pt x="380914" y="315062"/>
                  <a:pt x="386563" y="313450"/>
                </a:cubicBezTo>
                <a:cubicBezTo>
                  <a:pt x="394634" y="311033"/>
                  <a:pt x="399476" y="304587"/>
                  <a:pt x="399476" y="296529"/>
                </a:cubicBezTo>
                <a:lnTo>
                  <a:pt x="399476" y="258657"/>
                </a:lnTo>
                <a:cubicBezTo>
                  <a:pt x="399476" y="253822"/>
                  <a:pt x="397862" y="248988"/>
                  <a:pt x="393827" y="245764"/>
                </a:cubicBezTo>
                <a:lnTo>
                  <a:pt x="389792" y="242541"/>
                </a:lnTo>
                <a:lnTo>
                  <a:pt x="389792" y="181302"/>
                </a:lnTo>
                <a:cubicBezTo>
                  <a:pt x="389792" y="180496"/>
                  <a:pt x="393020" y="154711"/>
                  <a:pt x="375265" y="133760"/>
                </a:cubicBezTo>
                <a:cubicBezTo>
                  <a:pt x="359125" y="116033"/>
                  <a:pt x="332493" y="107170"/>
                  <a:pt x="296177" y="107170"/>
                </a:cubicBezTo>
                <a:cubicBezTo>
                  <a:pt x="259054" y="107170"/>
                  <a:pt x="232422" y="116033"/>
                  <a:pt x="216282" y="133760"/>
                </a:cubicBezTo>
                <a:cubicBezTo>
                  <a:pt x="198527" y="154711"/>
                  <a:pt x="201755" y="180496"/>
                  <a:pt x="201755" y="181302"/>
                </a:cubicBezTo>
                <a:lnTo>
                  <a:pt x="201755" y="182108"/>
                </a:lnTo>
                <a:lnTo>
                  <a:pt x="201755" y="242541"/>
                </a:lnTo>
                <a:lnTo>
                  <a:pt x="198527" y="245764"/>
                </a:lnTo>
                <a:cubicBezTo>
                  <a:pt x="194492" y="248988"/>
                  <a:pt x="192071" y="253822"/>
                  <a:pt x="192071" y="258657"/>
                </a:cubicBezTo>
                <a:lnTo>
                  <a:pt x="192071" y="296529"/>
                </a:lnTo>
                <a:cubicBezTo>
                  <a:pt x="192071" y="302975"/>
                  <a:pt x="195299" y="308616"/>
                  <a:pt x="200141" y="311839"/>
                </a:cubicBezTo>
                <a:lnTo>
                  <a:pt x="204177" y="314256"/>
                </a:lnTo>
                <a:lnTo>
                  <a:pt x="204984" y="318285"/>
                </a:lnTo>
                <a:cubicBezTo>
                  <a:pt x="213861" y="356157"/>
                  <a:pt x="237264" y="384359"/>
                  <a:pt x="237264" y="385165"/>
                </a:cubicBezTo>
                <a:lnTo>
                  <a:pt x="239686" y="388388"/>
                </a:lnTo>
                <a:lnTo>
                  <a:pt x="239686" y="427066"/>
                </a:lnTo>
                <a:cubicBezTo>
                  <a:pt x="239686" y="443182"/>
                  <a:pt x="230808" y="458492"/>
                  <a:pt x="216282" y="466549"/>
                </a:cubicBezTo>
                <a:lnTo>
                  <a:pt x="130738" y="513285"/>
                </a:lnTo>
                <a:lnTo>
                  <a:pt x="129931" y="513285"/>
                </a:lnTo>
                <a:cubicBezTo>
                  <a:pt x="130738" y="514091"/>
                  <a:pt x="130738" y="514091"/>
                  <a:pt x="131545" y="514896"/>
                </a:cubicBezTo>
                <a:cubicBezTo>
                  <a:pt x="136387" y="518120"/>
                  <a:pt x="141229" y="521343"/>
                  <a:pt x="146071" y="524566"/>
                </a:cubicBezTo>
                <a:cubicBezTo>
                  <a:pt x="147685" y="525372"/>
                  <a:pt x="149299" y="526983"/>
                  <a:pt x="150913" y="527789"/>
                </a:cubicBezTo>
                <a:cubicBezTo>
                  <a:pt x="155755" y="531012"/>
                  <a:pt x="161404" y="534235"/>
                  <a:pt x="167054" y="537458"/>
                </a:cubicBezTo>
                <a:cubicBezTo>
                  <a:pt x="167861" y="537458"/>
                  <a:pt x="168668" y="538264"/>
                  <a:pt x="169475" y="538264"/>
                </a:cubicBezTo>
                <a:cubicBezTo>
                  <a:pt x="175124" y="541487"/>
                  <a:pt x="181580" y="544711"/>
                  <a:pt x="187229" y="547128"/>
                </a:cubicBezTo>
                <a:cubicBezTo>
                  <a:pt x="194492" y="550351"/>
                  <a:pt x="200948" y="552768"/>
                  <a:pt x="207405" y="555186"/>
                </a:cubicBezTo>
                <a:cubicBezTo>
                  <a:pt x="208212" y="555186"/>
                  <a:pt x="208212" y="555186"/>
                  <a:pt x="209019" y="555186"/>
                </a:cubicBezTo>
                <a:cubicBezTo>
                  <a:pt x="222738" y="560020"/>
                  <a:pt x="236457" y="563244"/>
                  <a:pt x="250984" y="565661"/>
                </a:cubicBezTo>
                <a:lnTo>
                  <a:pt x="251791" y="565661"/>
                </a:lnTo>
                <a:cubicBezTo>
                  <a:pt x="258247" y="567272"/>
                  <a:pt x="265510" y="568078"/>
                  <a:pt x="271966" y="568078"/>
                </a:cubicBezTo>
                <a:cubicBezTo>
                  <a:pt x="272773" y="568078"/>
                  <a:pt x="274387" y="568884"/>
                  <a:pt x="275194" y="568884"/>
                </a:cubicBezTo>
                <a:cubicBezTo>
                  <a:pt x="282458" y="568884"/>
                  <a:pt x="288914" y="569690"/>
                  <a:pt x="296177" y="569690"/>
                </a:cubicBezTo>
                <a:cubicBezTo>
                  <a:pt x="301826" y="569690"/>
                  <a:pt x="306668" y="574525"/>
                  <a:pt x="306668" y="580165"/>
                </a:cubicBezTo>
                <a:cubicBezTo>
                  <a:pt x="306668" y="585806"/>
                  <a:pt x="301826" y="590640"/>
                  <a:pt x="296177" y="590640"/>
                </a:cubicBezTo>
                <a:cubicBezTo>
                  <a:pt x="288107" y="590640"/>
                  <a:pt x="280037" y="590640"/>
                  <a:pt x="271966" y="589834"/>
                </a:cubicBezTo>
                <a:cubicBezTo>
                  <a:pt x="271159" y="589834"/>
                  <a:pt x="269545" y="589834"/>
                  <a:pt x="268738" y="589834"/>
                </a:cubicBezTo>
                <a:cubicBezTo>
                  <a:pt x="260668" y="589029"/>
                  <a:pt x="253405" y="587417"/>
                  <a:pt x="245335" y="586611"/>
                </a:cubicBezTo>
                <a:cubicBezTo>
                  <a:pt x="244528" y="586611"/>
                  <a:pt x="243721" y="586611"/>
                  <a:pt x="242914" y="585806"/>
                </a:cubicBezTo>
                <a:cubicBezTo>
                  <a:pt x="217896" y="581777"/>
                  <a:pt x="194492" y="573719"/>
                  <a:pt x="171896" y="563244"/>
                </a:cubicBezTo>
                <a:cubicBezTo>
                  <a:pt x="171089" y="563244"/>
                  <a:pt x="170282" y="563244"/>
                  <a:pt x="170282" y="562438"/>
                </a:cubicBezTo>
                <a:cubicBezTo>
                  <a:pt x="163018" y="559215"/>
                  <a:pt x="156562" y="555991"/>
                  <a:pt x="150106" y="551963"/>
                </a:cubicBezTo>
                <a:cubicBezTo>
                  <a:pt x="148492" y="551157"/>
                  <a:pt x="147685" y="551157"/>
                  <a:pt x="146071" y="550351"/>
                </a:cubicBezTo>
                <a:cubicBezTo>
                  <a:pt x="139615" y="546322"/>
                  <a:pt x="133966" y="543099"/>
                  <a:pt x="128316" y="539070"/>
                </a:cubicBezTo>
                <a:cubicBezTo>
                  <a:pt x="126702" y="537458"/>
                  <a:pt x="125088" y="536653"/>
                  <a:pt x="122667" y="535041"/>
                </a:cubicBezTo>
                <a:cubicBezTo>
                  <a:pt x="117825" y="531012"/>
                  <a:pt x="112176" y="526983"/>
                  <a:pt x="107334" y="522954"/>
                </a:cubicBezTo>
                <a:cubicBezTo>
                  <a:pt x="106527" y="522149"/>
                  <a:pt x="105720" y="522149"/>
                  <a:pt x="105720" y="521343"/>
                </a:cubicBezTo>
                <a:lnTo>
                  <a:pt x="96036" y="513285"/>
                </a:lnTo>
                <a:cubicBezTo>
                  <a:pt x="37123" y="459297"/>
                  <a:pt x="0" y="381136"/>
                  <a:pt x="0" y="295723"/>
                </a:cubicBezTo>
                <a:cubicBezTo>
                  <a:pt x="0" y="132149"/>
                  <a:pt x="132352" y="0"/>
                  <a:pt x="296177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5598AE3E-AE43-43D5-99F2-713E03EC9DFD}"/>
              </a:ext>
            </a:extLst>
          </p:cNvPr>
          <p:cNvSpPr/>
          <p:nvPr/>
        </p:nvSpPr>
        <p:spPr>
          <a:xfrm>
            <a:off x="5318445" y="3698591"/>
            <a:ext cx="710560" cy="710560"/>
          </a:xfrm>
          <a:prstGeom prst="ellipse">
            <a:avLst/>
          </a:prstGeom>
          <a:noFill/>
          <a:ln w="571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Oval 28">
            <a:extLst>
              <a:ext uri="{FF2B5EF4-FFF2-40B4-BE49-F238E27FC236}">
                <a16:creationId xmlns:a16="http://schemas.microsoft.com/office/drawing/2014/main" id="{1871A66D-1B9F-4A9C-88C3-174A97FB3350}"/>
              </a:ext>
            </a:extLst>
          </p:cNvPr>
          <p:cNvSpPr/>
          <p:nvPr/>
        </p:nvSpPr>
        <p:spPr>
          <a:xfrm>
            <a:off x="5480049" y="3860467"/>
            <a:ext cx="387352" cy="386808"/>
          </a:xfrm>
          <a:custGeom>
            <a:avLst/>
            <a:gdLst>
              <a:gd name="connsiteX0" fmla="*/ 453429 w 607614"/>
              <a:gd name="connsiteY0" fmla="*/ 364040 h 606761"/>
              <a:gd name="connsiteX1" fmla="*/ 364579 w 607614"/>
              <a:gd name="connsiteY1" fmla="*/ 453544 h 606761"/>
              <a:gd name="connsiteX2" fmla="*/ 453429 w 607614"/>
              <a:gd name="connsiteY2" fmla="*/ 542288 h 606761"/>
              <a:gd name="connsiteX3" fmla="*/ 542280 w 607614"/>
              <a:gd name="connsiteY3" fmla="*/ 453544 h 606761"/>
              <a:gd name="connsiteX4" fmla="*/ 453429 w 607614"/>
              <a:gd name="connsiteY4" fmla="*/ 364040 h 606761"/>
              <a:gd name="connsiteX5" fmla="*/ 453429 w 607614"/>
              <a:gd name="connsiteY5" fmla="*/ 344319 h 606761"/>
              <a:gd name="connsiteX6" fmla="*/ 562784 w 607614"/>
              <a:gd name="connsiteY6" fmla="*/ 453544 h 606761"/>
              <a:gd name="connsiteX7" fmla="*/ 533926 w 607614"/>
              <a:gd name="connsiteY7" fmla="*/ 526360 h 606761"/>
              <a:gd name="connsiteX8" fmla="*/ 594679 w 607614"/>
              <a:gd name="connsiteY8" fmla="*/ 589316 h 606761"/>
              <a:gd name="connsiteX9" fmla="*/ 594679 w 607614"/>
              <a:gd name="connsiteY9" fmla="*/ 603727 h 606761"/>
              <a:gd name="connsiteX10" fmla="*/ 587085 w 607614"/>
              <a:gd name="connsiteY10" fmla="*/ 606761 h 606761"/>
              <a:gd name="connsiteX11" fmla="*/ 580250 w 607614"/>
              <a:gd name="connsiteY11" fmla="*/ 603727 h 606761"/>
              <a:gd name="connsiteX12" fmla="*/ 519498 w 607614"/>
              <a:gd name="connsiteY12" fmla="*/ 540013 h 606761"/>
              <a:gd name="connsiteX13" fmla="*/ 453429 w 607614"/>
              <a:gd name="connsiteY13" fmla="*/ 562010 h 606761"/>
              <a:gd name="connsiteX14" fmla="*/ 344075 w 607614"/>
              <a:gd name="connsiteY14" fmla="*/ 453544 h 606761"/>
              <a:gd name="connsiteX15" fmla="*/ 453429 w 607614"/>
              <a:gd name="connsiteY15" fmla="*/ 344319 h 606761"/>
              <a:gd name="connsiteX16" fmla="*/ 208113 w 607614"/>
              <a:gd name="connsiteY16" fmla="*/ 194199 h 606761"/>
              <a:gd name="connsiteX17" fmla="*/ 339462 w 607614"/>
              <a:gd name="connsiteY17" fmla="*/ 288979 h 606761"/>
              <a:gd name="connsiteX18" fmla="*/ 354647 w 607614"/>
              <a:gd name="connsiteY18" fmla="*/ 314759 h 606761"/>
              <a:gd name="connsiteX19" fmla="*/ 344017 w 607614"/>
              <a:gd name="connsiteY19" fmla="*/ 343572 h 606761"/>
              <a:gd name="connsiteX20" fmla="*/ 318203 w 607614"/>
              <a:gd name="connsiteY20" fmla="*/ 354187 h 606761"/>
              <a:gd name="connsiteX21" fmla="*/ 289352 w 607614"/>
              <a:gd name="connsiteY21" fmla="*/ 339022 h 606761"/>
              <a:gd name="connsiteX22" fmla="*/ 194447 w 607614"/>
              <a:gd name="connsiteY22" fmla="*/ 207847 h 606761"/>
              <a:gd name="connsiteX23" fmla="*/ 195206 w 607614"/>
              <a:gd name="connsiteY23" fmla="*/ 194957 h 606761"/>
              <a:gd name="connsiteX24" fmla="*/ 208113 w 607614"/>
              <a:gd name="connsiteY24" fmla="*/ 194199 h 606761"/>
              <a:gd name="connsiteX25" fmla="*/ 88865 w 607614"/>
              <a:gd name="connsiteY25" fmla="*/ 89473 h 606761"/>
              <a:gd name="connsiteX26" fmla="*/ 103297 w 607614"/>
              <a:gd name="connsiteY26" fmla="*/ 89473 h 606761"/>
              <a:gd name="connsiteX27" fmla="*/ 103297 w 607614"/>
              <a:gd name="connsiteY27" fmla="*/ 103126 h 606761"/>
              <a:gd name="connsiteX28" fmla="*/ 20507 w 607614"/>
              <a:gd name="connsiteY28" fmla="*/ 303366 h 606761"/>
              <a:gd name="connsiteX29" fmla="*/ 303814 w 607614"/>
              <a:gd name="connsiteY29" fmla="*/ 586282 h 606761"/>
              <a:gd name="connsiteX30" fmla="*/ 385084 w 607614"/>
              <a:gd name="connsiteY30" fmla="*/ 574905 h 606761"/>
              <a:gd name="connsiteX31" fmla="*/ 412427 w 607614"/>
              <a:gd name="connsiteY31" fmla="*/ 586282 h 606761"/>
              <a:gd name="connsiteX32" fmla="*/ 303814 w 607614"/>
              <a:gd name="connsiteY32" fmla="*/ 606761 h 606761"/>
              <a:gd name="connsiteX33" fmla="*/ 0 w 607614"/>
              <a:gd name="connsiteY33" fmla="*/ 303366 h 606761"/>
              <a:gd name="connsiteX34" fmla="*/ 88865 w 607614"/>
              <a:gd name="connsiteY34" fmla="*/ 89473 h 606761"/>
              <a:gd name="connsiteX35" fmla="*/ 303871 w 607614"/>
              <a:gd name="connsiteY35" fmla="*/ 0 h 606761"/>
              <a:gd name="connsiteX36" fmla="*/ 607614 w 607614"/>
              <a:gd name="connsiteY36" fmla="*/ 303435 h 606761"/>
              <a:gd name="connsiteX37" fmla="*/ 587111 w 607614"/>
              <a:gd name="connsiteY37" fmla="*/ 412671 h 606761"/>
              <a:gd name="connsiteX38" fmla="*/ 574962 w 607614"/>
              <a:gd name="connsiteY38" fmla="*/ 385362 h 606761"/>
              <a:gd name="connsiteX39" fmla="*/ 587111 w 607614"/>
              <a:gd name="connsiteY39" fmla="*/ 303435 h 606761"/>
              <a:gd name="connsiteX40" fmla="*/ 313742 w 607614"/>
              <a:gd name="connsiteY40" fmla="*/ 20482 h 606761"/>
              <a:gd name="connsiteX41" fmla="*/ 313742 w 607614"/>
              <a:gd name="connsiteY41" fmla="*/ 144890 h 606761"/>
              <a:gd name="connsiteX42" fmla="*/ 303871 w 607614"/>
              <a:gd name="connsiteY42" fmla="*/ 154752 h 606761"/>
              <a:gd name="connsiteX43" fmla="*/ 293999 w 607614"/>
              <a:gd name="connsiteY43" fmla="*/ 144890 h 606761"/>
              <a:gd name="connsiteX44" fmla="*/ 293999 w 607614"/>
              <a:gd name="connsiteY44" fmla="*/ 9861 h 606761"/>
              <a:gd name="connsiteX45" fmla="*/ 303871 w 607614"/>
              <a:gd name="connsiteY45" fmla="*/ 0 h 606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7614" h="606761">
                <a:moveTo>
                  <a:pt x="453429" y="364040"/>
                </a:moveTo>
                <a:cubicBezTo>
                  <a:pt x="404068" y="364040"/>
                  <a:pt x="364579" y="404241"/>
                  <a:pt x="364579" y="453544"/>
                </a:cubicBezTo>
                <a:cubicBezTo>
                  <a:pt x="364579" y="502088"/>
                  <a:pt x="404068" y="542288"/>
                  <a:pt x="453429" y="542288"/>
                </a:cubicBezTo>
                <a:cubicBezTo>
                  <a:pt x="502791" y="542288"/>
                  <a:pt x="542280" y="502088"/>
                  <a:pt x="542280" y="453544"/>
                </a:cubicBezTo>
                <a:cubicBezTo>
                  <a:pt x="542280" y="404241"/>
                  <a:pt x="502791" y="364040"/>
                  <a:pt x="453429" y="364040"/>
                </a:cubicBezTo>
                <a:close/>
                <a:moveTo>
                  <a:pt x="453429" y="344319"/>
                </a:moveTo>
                <a:cubicBezTo>
                  <a:pt x="513423" y="344319"/>
                  <a:pt x="562784" y="392863"/>
                  <a:pt x="562784" y="453544"/>
                </a:cubicBezTo>
                <a:cubicBezTo>
                  <a:pt x="562784" y="481608"/>
                  <a:pt x="552152" y="507397"/>
                  <a:pt x="533926" y="526360"/>
                </a:cubicBezTo>
                <a:lnTo>
                  <a:pt x="594679" y="589316"/>
                </a:lnTo>
                <a:cubicBezTo>
                  <a:pt x="598476" y="593867"/>
                  <a:pt x="598476" y="599935"/>
                  <a:pt x="594679" y="603727"/>
                </a:cubicBezTo>
                <a:cubicBezTo>
                  <a:pt x="592401" y="606003"/>
                  <a:pt x="590123" y="606761"/>
                  <a:pt x="587085" y="606761"/>
                </a:cubicBezTo>
                <a:cubicBezTo>
                  <a:pt x="584807" y="606761"/>
                  <a:pt x="581769" y="606003"/>
                  <a:pt x="580250" y="603727"/>
                </a:cubicBezTo>
                <a:lnTo>
                  <a:pt x="519498" y="540013"/>
                </a:lnTo>
                <a:cubicBezTo>
                  <a:pt x="501272" y="553666"/>
                  <a:pt x="478490" y="562010"/>
                  <a:pt x="453429" y="562010"/>
                </a:cubicBezTo>
                <a:cubicBezTo>
                  <a:pt x="393436" y="562010"/>
                  <a:pt x="344075" y="513465"/>
                  <a:pt x="344075" y="453544"/>
                </a:cubicBezTo>
                <a:cubicBezTo>
                  <a:pt x="344075" y="392863"/>
                  <a:pt x="393436" y="344319"/>
                  <a:pt x="453429" y="344319"/>
                </a:cubicBezTo>
                <a:close/>
                <a:moveTo>
                  <a:pt x="208113" y="194199"/>
                </a:moveTo>
                <a:lnTo>
                  <a:pt x="339462" y="288979"/>
                </a:lnTo>
                <a:cubicBezTo>
                  <a:pt x="347814" y="295045"/>
                  <a:pt x="353128" y="304902"/>
                  <a:pt x="354647" y="314759"/>
                </a:cubicBezTo>
                <a:cubicBezTo>
                  <a:pt x="355406" y="325374"/>
                  <a:pt x="351610" y="335990"/>
                  <a:pt x="344017" y="343572"/>
                </a:cubicBezTo>
                <a:cubicBezTo>
                  <a:pt x="337184" y="350396"/>
                  <a:pt x="328073" y="354187"/>
                  <a:pt x="318203" y="354187"/>
                </a:cubicBezTo>
                <a:cubicBezTo>
                  <a:pt x="306815" y="354187"/>
                  <a:pt x="296185" y="348121"/>
                  <a:pt x="289352" y="339022"/>
                </a:cubicBezTo>
                <a:lnTo>
                  <a:pt x="194447" y="207847"/>
                </a:lnTo>
                <a:cubicBezTo>
                  <a:pt x="191410" y="204056"/>
                  <a:pt x="192169" y="198749"/>
                  <a:pt x="195206" y="194957"/>
                </a:cubicBezTo>
                <a:cubicBezTo>
                  <a:pt x="199002" y="191924"/>
                  <a:pt x="204317" y="191166"/>
                  <a:pt x="208113" y="194199"/>
                </a:cubicBezTo>
                <a:close/>
                <a:moveTo>
                  <a:pt x="88865" y="89473"/>
                </a:moveTo>
                <a:cubicBezTo>
                  <a:pt x="92663" y="84922"/>
                  <a:pt x="98739" y="84922"/>
                  <a:pt x="103297" y="89473"/>
                </a:cubicBezTo>
                <a:cubicBezTo>
                  <a:pt x="107094" y="93266"/>
                  <a:pt x="107094" y="99334"/>
                  <a:pt x="103297" y="103126"/>
                </a:cubicBezTo>
                <a:cubicBezTo>
                  <a:pt x="49370" y="156979"/>
                  <a:pt x="20507" y="228276"/>
                  <a:pt x="20507" y="303366"/>
                </a:cubicBezTo>
                <a:cubicBezTo>
                  <a:pt x="20507" y="459615"/>
                  <a:pt x="147350" y="586282"/>
                  <a:pt x="303814" y="586282"/>
                </a:cubicBezTo>
                <a:cubicBezTo>
                  <a:pt x="331916" y="586282"/>
                  <a:pt x="359260" y="582490"/>
                  <a:pt x="385084" y="574905"/>
                </a:cubicBezTo>
                <a:cubicBezTo>
                  <a:pt x="393439" y="579456"/>
                  <a:pt x="402553" y="583248"/>
                  <a:pt x="412427" y="586282"/>
                </a:cubicBezTo>
                <a:cubicBezTo>
                  <a:pt x="379008" y="599935"/>
                  <a:pt x="341790" y="606761"/>
                  <a:pt x="303814" y="606761"/>
                </a:cubicBezTo>
                <a:cubicBezTo>
                  <a:pt x="135957" y="606761"/>
                  <a:pt x="0" y="470992"/>
                  <a:pt x="0" y="303366"/>
                </a:cubicBezTo>
                <a:cubicBezTo>
                  <a:pt x="0" y="222208"/>
                  <a:pt x="31141" y="146360"/>
                  <a:pt x="88865" y="89473"/>
                </a:cubicBezTo>
                <a:close/>
                <a:moveTo>
                  <a:pt x="303871" y="0"/>
                </a:moveTo>
                <a:cubicBezTo>
                  <a:pt x="471689" y="0"/>
                  <a:pt x="607614" y="135787"/>
                  <a:pt x="607614" y="303435"/>
                </a:cubicBezTo>
                <a:cubicBezTo>
                  <a:pt x="607614" y="342123"/>
                  <a:pt x="600020" y="378535"/>
                  <a:pt x="587111" y="412671"/>
                </a:cubicBezTo>
                <a:cubicBezTo>
                  <a:pt x="584074" y="402810"/>
                  <a:pt x="580277" y="393707"/>
                  <a:pt x="574962" y="385362"/>
                </a:cubicBezTo>
                <a:cubicBezTo>
                  <a:pt x="583315" y="359570"/>
                  <a:pt x="587111" y="331502"/>
                  <a:pt x="587111" y="303435"/>
                </a:cubicBezTo>
                <a:cubicBezTo>
                  <a:pt x="587111" y="150959"/>
                  <a:pt x="465614" y="25792"/>
                  <a:pt x="313742" y="20482"/>
                </a:cubicBezTo>
                <a:lnTo>
                  <a:pt x="313742" y="144890"/>
                </a:lnTo>
                <a:cubicBezTo>
                  <a:pt x="313742" y="150200"/>
                  <a:pt x="309186" y="154752"/>
                  <a:pt x="303871" y="154752"/>
                </a:cubicBezTo>
                <a:cubicBezTo>
                  <a:pt x="298555" y="154752"/>
                  <a:pt x="293999" y="150200"/>
                  <a:pt x="293999" y="144890"/>
                </a:cubicBezTo>
                <a:lnTo>
                  <a:pt x="293999" y="9861"/>
                </a:lnTo>
                <a:cubicBezTo>
                  <a:pt x="293999" y="4551"/>
                  <a:pt x="298555" y="0"/>
                  <a:pt x="30387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B93527F-9270-4341-AC24-A714E7B85B59}"/>
              </a:ext>
            </a:extLst>
          </p:cNvPr>
          <p:cNvGrpSpPr/>
          <p:nvPr/>
        </p:nvGrpSpPr>
        <p:grpSpPr>
          <a:xfrm>
            <a:off x="951582" y="1589486"/>
            <a:ext cx="6719218" cy="1076897"/>
            <a:chOff x="8571274" y="2036182"/>
            <a:chExt cx="6719218" cy="107689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86D56D10-5FD9-49D1-BA66-890DB4FF47FF}"/>
                </a:ext>
              </a:extLst>
            </p:cNvPr>
            <p:cNvSpPr txBox="1"/>
            <p:nvPr/>
          </p:nvSpPr>
          <p:spPr>
            <a:xfrm>
              <a:off x="8571274" y="2343381"/>
              <a:ext cx="671921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90393D1-FE9E-4CB6-94CF-49A5C69620A8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id="{99BD4477-6223-4D16-9197-686A867C6FB3}"/>
              </a:ext>
            </a:extLst>
          </p:cNvPr>
          <p:cNvSpPr txBox="1"/>
          <p:nvPr/>
        </p:nvSpPr>
        <p:spPr>
          <a:xfrm>
            <a:off x="951582" y="2869776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2FB2033-2924-4794-8EF9-05D7CED8E8B7}"/>
              </a:ext>
            </a:extLst>
          </p:cNvPr>
          <p:cNvSpPr txBox="1"/>
          <p:nvPr/>
        </p:nvSpPr>
        <p:spPr>
          <a:xfrm>
            <a:off x="951582" y="3146775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14C9574-1879-4566-B666-A87197B0C3DC}"/>
              </a:ext>
            </a:extLst>
          </p:cNvPr>
          <p:cNvGrpSpPr/>
          <p:nvPr/>
        </p:nvGrpSpPr>
        <p:grpSpPr>
          <a:xfrm>
            <a:off x="1489206" y="4639280"/>
            <a:ext cx="2649458" cy="900160"/>
            <a:chOff x="4302204" y="3594428"/>
            <a:chExt cx="2649458" cy="90016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4468298-B372-4B76-95EA-83987D826C95}"/>
                </a:ext>
              </a:extLst>
            </p:cNvPr>
            <p:cNvSpPr txBox="1"/>
            <p:nvPr/>
          </p:nvSpPr>
          <p:spPr>
            <a:xfrm>
              <a:off x="4302204" y="3955723"/>
              <a:ext cx="2649458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……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C1BAA43-191B-4845-B5CD-1BF7C38DE960}"/>
                </a:ext>
              </a:extLst>
            </p:cNvPr>
            <p:cNvSpPr txBox="1"/>
            <p:nvPr/>
          </p:nvSpPr>
          <p:spPr>
            <a:xfrm>
              <a:off x="4922948" y="3594428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600" dirty="0">
                  <a:cs typeface="+mn-ea"/>
                  <a:sym typeface="+mn-lt"/>
                </a:rPr>
                <a:t>标题添加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61716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72C98429-392A-4997-8167-4C6259D13303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总结计划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70089D-7F40-41D4-932A-75AD7AD64E0E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F025EB85-159A-426E-9746-F16D5B58B0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4545199"/>
              </p:ext>
            </p:extLst>
          </p:nvPr>
        </p:nvGraphicFramePr>
        <p:xfrm>
          <a:off x="1019175" y="1115052"/>
          <a:ext cx="10153650" cy="2807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Oval 11">
            <a:extLst>
              <a:ext uri="{FF2B5EF4-FFF2-40B4-BE49-F238E27FC236}">
                <a16:creationId xmlns:a16="http://schemas.microsoft.com/office/drawing/2014/main" id="{7491066C-5805-4D63-8EFD-238F808988ED}"/>
              </a:ext>
            </a:extLst>
          </p:cNvPr>
          <p:cNvSpPr/>
          <p:nvPr/>
        </p:nvSpPr>
        <p:spPr>
          <a:xfrm>
            <a:off x="1162626" y="4389565"/>
            <a:ext cx="517010" cy="523876"/>
          </a:xfrm>
          <a:custGeom>
            <a:avLst/>
            <a:gdLst>
              <a:gd name="T0" fmla="*/ 3621 w 6468"/>
              <a:gd name="T1" fmla="*/ 3299 h 6564"/>
              <a:gd name="T2" fmla="*/ 4214 w 6468"/>
              <a:gd name="T3" fmla="*/ 4727 h 6564"/>
              <a:gd name="T4" fmla="*/ 6337 w 6468"/>
              <a:gd name="T5" fmla="*/ 4571 h 6564"/>
              <a:gd name="T6" fmla="*/ 5974 w 6468"/>
              <a:gd name="T7" fmla="*/ 3603 h 6564"/>
              <a:gd name="T8" fmla="*/ 6429 w 6468"/>
              <a:gd name="T9" fmla="*/ 3225 h 6564"/>
              <a:gd name="T10" fmla="*/ 6022 w 6468"/>
              <a:gd name="T11" fmla="*/ 2697 h 6564"/>
              <a:gd name="T12" fmla="*/ 5080 w 6468"/>
              <a:gd name="T13" fmla="*/ 2269 h 6564"/>
              <a:gd name="T14" fmla="*/ 5136 w 6468"/>
              <a:gd name="T15" fmla="*/ 1681 h 6564"/>
              <a:gd name="T16" fmla="*/ 4477 w 6468"/>
              <a:gd name="T17" fmla="*/ 1593 h 6564"/>
              <a:gd name="T18" fmla="*/ 3837 w 6468"/>
              <a:gd name="T19" fmla="*/ 1917 h 6564"/>
              <a:gd name="T20" fmla="*/ 3357 w 6468"/>
              <a:gd name="T21" fmla="*/ 2412 h 6564"/>
              <a:gd name="T22" fmla="*/ 3445 w 6468"/>
              <a:gd name="T23" fmla="*/ 2889 h 6564"/>
              <a:gd name="T24" fmla="*/ 5048 w 6468"/>
              <a:gd name="T25" fmla="*/ 3547 h 6564"/>
              <a:gd name="T26" fmla="*/ 2792 w 6468"/>
              <a:gd name="T27" fmla="*/ 4483 h 6564"/>
              <a:gd name="T28" fmla="*/ 2397 w 6468"/>
              <a:gd name="T29" fmla="*/ 3364 h 6564"/>
              <a:gd name="T30" fmla="*/ 1830 w 6468"/>
              <a:gd name="T31" fmla="*/ 3843 h 6564"/>
              <a:gd name="T32" fmla="*/ 1502 w 6468"/>
              <a:gd name="T33" fmla="*/ 4577 h 6564"/>
              <a:gd name="T34" fmla="*/ 1589 w 6468"/>
              <a:gd name="T35" fmla="*/ 5239 h 6564"/>
              <a:gd name="T36" fmla="*/ 2178 w 6468"/>
              <a:gd name="T37" fmla="*/ 5181 h 6564"/>
              <a:gd name="T38" fmla="*/ 2609 w 6468"/>
              <a:gd name="T39" fmla="*/ 6123 h 6564"/>
              <a:gd name="T40" fmla="*/ 3138 w 6468"/>
              <a:gd name="T41" fmla="*/ 6528 h 6564"/>
              <a:gd name="T42" fmla="*/ 3513 w 6468"/>
              <a:gd name="T43" fmla="*/ 6072 h 6564"/>
              <a:gd name="T44" fmla="*/ 4484 w 6468"/>
              <a:gd name="T45" fmla="*/ 6433 h 6564"/>
              <a:gd name="T46" fmla="*/ 5145 w 6468"/>
              <a:gd name="T47" fmla="*/ 6347 h 6564"/>
              <a:gd name="T48" fmla="*/ 5088 w 6468"/>
              <a:gd name="T49" fmla="*/ 5759 h 6564"/>
              <a:gd name="T50" fmla="*/ 6029 w 6468"/>
              <a:gd name="T51" fmla="*/ 5328 h 6564"/>
              <a:gd name="T52" fmla="*/ 6434 w 6468"/>
              <a:gd name="T53" fmla="*/ 4799 h 6564"/>
              <a:gd name="T54" fmla="*/ 370 w 6468"/>
              <a:gd name="T55" fmla="*/ 1975 h 6564"/>
              <a:gd name="T56" fmla="*/ 0 w 6468"/>
              <a:gd name="T57" fmla="*/ 1827 h 6564"/>
              <a:gd name="T58" fmla="*/ 148 w 6468"/>
              <a:gd name="T59" fmla="*/ 1436 h 6564"/>
              <a:gd name="T60" fmla="*/ 580 w 6468"/>
              <a:gd name="T61" fmla="*/ 947 h 6564"/>
              <a:gd name="T62" fmla="*/ 424 w 6468"/>
              <a:gd name="T63" fmla="*/ 583 h 6564"/>
              <a:gd name="T64" fmla="*/ 802 w 6468"/>
              <a:gd name="T65" fmla="*/ 412 h 6564"/>
              <a:gd name="T66" fmla="*/ 1454 w 6468"/>
              <a:gd name="T67" fmla="*/ 371 h 6564"/>
              <a:gd name="T68" fmla="*/ 1602 w 6468"/>
              <a:gd name="T69" fmla="*/ 0 h 6564"/>
              <a:gd name="T70" fmla="*/ 1993 w 6468"/>
              <a:gd name="T71" fmla="*/ 148 h 6564"/>
              <a:gd name="T72" fmla="*/ 2482 w 6468"/>
              <a:gd name="T73" fmla="*/ 580 h 6564"/>
              <a:gd name="T74" fmla="*/ 2848 w 6468"/>
              <a:gd name="T75" fmla="*/ 423 h 6564"/>
              <a:gd name="T76" fmla="*/ 3018 w 6468"/>
              <a:gd name="T77" fmla="*/ 801 h 6564"/>
              <a:gd name="T78" fmla="*/ 3060 w 6468"/>
              <a:gd name="T79" fmla="*/ 1453 h 6564"/>
              <a:gd name="T80" fmla="*/ 3430 w 6468"/>
              <a:gd name="T81" fmla="*/ 1601 h 6564"/>
              <a:gd name="T82" fmla="*/ 3282 w 6468"/>
              <a:gd name="T83" fmla="*/ 1992 h 6564"/>
              <a:gd name="T84" fmla="*/ 2850 w 6468"/>
              <a:gd name="T85" fmla="*/ 2481 h 6564"/>
              <a:gd name="T86" fmla="*/ 3008 w 6468"/>
              <a:gd name="T87" fmla="*/ 2847 h 6564"/>
              <a:gd name="T88" fmla="*/ 2629 w 6468"/>
              <a:gd name="T89" fmla="*/ 3017 h 6564"/>
              <a:gd name="T90" fmla="*/ 1977 w 6468"/>
              <a:gd name="T91" fmla="*/ 3059 h 6564"/>
              <a:gd name="T92" fmla="*/ 1829 w 6468"/>
              <a:gd name="T93" fmla="*/ 3429 h 6564"/>
              <a:gd name="T94" fmla="*/ 1438 w 6468"/>
              <a:gd name="T95" fmla="*/ 3281 h 6564"/>
              <a:gd name="T96" fmla="*/ 949 w 6468"/>
              <a:gd name="T97" fmla="*/ 2849 h 6564"/>
              <a:gd name="T98" fmla="*/ 584 w 6468"/>
              <a:gd name="T99" fmla="*/ 3007 h 6564"/>
              <a:gd name="T100" fmla="*/ 413 w 6468"/>
              <a:gd name="T101" fmla="*/ 2628 h 6564"/>
              <a:gd name="T102" fmla="*/ 370 w 6468"/>
              <a:gd name="T103" fmla="*/ 1975 h 6564"/>
              <a:gd name="T104" fmla="*/ 2173 w 6468"/>
              <a:gd name="T105" fmla="*/ 2177 h 6564"/>
              <a:gd name="T106" fmla="*/ 1257 w 6468"/>
              <a:gd name="T107" fmla="*/ 1251 h 6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468" h="6564">
                <a:moveTo>
                  <a:pt x="3204" y="4309"/>
                </a:moveTo>
                <a:cubicBezTo>
                  <a:pt x="3040" y="3916"/>
                  <a:pt x="3228" y="3463"/>
                  <a:pt x="3621" y="3299"/>
                </a:cubicBezTo>
                <a:cubicBezTo>
                  <a:pt x="4014" y="3135"/>
                  <a:pt x="4468" y="3323"/>
                  <a:pt x="4632" y="3716"/>
                </a:cubicBezTo>
                <a:cubicBezTo>
                  <a:pt x="4796" y="4109"/>
                  <a:pt x="4608" y="4563"/>
                  <a:pt x="4214" y="4727"/>
                </a:cubicBezTo>
                <a:cubicBezTo>
                  <a:pt x="3821" y="4891"/>
                  <a:pt x="3368" y="4703"/>
                  <a:pt x="3204" y="4309"/>
                </a:cubicBezTo>
                <a:close/>
                <a:moveTo>
                  <a:pt x="6337" y="4571"/>
                </a:moveTo>
                <a:lnTo>
                  <a:pt x="5974" y="4421"/>
                </a:lnTo>
                <a:cubicBezTo>
                  <a:pt x="6028" y="4156"/>
                  <a:pt x="6029" y="3877"/>
                  <a:pt x="5974" y="3603"/>
                </a:cubicBezTo>
                <a:lnTo>
                  <a:pt x="6336" y="3452"/>
                </a:lnTo>
                <a:cubicBezTo>
                  <a:pt x="6424" y="3416"/>
                  <a:pt x="6466" y="3315"/>
                  <a:pt x="6429" y="3225"/>
                </a:cubicBezTo>
                <a:lnTo>
                  <a:pt x="6249" y="2791"/>
                </a:lnTo>
                <a:cubicBezTo>
                  <a:pt x="6213" y="2703"/>
                  <a:pt x="6112" y="2660"/>
                  <a:pt x="6022" y="2697"/>
                </a:cubicBezTo>
                <a:lnTo>
                  <a:pt x="5660" y="2848"/>
                </a:lnTo>
                <a:cubicBezTo>
                  <a:pt x="5504" y="2615"/>
                  <a:pt x="5305" y="2419"/>
                  <a:pt x="5080" y="2269"/>
                </a:cubicBezTo>
                <a:lnTo>
                  <a:pt x="5229" y="1907"/>
                </a:lnTo>
                <a:cubicBezTo>
                  <a:pt x="5265" y="1819"/>
                  <a:pt x="5224" y="1717"/>
                  <a:pt x="5136" y="1681"/>
                </a:cubicBezTo>
                <a:lnTo>
                  <a:pt x="4702" y="1500"/>
                </a:lnTo>
                <a:cubicBezTo>
                  <a:pt x="4614" y="1464"/>
                  <a:pt x="4513" y="1505"/>
                  <a:pt x="4477" y="1593"/>
                </a:cubicBezTo>
                <a:lnTo>
                  <a:pt x="4328" y="1956"/>
                </a:lnTo>
                <a:cubicBezTo>
                  <a:pt x="4168" y="1924"/>
                  <a:pt x="4002" y="1911"/>
                  <a:pt x="3837" y="1917"/>
                </a:cubicBezTo>
                <a:cubicBezTo>
                  <a:pt x="3804" y="2165"/>
                  <a:pt x="3609" y="2361"/>
                  <a:pt x="3364" y="2397"/>
                </a:cubicBezTo>
                <a:cubicBezTo>
                  <a:pt x="3361" y="2403"/>
                  <a:pt x="3360" y="2407"/>
                  <a:pt x="3357" y="2412"/>
                </a:cubicBezTo>
                <a:cubicBezTo>
                  <a:pt x="3426" y="2507"/>
                  <a:pt x="3465" y="2621"/>
                  <a:pt x="3465" y="2743"/>
                </a:cubicBezTo>
                <a:cubicBezTo>
                  <a:pt x="3465" y="2793"/>
                  <a:pt x="3458" y="2841"/>
                  <a:pt x="3445" y="2889"/>
                </a:cubicBezTo>
                <a:cubicBezTo>
                  <a:pt x="3448" y="2888"/>
                  <a:pt x="3449" y="2887"/>
                  <a:pt x="3452" y="2887"/>
                </a:cubicBezTo>
                <a:cubicBezTo>
                  <a:pt x="4073" y="2628"/>
                  <a:pt x="4789" y="2924"/>
                  <a:pt x="5048" y="3547"/>
                </a:cubicBezTo>
                <a:cubicBezTo>
                  <a:pt x="5306" y="4168"/>
                  <a:pt x="5010" y="4884"/>
                  <a:pt x="4388" y="5143"/>
                </a:cubicBezTo>
                <a:cubicBezTo>
                  <a:pt x="3766" y="5401"/>
                  <a:pt x="3050" y="5105"/>
                  <a:pt x="2792" y="4483"/>
                </a:cubicBezTo>
                <a:cubicBezTo>
                  <a:pt x="2650" y="4140"/>
                  <a:pt x="2676" y="3771"/>
                  <a:pt x="2832" y="3464"/>
                </a:cubicBezTo>
                <a:cubicBezTo>
                  <a:pt x="2682" y="3491"/>
                  <a:pt x="2524" y="3459"/>
                  <a:pt x="2397" y="3364"/>
                </a:cubicBezTo>
                <a:cubicBezTo>
                  <a:pt x="2392" y="3367"/>
                  <a:pt x="2388" y="3368"/>
                  <a:pt x="2382" y="3369"/>
                </a:cubicBezTo>
                <a:cubicBezTo>
                  <a:pt x="2341" y="3637"/>
                  <a:pt x="2109" y="3843"/>
                  <a:pt x="1830" y="3843"/>
                </a:cubicBezTo>
                <a:cubicBezTo>
                  <a:pt x="1814" y="4035"/>
                  <a:pt x="1824" y="4231"/>
                  <a:pt x="1864" y="4427"/>
                </a:cubicBezTo>
                <a:lnTo>
                  <a:pt x="1502" y="4577"/>
                </a:lnTo>
                <a:cubicBezTo>
                  <a:pt x="1414" y="4613"/>
                  <a:pt x="1372" y="4715"/>
                  <a:pt x="1409" y="4804"/>
                </a:cubicBezTo>
                <a:lnTo>
                  <a:pt x="1589" y="5239"/>
                </a:lnTo>
                <a:cubicBezTo>
                  <a:pt x="1625" y="5327"/>
                  <a:pt x="1726" y="5369"/>
                  <a:pt x="1816" y="5332"/>
                </a:cubicBezTo>
                <a:lnTo>
                  <a:pt x="2178" y="5181"/>
                </a:lnTo>
                <a:cubicBezTo>
                  <a:pt x="2334" y="5415"/>
                  <a:pt x="2533" y="5611"/>
                  <a:pt x="2758" y="5760"/>
                </a:cubicBezTo>
                <a:lnTo>
                  <a:pt x="2609" y="6123"/>
                </a:lnTo>
                <a:cubicBezTo>
                  <a:pt x="2573" y="6211"/>
                  <a:pt x="2614" y="6312"/>
                  <a:pt x="2702" y="6348"/>
                </a:cubicBezTo>
                <a:lnTo>
                  <a:pt x="3138" y="6528"/>
                </a:lnTo>
                <a:cubicBezTo>
                  <a:pt x="3226" y="6564"/>
                  <a:pt x="3328" y="6523"/>
                  <a:pt x="3364" y="6435"/>
                </a:cubicBezTo>
                <a:lnTo>
                  <a:pt x="3513" y="6072"/>
                </a:lnTo>
                <a:cubicBezTo>
                  <a:pt x="3778" y="6125"/>
                  <a:pt x="4057" y="6127"/>
                  <a:pt x="4333" y="6072"/>
                </a:cubicBezTo>
                <a:lnTo>
                  <a:pt x="4484" y="6433"/>
                </a:lnTo>
                <a:cubicBezTo>
                  <a:pt x="4520" y="6521"/>
                  <a:pt x="4621" y="6564"/>
                  <a:pt x="4710" y="6527"/>
                </a:cubicBezTo>
                <a:lnTo>
                  <a:pt x="5145" y="6347"/>
                </a:lnTo>
                <a:cubicBezTo>
                  <a:pt x="5233" y="6311"/>
                  <a:pt x="5276" y="6209"/>
                  <a:pt x="5238" y="6120"/>
                </a:cubicBezTo>
                <a:lnTo>
                  <a:pt x="5088" y="5759"/>
                </a:lnTo>
                <a:cubicBezTo>
                  <a:pt x="5321" y="5603"/>
                  <a:pt x="5517" y="5404"/>
                  <a:pt x="5666" y="5179"/>
                </a:cubicBezTo>
                <a:lnTo>
                  <a:pt x="6029" y="5328"/>
                </a:lnTo>
                <a:cubicBezTo>
                  <a:pt x="6117" y="5364"/>
                  <a:pt x="6218" y="5323"/>
                  <a:pt x="6254" y="5235"/>
                </a:cubicBezTo>
                <a:lnTo>
                  <a:pt x="6434" y="4799"/>
                </a:lnTo>
                <a:cubicBezTo>
                  <a:pt x="6468" y="4708"/>
                  <a:pt x="6425" y="4608"/>
                  <a:pt x="6337" y="4571"/>
                </a:cubicBezTo>
                <a:close/>
                <a:moveTo>
                  <a:pt x="370" y="1975"/>
                </a:moveTo>
                <a:lnTo>
                  <a:pt x="145" y="1973"/>
                </a:lnTo>
                <a:cubicBezTo>
                  <a:pt x="65" y="1973"/>
                  <a:pt x="0" y="1908"/>
                  <a:pt x="0" y="1827"/>
                </a:cubicBezTo>
                <a:lnTo>
                  <a:pt x="1" y="1581"/>
                </a:lnTo>
                <a:cubicBezTo>
                  <a:pt x="1" y="1501"/>
                  <a:pt x="66" y="1436"/>
                  <a:pt x="148" y="1436"/>
                </a:cubicBezTo>
                <a:lnTo>
                  <a:pt x="373" y="1437"/>
                </a:lnTo>
                <a:cubicBezTo>
                  <a:pt x="408" y="1264"/>
                  <a:pt x="477" y="1097"/>
                  <a:pt x="580" y="947"/>
                </a:cubicBezTo>
                <a:lnTo>
                  <a:pt x="422" y="788"/>
                </a:lnTo>
                <a:cubicBezTo>
                  <a:pt x="366" y="731"/>
                  <a:pt x="366" y="639"/>
                  <a:pt x="424" y="583"/>
                </a:cubicBezTo>
                <a:lnTo>
                  <a:pt x="597" y="411"/>
                </a:lnTo>
                <a:cubicBezTo>
                  <a:pt x="654" y="355"/>
                  <a:pt x="746" y="355"/>
                  <a:pt x="802" y="412"/>
                </a:cubicBezTo>
                <a:lnTo>
                  <a:pt x="961" y="572"/>
                </a:lnTo>
                <a:cubicBezTo>
                  <a:pt x="1113" y="471"/>
                  <a:pt x="1281" y="404"/>
                  <a:pt x="1454" y="371"/>
                </a:cubicBezTo>
                <a:lnTo>
                  <a:pt x="1456" y="145"/>
                </a:lnTo>
                <a:cubicBezTo>
                  <a:pt x="1456" y="65"/>
                  <a:pt x="1521" y="0"/>
                  <a:pt x="1602" y="0"/>
                </a:cubicBezTo>
                <a:lnTo>
                  <a:pt x="1848" y="1"/>
                </a:lnTo>
                <a:cubicBezTo>
                  <a:pt x="1928" y="1"/>
                  <a:pt x="1993" y="67"/>
                  <a:pt x="1993" y="148"/>
                </a:cubicBezTo>
                <a:lnTo>
                  <a:pt x="1992" y="373"/>
                </a:lnTo>
                <a:cubicBezTo>
                  <a:pt x="2165" y="408"/>
                  <a:pt x="2332" y="477"/>
                  <a:pt x="2482" y="580"/>
                </a:cubicBezTo>
                <a:lnTo>
                  <a:pt x="2642" y="421"/>
                </a:lnTo>
                <a:cubicBezTo>
                  <a:pt x="2700" y="365"/>
                  <a:pt x="2792" y="365"/>
                  <a:pt x="2848" y="423"/>
                </a:cubicBezTo>
                <a:lnTo>
                  <a:pt x="3020" y="596"/>
                </a:lnTo>
                <a:cubicBezTo>
                  <a:pt x="3076" y="653"/>
                  <a:pt x="3076" y="745"/>
                  <a:pt x="3018" y="801"/>
                </a:cubicBezTo>
                <a:lnTo>
                  <a:pt x="2858" y="960"/>
                </a:lnTo>
                <a:cubicBezTo>
                  <a:pt x="2960" y="1112"/>
                  <a:pt x="3026" y="1280"/>
                  <a:pt x="3060" y="1453"/>
                </a:cubicBezTo>
                <a:lnTo>
                  <a:pt x="3285" y="1455"/>
                </a:lnTo>
                <a:cubicBezTo>
                  <a:pt x="3365" y="1455"/>
                  <a:pt x="3430" y="1520"/>
                  <a:pt x="3430" y="1601"/>
                </a:cubicBezTo>
                <a:lnTo>
                  <a:pt x="3429" y="1847"/>
                </a:lnTo>
                <a:cubicBezTo>
                  <a:pt x="3429" y="1927"/>
                  <a:pt x="3364" y="1992"/>
                  <a:pt x="3282" y="1992"/>
                </a:cubicBezTo>
                <a:lnTo>
                  <a:pt x="3057" y="1991"/>
                </a:lnTo>
                <a:cubicBezTo>
                  <a:pt x="3022" y="2164"/>
                  <a:pt x="2953" y="2331"/>
                  <a:pt x="2850" y="2481"/>
                </a:cubicBezTo>
                <a:lnTo>
                  <a:pt x="3009" y="2641"/>
                </a:lnTo>
                <a:cubicBezTo>
                  <a:pt x="3065" y="2699"/>
                  <a:pt x="3065" y="2791"/>
                  <a:pt x="3008" y="2847"/>
                </a:cubicBezTo>
                <a:lnTo>
                  <a:pt x="2834" y="3019"/>
                </a:lnTo>
                <a:cubicBezTo>
                  <a:pt x="2777" y="3075"/>
                  <a:pt x="2685" y="3075"/>
                  <a:pt x="2629" y="3017"/>
                </a:cubicBezTo>
                <a:lnTo>
                  <a:pt x="2470" y="2857"/>
                </a:lnTo>
                <a:cubicBezTo>
                  <a:pt x="2318" y="2959"/>
                  <a:pt x="2150" y="3025"/>
                  <a:pt x="1977" y="3059"/>
                </a:cubicBezTo>
                <a:lnTo>
                  <a:pt x="1976" y="3284"/>
                </a:lnTo>
                <a:cubicBezTo>
                  <a:pt x="1976" y="3364"/>
                  <a:pt x="1910" y="3429"/>
                  <a:pt x="1829" y="3429"/>
                </a:cubicBezTo>
                <a:lnTo>
                  <a:pt x="1584" y="3428"/>
                </a:lnTo>
                <a:cubicBezTo>
                  <a:pt x="1504" y="3428"/>
                  <a:pt x="1438" y="3363"/>
                  <a:pt x="1438" y="3281"/>
                </a:cubicBezTo>
                <a:lnTo>
                  <a:pt x="1440" y="3056"/>
                </a:lnTo>
                <a:cubicBezTo>
                  <a:pt x="1266" y="3021"/>
                  <a:pt x="1100" y="2952"/>
                  <a:pt x="949" y="2849"/>
                </a:cubicBezTo>
                <a:lnTo>
                  <a:pt x="789" y="3008"/>
                </a:lnTo>
                <a:cubicBezTo>
                  <a:pt x="732" y="3064"/>
                  <a:pt x="640" y="3064"/>
                  <a:pt x="584" y="3007"/>
                </a:cubicBezTo>
                <a:lnTo>
                  <a:pt x="412" y="2833"/>
                </a:lnTo>
                <a:cubicBezTo>
                  <a:pt x="356" y="2776"/>
                  <a:pt x="356" y="2684"/>
                  <a:pt x="413" y="2628"/>
                </a:cubicBezTo>
                <a:lnTo>
                  <a:pt x="573" y="2469"/>
                </a:lnTo>
                <a:cubicBezTo>
                  <a:pt x="470" y="2316"/>
                  <a:pt x="404" y="2148"/>
                  <a:pt x="370" y="1975"/>
                </a:cubicBezTo>
                <a:close/>
                <a:moveTo>
                  <a:pt x="1252" y="2172"/>
                </a:moveTo>
                <a:cubicBezTo>
                  <a:pt x="1505" y="2428"/>
                  <a:pt x="1917" y="2431"/>
                  <a:pt x="2173" y="2177"/>
                </a:cubicBezTo>
                <a:cubicBezTo>
                  <a:pt x="2429" y="1924"/>
                  <a:pt x="2432" y="1512"/>
                  <a:pt x="2178" y="1256"/>
                </a:cubicBezTo>
                <a:cubicBezTo>
                  <a:pt x="1925" y="1000"/>
                  <a:pt x="1513" y="997"/>
                  <a:pt x="1257" y="1251"/>
                </a:cubicBezTo>
                <a:cubicBezTo>
                  <a:pt x="1000" y="1504"/>
                  <a:pt x="998" y="1916"/>
                  <a:pt x="1252" y="2172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Oval 15">
            <a:extLst>
              <a:ext uri="{FF2B5EF4-FFF2-40B4-BE49-F238E27FC236}">
                <a16:creationId xmlns:a16="http://schemas.microsoft.com/office/drawing/2014/main" id="{548A1268-24CE-44CA-BDB7-882B60046F7B}"/>
              </a:ext>
            </a:extLst>
          </p:cNvPr>
          <p:cNvSpPr/>
          <p:nvPr/>
        </p:nvSpPr>
        <p:spPr>
          <a:xfrm>
            <a:off x="4529297" y="4431113"/>
            <a:ext cx="523876" cy="440781"/>
          </a:xfrm>
          <a:custGeom>
            <a:avLst/>
            <a:gdLst>
              <a:gd name="connsiteX0" fmla="*/ 491732 w 609050"/>
              <a:gd name="connsiteY0" fmla="*/ 464941 h 512446"/>
              <a:gd name="connsiteX1" fmla="*/ 481173 w 609050"/>
              <a:gd name="connsiteY1" fmla="*/ 475479 h 512446"/>
              <a:gd name="connsiteX2" fmla="*/ 491732 w 609050"/>
              <a:gd name="connsiteY2" fmla="*/ 486101 h 512446"/>
              <a:gd name="connsiteX3" fmla="*/ 555168 w 609050"/>
              <a:gd name="connsiteY3" fmla="*/ 486101 h 512446"/>
              <a:gd name="connsiteX4" fmla="*/ 565726 w 609050"/>
              <a:gd name="connsiteY4" fmla="*/ 475479 h 512446"/>
              <a:gd name="connsiteX5" fmla="*/ 555168 w 609050"/>
              <a:gd name="connsiteY5" fmla="*/ 464941 h 512446"/>
              <a:gd name="connsiteX6" fmla="*/ 29916 w 609050"/>
              <a:gd name="connsiteY6" fmla="*/ 445621 h 512446"/>
              <a:gd name="connsiteX7" fmla="*/ 579134 w 609050"/>
              <a:gd name="connsiteY7" fmla="*/ 445621 h 512446"/>
              <a:gd name="connsiteX8" fmla="*/ 609050 w 609050"/>
              <a:gd name="connsiteY8" fmla="*/ 475563 h 512446"/>
              <a:gd name="connsiteX9" fmla="*/ 609050 w 609050"/>
              <a:gd name="connsiteY9" fmla="*/ 482588 h 512446"/>
              <a:gd name="connsiteX10" fmla="*/ 579134 w 609050"/>
              <a:gd name="connsiteY10" fmla="*/ 512446 h 512446"/>
              <a:gd name="connsiteX11" fmla="*/ 29916 w 609050"/>
              <a:gd name="connsiteY11" fmla="*/ 512446 h 512446"/>
              <a:gd name="connsiteX12" fmla="*/ 0 w 609050"/>
              <a:gd name="connsiteY12" fmla="*/ 482588 h 512446"/>
              <a:gd name="connsiteX13" fmla="*/ 0 w 609050"/>
              <a:gd name="connsiteY13" fmla="*/ 475563 h 512446"/>
              <a:gd name="connsiteX14" fmla="*/ 29916 w 609050"/>
              <a:gd name="connsiteY14" fmla="*/ 445621 h 512446"/>
              <a:gd name="connsiteX15" fmla="*/ 58946 w 609050"/>
              <a:gd name="connsiteY15" fmla="*/ 57153 h 512446"/>
              <a:gd name="connsiteX16" fmla="*/ 58946 w 609050"/>
              <a:gd name="connsiteY16" fmla="*/ 356223 h 512446"/>
              <a:gd name="connsiteX17" fmla="*/ 550175 w 609050"/>
              <a:gd name="connsiteY17" fmla="*/ 356223 h 512446"/>
              <a:gd name="connsiteX18" fmla="*/ 550175 w 609050"/>
              <a:gd name="connsiteY18" fmla="*/ 57153 h 512446"/>
              <a:gd name="connsiteX19" fmla="*/ 80147 w 609050"/>
              <a:gd name="connsiteY19" fmla="*/ 0 h 512446"/>
              <a:gd name="connsiteX20" fmla="*/ 529057 w 609050"/>
              <a:gd name="connsiteY20" fmla="*/ 0 h 512446"/>
              <a:gd name="connsiteX21" fmla="*/ 575650 w 609050"/>
              <a:gd name="connsiteY21" fmla="*/ 19414 h 512446"/>
              <a:gd name="connsiteX22" fmla="*/ 595007 w 609050"/>
              <a:gd name="connsiteY22" fmla="*/ 65939 h 512446"/>
              <a:gd name="connsiteX23" fmla="*/ 595007 w 609050"/>
              <a:gd name="connsiteY23" fmla="*/ 355972 h 512446"/>
              <a:gd name="connsiteX24" fmla="*/ 575650 w 609050"/>
              <a:gd name="connsiteY24" fmla="*/ 402497 h 512446"/>
              <a:gd name="connsiteX25" fmla="*/ 529057 w 609050"/>
              <a:gd name="connsiteY25" fmla="*/ 421911 h 512446"/>
              <a:gd name="connsiteX26" fmla="*/ 80147 w 609050"/>
              <a:gd name="connsiteY26" fmla="*/ 421911 h 512446"/>
              <a:gd name="connsiteX27" fmla="*/ 33555 w 609050"/>
              <a:gd name="connsiteY27" fmla="*/ 402497 h 512446"/>
              <a:gd name="connsiteX28" fmla="*/ 14113 w 609050"/>
              <a:gd name="connsiteY28" fmla="*/ 355972 h 512446"/>
              <a:gd name="connsiteX29" fmla="*/ 14113 w 609050"/>
              <a:gd name="connsiteY29" fmla="*/ 65939 h 512446"/>
              <a:gd name="connsiteX30" fmla="*/ 33555 w 609050"/>
              <a:gd name="connsiteY30" fmla="*/ 19414 h 512446"/>
              <a:gd name="connsiteX31" fmla="*/ 80147 w 609050"/>
              <a:gd name="connsiteY31" fmla="*/ 0 h 51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09050" h="512446">
                <a:moveTo>
                  <a:pt x="491732" y="464941"/>
                </a:moveTo>
                <a:cubicBezTo>
                  <a:pt x="485950" y="464941"/>
                  <a:pt x="481173" y="469708"/>
                  <a:pt x="481173" y="475479"/>
                </a:cubicBezTo>
                <a:cubicBezTo>
                  <a:pt x="481173" y="481333"/>
                  <a:pt x="485950" y="486101"/>
                  <a:pt x="491732" y="486101"/>
                </a:cubicBezTo>
                <a:lnTo>
                  <a:pt x="555168" y="486101"/>
                </a:lnTo>
                <a:cubicBezTo>
                  <a:pt x="561033" y="486101"/>
                  <a:pt x="565726" y="481333"/>
                  <a:pt x="565726" y="475479"/>
                </a:cubicBezTo>
                <a:cubicBezTo>
                  <a:pt x="565726" y="469708"/>
                  <a:pt x="561033" y="464941"/>
                  <a:pt x="555168" y="464941"/>
                </a:cubicBezTo>
                <a:close/>
                <a:moveTo>
                  <a:pt x="29916" y="445621"/>
                </a:moveTo>
                <a:lnTo>
                  <a:pt x="579134" y="445621"/>
                </a:lnTo>
                <a:cubicBezTo>
                  <a:pt x="595642" y="445621"/>
                  <a:pt x="609050" y="459003"/>
                  <a:pt x="609050" y="475563"/>
                </a:cubicBezTo>
                <a:lnTo>
                  <a:pt x="609050" y="482588"/>
                </a:lnTo>
                <a:cubicBezTo>
                  <a:pt x="609050" y="499064"/>
                  <a:pt x="595642" y="512446"/>
                  <a:pt x="579134" y="512446"/>
                </a:cubicBezTo>
                <a:lnTo>
                  <a:pt x="29916" y="512446"/>
                </a:lnTo>
                <a:cubicBezTo>
                  <a:pt x="13408" y="512446"/>
                  <a:pt x="0" y="499064"/>
                  <a:pt x="0" y="482588"/>
                </a:cubicBezTo>
                <a:lnTo>
                  <a:pt x="0" y="475563"/>
                </a:lnTo>
                <a:cubicBezTo>
                  <a:pt x="0" y="459003"/>
                  <a:pt x="13408" y="445621"/>
                  <a:pt x="29916" y="445621"/>
                </a:cubicBezTo>
                <a:close/>
                <a:moveTo>
                  <a:pt x="58946" y="57153"/>
                </a:moveTo>
                <a:lnTo>
                  <a:pt x="58946" y="356223"/>
                </a:lnTo>
                <a:lnTo>
                  <a:pt x="550175" y="356223"/>
                </a:lnTo>
                <a:lnTo>
                  <a:pt x="550175" y="57153"/>
                </a:lnTo>
                <a:close/>
                <a:moveTo>
                  <a:pt x="80147" y="0"/>
                </a:moveTo>
                <a:lnTo>
                  <a:pt x="529057" y="0"/>
                </a:lnTo>
                <a:cubicBezTo>
                  <a:pt x="547158" y="0"/>
                  <a:pt x="562745" y="6443"/>
                  <a:pt x="575650" y="19414"/>
                </a:cubicBezTo>
                <a:cubicBezTo>
                  <a:pt x="588555" y="32300"/>
                  <a:pt x="595007" y="47781"/>
                  <a:pt x="595007" y="65939"/>
                </a:cubicBezTo>
                <a:lnTo>
                  <a:pt x="595007" y="355972"/>
                </a:lnTo>
                <a:cubicBezTo>
                  <a:pt x="595007" y="374130"/>
                  <a:pt x="588555" y="389611"/>
                  <a:pt x="575650" y="402497"/>
                </a:cubicBezTo>
                <a:cubicBezTo>
                  <a:pt x="562745" y="415468"/>
                  <a:pt x="547158" y="421911"/>
                  <a:pt x="529057" y="421911"/>
                </a:cubicBezTo>
                <a:lnTo>
                  <a:pt x="80147" y="421911"/>
                </a:lnTo>
                <a:cubicBezTo>
                  <a:pt x="61962" y="421911"/>
                  <a:pt x="46460" y="415468"/>
                  <a:pt x="33555" y="402497"/>
                </a:cubicBezTo>
                <a:cubicBezTo>
                  <a:pt x="20566" y="389611"/>
                  <a:pt x="14113" y="374046"/>
                  <a:pt x="14113" y="355972"/>
                </a:cubicBezTo>
                <a:lnTo>
                  <a:pt x="14113" y="65939"/>
                </a:lnTo>
                <a:cubicBezTo>
                  <a:pt x="14113" y="47781"/>
                  <a:pt x="20566" y="32300"/>
                  <a:pt x="33555" y="19414"/>
                </a:cubicBezTo>
                <a:cubicBezTo>
                  <a:pt x="46460" y="6443"/>
                  <a:pt x="61962" y="0"/>
                  <a:pt x="80147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Oval 20">
            <a:extLst>
              <a:ext uri="{FF2B5EF4-FFF2-40B4-BE49-F238E27FC236}">
                <a16:creationId xmlns:a16="http://schemas.microsoft.com/office/drawing/2014/main" id="{E1B8E9EE-2F4D-4275-9997-F825CDE6FB9E}"/>
              </a:ext>
            </a:extLst>
          </p:cNvPr>
          <p:cNvSpPr/>
          <p:nvPr/>
        </p:nvSpPr>
        <p:spPr>
          <a:xfrm>
            <a:off x="7899400" y="4394384"/>
            <a:ext cx="523876" cy="514239"/>
          </a:xfrm>
          <a:custGeom>
            <a:avLst/>
            <a:gdLst>
              <a:gd name="connsiteX0" fmla="*/ 244277 w 606086"/>
              <a:gd name="connsiteY0" fmla="*/ 198378 h 594937"/>
              <a:gd name="connsiteX1" fmla="*/ 198685 w 606086"/>
              <a:gd name="connsiteY1" fmla="*/ 243894 h 594937"/>
              <a:gd name="connsiteX2" fmla="*/ 198685 w 606086"/>
              <a:gd name="connsiteY2" fmla="*/ 340675 h 594937"/>
              <a:gd name="connsiteX3" fmla="*/ 228863 w 606086"/>
              <a:gd name="connsiteY3" fmla="*/ 383317 h 594937"/>
              <a:gd name="connsiteX4" fmla="*/ 238798 w 606086"/>
              <a:gd name="connsiteY4" fmla="*/ 397501 h 594937"/>
              <a:gd name="connsiteX5" fmla="*/ 238798 w 606086"/>
              <a:gd name="connsiteY5" fmla="*/ 534235 h 594937"/>
              <a:gd name="connsiteX6" fmla="*/ 268884 w 606086"/>
              <a:gd name="connsiteY6" fmla="*/ 564271 h 594937"/>
              <a:gd name="connsiteX7" fmla="*/ 337690 w 606086"/>
              <a:gd name="connsiteY7" fmla="*/ 564271 h 594937"/>
              <a:gd name="connsiteX8" fmla="*/ 367775 w 606086"/>
              <a:gd name="connsiteY8" fmla="*/ 534235 h 594937"/>
              <a:gd name="connsiteX9" fmla="*/ 367775 w 606086"/>
              <a:gd name="connsiteY9" fmla="*/ 397501 h 594937"/>
              <a:gd name="connsiteX10" fmla="*/ 377710 w 606086"/>
              <a:gd name="connsiteY10" fmla="*/ 383317 h 594937"/>
              <a:gd name="connsiteX11" fmla="*/ 407517 w 606086"/>
              <a:gd name="connsiteY11" fmla="*/ 340675 h 594937"/>
              <a:gd name="connsiteX12" fmla="*/ 407517 w 606086"/>
              <a:gd name="connsiteY12" fmla="*/ 243894 h 594937"/>
              <a:gd name="connsiteX13" fmla="*/ 362018 w 606086"/>
              <a:gd name="connsiteY13" fmla="*/ 198378 h 594937"/>
              <a:gd name="connsiteX14" fmla="*/ 465039 w 606086"/>
              <a:gd name="connsiteY14" fmla="*/ 168299 h 594937"/>
              <a:gd name="connsiteX15" fmla="*/ 530224 w 606086"/>
              <a:gd name="connsiteY15" fmla="*/ 168299 h 594937"/>
              <a:gd name="connsiteX16" fmla="*/ 606086 w 606086"/>
              <a:gd name="connsiteY16" fmla="*/ 243932 h 594937"/>
              <a:gd name="connsiteX17" fmla="*/ 606086 w 606086"/>
              <a:gd name="connsiteY17" fmla="*/ 340697 h 594937"/>
              <a:gd name="connsiteX18" fmla="*/ 566251 w 606086"/>
              <a:gd name="connsiteY18" fmla="*/ 407339 h 594937"/>
              <a:gd name="connsiteX19" fmla="*/ 566251 w 606086"/>
              <a:gd name="connsiteY19" fmla="*/ 534598 h 594937"/>
              <a:gd name="connsiteX20" fmla="*/ 505803 w 606086"/>
              <a:gd name="connsiteY20" fmla="*/ 594937 h 594937"/>
              <a:gd name="connsiteX21" fmla="*/ 436997 w 606086"/>
              <a:gd name="connsiteY21" fmla="*/ 594937 h 594937"/>
              <a:gd name="connsiteX22" fmla="*/ 421769 w 606086"/>
              <a:gd name="connsiteY22" fmla="*/ 579736 h 594937"/>
              <a:gd name="connsiteX23" fmla="*/ 436997 w 606086"/>
              <a:gd name="connsiteY23" fmla="*/ 564536 h 594937"/>
              <a:gd name="connsiteX24" fmla="*/ 505803 w 606086"/>
              <a:gd name="connsiteY24" fmla="*/ 564536 h 594937"/>
              <a:gd name="connsiteX25" fmla="*/ 535888 w 606086"/>
              <a:gd name="connsiteY25" fmla="*/ 534505 h 594937"/>
              <a:gd name="connsiteX26" fmla="*/ 535888 w 606086"/>
              <a:gd name="connsiteY26" fmla="*/ 397792 h 594937"/>
              <a:gd name="connsiteX27" fmla="*/ 545823 w 606086"/>
              <a:gd name="connsiteY27" fmla="*/ 383611 h 594937"/>
              <a:gd name="connsiteX28" fmla="*/ 575722 w 606086"/>
              <a:gd name="connsiteY28" fmla="*/ 340975 h 594937"/>
              <a:gd name="connsiteX29" fmla="*/ 575722 w 606086"/>
              <a:gd name="connsiteY29" fmla="*/ 244210 h 594937"/>
              <a:gd name="connsiteX30" fmla="*/ 530224 w 606086"/>
              <a:gd name="connsiteY30" fmla="*/ 198700 h 594937"/>
              <a:gd name="connsiteX31" fmla="*/ 465039 w 606086"/>
              <a:gd name="connsiteY31" fmla="*/ 198700 h 594937"/>
              <a:gd name="connsiteX32" fmla="*/ 449811 w 606086"/>
              <a:gd name="connsiteY32" fmla="*/ 183500 h 594937"/>
              <a:gd name="connsiteX33" fmla="*/ 465039 w 606086"/>
              <a:gd name="connsiteY33" fmla="*/ 168299 h 594937"/>
              <a:gd name="connsiteX34" fmla="*/ 244091 w 606086"/>
              <a:gd name="connsiteY34" fmla="*/ 168157 h 594937"/>
              <a:gd name="connsiteX35" fmla="*/ 361832 w 606086"/>
              <a:gd name="connsiteY35" fmla="*/ 168157 h 594937"/>
              <a:gd name="connsiteX36" fmla="*/ 437788 w 606086"/>
              <a:gd name="connsiteY36" fmla="*/ 243894 h 594937"/>
              <a:gd name="connsiteX37" fmla="*/ 437788 w 606086"/>
              <a:gd name="connsiteY37" fmla="*/ 340675 h 594937"/>
              <a:gd name="connsiteX38" fmla="*/ 397860 w 606086"/>
              <a:gd name="connsiteY38" fmla="*/ 407327 h 594937"/>
              <a:gd name="connsiteX39" fmla="*/ 397860 w 606086"/>
              <a:gd name="connsiteY39" fmla="*/ 534235 h 594937"/>
              <a:gd name="connsiteX40" fmla="*/ 337504 w 606086"/>
              <a:gd name="connsiteY40" fmla="*/ 594584 h 594937"/>
              <a:gd name="connsiteX41" fmla="*/ 268605 w 606086"/>
              <a:gd name="connsiteY41" fmla="*/ 594584 h 594937"/>
              <a:gd name="connsiteX42" fmla="*/ 208063 w 606086"/>
              <a:gd name="connsiteY42" fmla="*/ 534235 h 594937"/>
              <a:gd name="connsiteX43" fmla="*/ 208063 w 606086"/>
              <a:gd name="connsiteY43" fmla="*/ 407327 h 594937"/>
              <a:gd name="connsiteX44" fmla="*/ 168228 w 606086"/>
              <a:gd name="connsiteY44" fmla="*/ 340675 h 594937"/>
              <a:gd name="connsiteX45" fmla="*/ 168228 w 606086"/>
              <a:gd name="connsiteY45" fmla="*/ 243894 h 594937"/>
              <a:gd name="connsiteX46" fmla="*/ 244091 w 606086"/>
              <a:gd name="connsiteY46" fmla="*/ 168157 h 594937"/>
              <a:gd name="connsiteX47" fmla="*/ 75862 w 606086"/>
              <a:gd name="connsiteY47" fmla="*/ 168016 h 594937"/>
              <a:gd name="connsiteX48" fmla="*/ 140861 w 606086"/>
              <a:gd name="connsiteY48" fmla="*/ 168016 h 594937"/>
              <a:gd name="connsiteX49" fmla="*/ 156089 w 606086"/>
              <a:gd name="connsiteY49" fmla="*/ 183217 h 594937"/>
              <a:gd name="connsiteX50" fmla="*/ 140861 w 606086"/>
              <a:gd name="connsiteY50" fmla="*/ 198419 h 594937"/>
              <a:gd name="connsiteX51" fmla="*/ 76048 w 606086"/>
              <a:gd name="connsiteY51" fmla="*/ 198419 h 594937"/>
              <a:gd name="connsiteX52" fmla="*/ 30456 w 606086"/>
              <a:gd name="connsiteY52" fmla="*/ 243931 h 594937"/>
              <a:gd name="connsiteX53" fmla="*/ 30456 w 606086"/>
              <a:gd name="connsiteY53" fmla="*/ 340701 h 594937"/>
              <a:gd name="connsiteX54" fmla="*/ 60263 w 606086"/>
              <a:gd name="connsiteY54" fmla="*/ 383339 h 594937"/>
              <a:gd name="connsiteX55" fmla="*/ 70198 w 606086"/>
              <a:gd name="connsiteY55" fmla="*/ 397521 h 594937"/>
              <a:gd name="connsiteX56" fmla="*/ 70198 w 606086"/>
              <a:gd name="connsiteY56" fmla="*/ 534149 h 594937"/>
              <a:gd name="connsiteX57" fmla="*/ 100283 w 606086"/>
              <a:gd name="connsiteY57" fmla="*/ 564181 h 594937"/>
              <a:gd name="connsiteX58" fmla="*/ 169089 w 606086"/>
              <a:gd name="connsiteY58" fmla="*/ 564181 h 594937"/>
              <a:gd name="connsiteX59" fmla="*/ 184317 w 606086"/>
              <a:gd name="connsiteY59" fmla="*/ 579383 h 594937"/>
              <a:gd name="connsiteX60" fmla="*/ 169089 w 606086"/>
              <a:gd name="connsiteY60" fmla="*/ 594584 h 594937"/>
              <a:gd name="connsiteX61" fmla="*/ 100283 w 606086"/>
              <a:gd name="connsiteY61" fmla="*/ 594584 h 594937"/>
              <a:gd name="connsiteX62" fmla="*/ 39835 w 606086"/>
              <a:gd name="connsiteY62" fmla="*/ 534149 h 594937"/>
              <a:gd name="connsiteX63" fmla="*/ 39835 w 606086"/>
              <a:gd name="connsiteY63" fmla="*/ 407161 h 594937"/>
              <a:gd name="connsiteX64" fmla="*/ 0 w 606086"/>
              <a:gd name="connsiteY64" fmla="*/ 340608 h 594937"/>
              <a:gd name="connsiteX65" fmla="*/ 0 w 606086"/>
              <a:gd name="connsiteY65" fmla="*/ 243838 h 594937"/>
              <a:gd name="connsiteX66" fmla="*/ 75862 w 606086"/>
              <a:gd name="connsiteY66" fmla="*/ 168016 h 594937"/>
              <a:gd name="connsiteX67" fmla="*/ 478786 w 606086"/>
              <a:gd name="connsiteY67" fmla="*/ 30314 h 594937"/>
              <a:gd name="connsiteX68" fmla="*/ 432649 w 606086"/>
              <a:gd name="connsiteY68" fmla="*/ 76387 h 594937"/>
              <a:gd name="connsiteX69" fmla="*/ 478786 w 606086"/>
              <a:gd name="connsiteY69" fmla="*/ 122553 h 594937"/>
              <a:gd name="connsiteX70" fmla="*/ 525016 w 606086"/>
              <a:gd name="connsiteY70" fmla="*/ 76387 h 594937"/>
              <a:gd name="connsiteX71" fmla="*/ 478786 w 606086"/>
              <a:gd name="connsiteY71" fmla="*/ 30314 h 594937"/>
              <a:gd name="connsiteX72" fmla="*/ 303043 w 606086"/>
              <a:gd name="connsiteY72" fmla="*/ 30314 h 594937"/>
              <a:gd name="connsiteX73" fmla="*/ 256885 w 606086"/>
              <a:gd name="connsiteY73" fmla="*/ 76387 h 594937"/>
              <a:gd name="connsiteX74" fmla="*/ 303043 w 606086"/>
              <a:gd name="connsiteY74" fmla="*/ 122553 h 594937"/>
              <a:gd name="connsiteX75" fmla="*/ 349201 w 606086"/>
              <a:gd name="connsiteY75" fmla="*/ 76387 h 594937"/>
              <a:gd name="connsiteX76" fmla="*/ 303043 w 606086"/>
              <a:gd name="connsiteY76" fmla="*/ 30314 h 594937"/>
              <a:gd name="connsiteX77" fmla="*/ 127300 w 606086"/>
              <a:gd name="connsiteY77" fmla="*/ 30314 h 594937"/>
              <a:gd name="connsiteX78" fmla="*/ 81070 w 606086"/>
              <a:gd name="connsiteY78" fmla="*/ 76387 h 594937"/>
              <a:gd name="connsiteX79" fmla="*/ 127300 w 606086"/>
              <a:gd name="connsiteY79" fmla="*/ 122553 h 594937"/>
              <a:gd name="connsiteX80" fmla="*/ 173437 w 606086"/>
              <a:gd name="connsiteY80" fmla="*/ 76387 h 594937"/>
              <a:gd name="connsiteX81" fmla="*/ 127300 w 606086"/>
              <a:gd name="connsiteY81" fmla="*/ 30314 h 594937"/>
              <a:gd name="connsiteX82" fmla="*/ 478786 w 606086"/>
              <a:gd name="connsiteY82" fmla="*/ 0 h 594937"/>
              <a:gd name="connsiteX83" fmla="*/ 555279 w 606086"/>
              <a:gd name="connsiteY83" fmla="*/ 76387 h 594937"/>
              <a:gd name="connsiteX84" fmla="*/ 478786 w 606086"/>
              <a:gd name="connsiteY84" fmla="*/ 152774 h 594937"/>
              <a:gd name="connsiteX85" fmla="*/ 402293 w 606086"/>
              <a:gd name="connsiteY85" fmla="*/ 76387 h 594937"/>
              <a:gd name="connsiteX86" fmla="*/ 478786 w 606086"/>
              <a:gd name="connsiteY86" fmla="*/ 0 h 594937"/>
              <a:gd name="connsiteX87" fmla="*/ 303043 w 606086"/>
              <a:gd name="connsiteY87" fmla="*/ 0 h 594937"/>
              <a:gd name="connsiteX88" fmla="*/ 379571 w 606086"/>
              <a:gd name="connsiteY88" fmla="*/ 76387 h 594937"/>
              <a:gd name="connsiteX89" fmla="*/ 303043 w 606086"/>
              <a:gd name="connsiteY89" fmla="*/ 152774 h 594937"/>
              <a:gd name="connsiteX90" fmla="*/ 226515 w 606086"/>
              <a:gd name="connsiteY90" fmla="*/ 76387 h 594937"/>
              <a:gd name="connsiteX91" fmla="*/ 303043 w 606086"/>
              <a:gd name="connsiteY91" fmla="*/ 0 h 594937"/>
              <a:gd name="connsiteX92" fmla="*/ 127300 w 606086"/>
              <a:gd name="connsiteY92" fmla="*/ 0 h 594937"/>
              <a:gd name="connsiteX93" fmla="*/ 203793 w 606086"/>
              <a:gd name="connsiteY93" fmla="*/ 76387 h 594937"/>
              <a:gd name="connsiteX94" fmla="*/ 127300 w 606086"/>
              <a:gd name="connsiteY94" fmla="*/ 152774 h 594937"/>
              <a:gd name="connsiteX95" fmla="*/ 50807 w 606086"/>
              <a:gd name="connsiteY95" fmla="*/ 76387 h 594937"/>
              <a:gd name="connsiteX96" fmla="*/ 127300 w 606086"/>
              <a:gd name="connsiteY96" fmla="*/ 0 h 59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606086" h="594937">
                <a:moveTo>
                  <a:pt x="244277" y="198378"/>
                </a:moveTo>
                <a:cubicBezTo>
                  <a:pt x="219113" y="198378"/>
                  <a:pt x="198685" y="218772"/>
                  <a:pt x="198685" y="243894"/>
                </a:cubicBezTo>
                <a:lnTo>
                  <a:pt x="198685" y="340675"/>
                </a:lnTo>
                <a:cubicBezTo>
                  <a:pt x="198685" y="359586"/>
                  <a:pt x="210663" y="376735"/>
                  <a:pt x="228863" y="383317"/>
                </a:cubicBezTo>
                <a:cubicBezTo>
                  <a:pt x="234806" y="385542"/>
                  <a:pt x="238798" y="391197"/>
                  <a:pt x="238798" y="397501"/>
                </a:cubicBezTo>
                <a:lnTo>
                  <a:pt x="238798" y="534235"/>
                </a:lnTo>
                <a:cubicBezTo>
                  <a:pt x="238798" y="550829"/>
                  <a:pt x="252262" y="564271"/>
                  <a:pt x="268884" y="564271"/>
                </a:cubicBezTo>
                <a:lnTo>
                  <a:pt x="337690" y="564271"/>
                </a:lnTo>
                <a:cubicBezTo>
                  <a:pt x="354311" y="564271"/>
                  <a:pt x="367775" y="550829"/>
                  <a:pt x="367775" y="534235"/>
                </a:cubicBezTo>
                <a:lnTo>
                  <a:pt x="367775" y="397501"/>
                </a:lnTo>
                <a:cubicBezTo>
                  <a:pt x="367775" y="391197"/>
                  <a:pt x="371768" y="385542"/>
                  <a:pt x="377710" y="383317"/>
                </a:cubicBezTo>
                <a:cubicBezTo>
                  <a:pt x="395539" y="376735"/>
                  <a:pt x="407517" y="359586"/>
                  <a:pt x="407517" y="340675"/>
                </a:cubicBezTo>
                <a:lnTo>
                  <a:pt x="407517" y="243894"/>
                </a:lnTo>
                <a:cubicBezTo>
                  <a:pt x="407517" y="218772"/>
                  <a:pt x="387089" y="198378"/>
                  <a:pt x="362018" y="198378"/>
                </a:cubicBezTo>
                <a:close/>
                <a:moveTo>
                  <a:pt x="465039" y="168299"/>
                </a:moveTo>
                <a:lnTo>
                  <a:pt x="530224" y="168299"/>
                </a:lnTo>
                <a:cubicBezTo>
                  <a:pt x="572008" y="168299"/>
                  <a:pt x="606086" y="202130"/>
                  <a:pt x="606086" y="243932"/>
                </a:cubicBezTo>
                <a:lnTo>
                  <a:pt x="606086" y="340697"/>
                </a:lnTo>
                <a:cubicBezTo>
                  <a:pt x="606086" y="368595"/>
                  <a:pt x="590486" y="394177"/>
                  <a:pt x="566251" y="407339"/>
                </a:cubicBezTo>
                <a:lnTo>
                  <a:pt x="566251" y="534598"/>
                </a:lnTo>
                <a:cubicBezTo>
                  <a:pt x="566251" y="567872"/>
                  <a:pt x="539138" y="594937"/>
                  <a:pt x="505803" y="594937"/>
                </a:cubicBezTo>
                <a:lnTo>
                  <a:pt x="436997" y="594937"/>
                </a:lnTo>
                <a:cubicBezTo>
                  <a:pt x="428547" y="594937"/>
                  <a:pt x="421769" y="588078"/>
                  <a:pt x="421769" y="579736"/>
                </a:cubicBezTo>
                <a:cubicBezTo>
                  <a:pt x="421769" y="571302"/>
                  <a:pt x="428547" y="564536"/>
                  <a:pt x="436997" y="564536"/>
                </a:cubicBezTo>
                <a:lnTo>
                  <a:pt x="505803" y="564536"/>
                </a:lnTo>
                <a:cubicBezTo>
                  <a:pt x="522424" y="564536"/>
                  <a:pt x="535888" y="551003"/>
                  <a:pt x="535888" y="534505"/>
                </a:cubicBezTo>
                <a:lnTo>
                  <a:pt x="535888" y="397792"/>
                </a:lnTo>
                <a:cubicBezTo>
                  <a:pt x="535888" y="391489"/>
                  <a:pt x="539880" y="385835"/>
                  <a:pt x="545823" y="383611"/>
                </a:cubicBezTo>
                <a:cubicBezTo>
                  <a:pt x="563744" y="377030"/>
                  <a:pt x="575722" y="359883"/>
                  <a:pt x="575722" y="340975"/>
                </a:cubicBezTo>
                <a:lnTo>
                  <a:pt x="575722" y="244210"/>
                </a:lnTo>
                <a:cubicBezTo>
                  <a:pt x="575722" y="219091"/>
                  <a:pt x="555294" y="198700"/>
                  <a:pt x="530224" y="198700"/>
                </a:cubicBezTo>
                <a:lnTo>
                  <a:pt x="465039" y="198700"/>
                </a:lnTo>
                <a:cubicBezTo>
                  <a:pt x="456682" y="198700"/>
                  <a:pt x="449811" y="191934"/>
                  <a:pt x="449811" y="183500"/>
                </a:cubicBezTo>
                <a:cubicBezTo>
                  <a:pt x="449811" y="175065"/>
                  <a:pt x="456682" y="168299"/>
                  <a:pt x="465039" y="168299"/>
                </a:cubicBezTo>
                <a:close/>
                <a:moveTo>
                  <a:pt x="244091" y="168157"/>
                </a:moveTo>
                <a:lnTo>
                  <a:pt x="361832" y="168157"/>
                </a:lnTo>
                <a:cubicBezTo>
                  <a:pt x="403710" y="168157"/>
                  <a:pt x="437788" y="202086"/>
                  <a:pt x="437788" y="243894"/>
                </a:cubicBezTo>
                <a:lnTo>
                  <a:pt x="437788" y="340675"/>
                </a:lnTo>
                <a:cubicBezTo>
                  <a:pt x="437788" y="368578"/>
                  <a:pt x="422188" y="394163"/>
                  <a:pt x="397860" y="407327"/>
                </a:cubicBezTo>
                <a:lnTo>
                  <a:pt x="397860" y="534235"/>
                </a:lnTo>
                <a:cubicBezTo>
                  <a:pt x="397860" y="567515"/>
                  <a:pt x="370746" y="594584"/>
                  <a:pt x="337504" y="594584"/>
                </a:cubicBezTo>
                <a:lnTo>
                  <a:pt x="268605" y="594584"/>
                </a:lnTo>
                <a:cubicBezTo>
                  <a:pt x="235363" y="594584"/>
                  <a:pt x="208249" y="567515"/>
                  <a:pt x="208063" y="534235"/>
                </a:cubicBezTo>
                <a:lnTo>
                  <a:pt x="208063" y="407327"/>
                </a:lnTo>
                <a:cubicBezTo>
                  <a:pt x="183828" y="394163"/>
                  <a:pt x="168228" y="368578"/>
                  <a:pt x="168228" y="340675"/>
                </a:cubicBezTo>
                <a:lnTo>
                  <a:pt x="168228" y="243894"/>
                </a:lnTo>
                <a:cubicBezTo>
                  <a:pt x="168228" y="202086"/>
                  <a:pt x="202306" y="168157"/>
                  <a:pt x="244091" y="168157"/>
                </a:cubicBezTo>
                <a:close/>
                <a:moveTo>
                  <a:pt x="75862" y="168016"/>
                </a:moveTo>
                <a:lnTo>
                  <a:pt x="140861" y="168016"/>
                </a:lnTo>
                <a:cubicBezTo>
                  <a:pt x="149311" y="168016"/>
                  <a:pt x="156089" y="174875"/>
                  <a:pt x="156089" y="183217"/>
                </a:cubicBezTo>
                <a:cubicBezTo>
                  <a:pt x="156089" y="191652"/>
                  <a:pt x="149311" y="198419"/>
                  <a:pt x="140861" y="198419"/>
                </a:cubicBezTo>
                <a:lnTo>
                  <a:pt x="76048" y="198419"/>
                </a:lnTo>
                <a:cubicBezTo>
                  <a:pt x="50884" y="198419"/>
                  <a:pt x="30456" y="218811"/>
                  <a:pt x="30456" y="243931"/>
                </a:cubicBezTo>
                <a:lnTo>
                  <a:pt x="30456" y="340701"/>
                </a:lnTo>
                <a:cubicBezTo>
                  <a:pt x="30456" y="359703"/>
                  <a:pt x="42435" y="376758"/>
                  <a:pt x="60263" y="383339"/>
                </a:cubicBezTo>
                <a:cubicBezTo>
                  <a:pt x="66206" y="385564"/>
                  <a:pt x="70198" y="391218"/>
                  <a:pt x="70198" y="397521"/>
                </a:cubicBezTo>
                <a:lnTo>
                  <a:pt x="70198" y="534149"/>
                </a:lnTo>
                <a:cubicBezTo>
                  <a:pt x="70198" y="550648"/>
                  <a:pt x="83662" y="564181"/>
                  <a:pt x="100283" y="564181"/>
                </a:cubicBezTo>
                <a:lnTo>
                  <a:pt x="169089" y="564181"/>
                </a:lnTo>
                <a:cubicBezTo>
                  <a:pt x="177539" y="564181"/>
                  <a:pt x="184317" y="570948"/>
                  <a:pt x="184317" y="579383"/>
                </a:cubicBezTo>
                <a:cubicBezTo>
                  <a:pt x="184317" y="587725"/>
                  <a:pt x="177539" y="594584"/>
                  <a:pt x="169089" y="594584"/>
                </a:cubicBezTo>
                <a:lnTo>
                  <a:pt x="100283" y="594584"/>
                </a:lnTo>
                <a:cubicBezTo>
                  <a:pt x="66948" y="594584"/>
                  <a:pt x="39835" y="567518"/>
                  <a:pt x="39835" y="534149"/>
                </a:cubicBezTo>
                <a:lnTo>
                  <a:pt x="39835" y="407161"/>
                </a:lnTo>
                <a:cubicBezTo>
                  <a:pt x="15600" y="394091"/>
                  <a:pt x="0" y="368509"/>
                  <a:pt x="0" y="340608"/>
                </a:cubicBezTo>
                <a:lnTo>
                  <a:pt x="0" y="243838"/>
                </a:lnTo>
                <a:cubicBezTo>
                  <a:pt x="0" y="202034"/>
                  <a:pt x="34078" y="168016"/>
                  <a:pt x="75862" y="168016"/>
                </a:cubicBezTo>
                <a:close/>
                <a:moveTo>
                  <a:pt x="478786" y="30314"/>
                </a:moveTo>
                <a:cubicBezTo>
                  <a:pt x="453350" y="30314"/>
                  <a:pt x="432649" y="50986"/>
                  <a:pt x="432649" y="76387"/>
                </a:cubicBezTo>
                <a:cubicBezTo>
                  <a:pt x="432649" y="101880"/>
                  <a:pt x="453350" y="122553"/>
                  <a:pt x="478786" y="122553"/>
                </a:cubicBezTo>
                <a:cubicBezTo>
                  <a:pt x="504315" y="122553"/>
                  <a:pt x="525016" y="101880"/>
                  <a:pt x="525016" y="76387"/>
                </a:cubicBezTo>
                <a:cubicBezTo>
                  <a:pt x="525016" y="50986"/>
                  <a:pt x="504315" y="30314"/>
                  <a:pt x="478786" y="30314"/>
                </a:cubicBezTo>
                <a:close/>
                <a:moveTo>
                  <a:pt x="303043" y="30314"/>
                </a:moveTo>
                <a:cubicBezTo>
                  <a:pt x="277503" y="30314"/>
                  <a:pt x="256885" y="51079"/>
                  <a:pt x="256885" y="76387"/>
                </a:cubicBezTo>
                <a:cubicBezTo>
                  <a:pt x="256885" y="101880"/>
                  <a:pt x="277503" y="122553"/>
                  <a:pt x="303043" y="122553"/>
                </a:cubicBezTo>
                <a:cubicBezTo>
                  <a:pt x="328583" y="122553"/>
                  <a:pt x="349201" y="101880"/>
                  <a:pt x="349201" y="76387"/>
                </a:cubicBezTo>
                <a:cubicBezTo>
                  <a:pt x="349201" y="50986"/>
                  <a:pt x="328583" y="30314"/>
                  <a:pt x="303043" y="30314"/>
                </a:cubicBezTo>
                <a:close/>
                <a:moveTo>
                  <a:pt x="127300" y="30314"/>
                </a:moveTo>
                <a:cubicBezTo>
                  <a:pt x="101771" y="30314"/>
                  <a:pt x="81070" y="51079"/>
                  <a:pt x="81070" y="76387"/>
                </a:cubicBezTo>
                <a:cubicBezTo>
                  <a:pt x="81070" y="101880"/>
                  <a:pt x="101771" y="122553"/>
                  <a:pt x="127300" y="122553"/>
                </a:cubicBezTo>
                <a:cubicBezTo>
                  <a:pt x="152736" y="122553"/>
                  <a:pt x="173437" y="101880"/>
                  <a:pt x="173437" y="76387"/>
                </a:cubicBezTo>
                <a:cubicBezTo>
                  <a:pt x="173437" y="50986"/>
                  <a:pt x="152736" y="30314"/>
                  <a:pt x="127300" y="30314"/>
                </a:cubicBezTo>
                <a:close/>
                <a:moveTo>
                  <a:pt x="478786" y="0"/>
                </a:moveTo>
                <a:cubicBezTo>
                  <a:pt x="521024" y="0"/>
                  <a:pt x="555279" y="34300"/>
                  <a:pt x="555279" y="76387"/>
                </a:cubicBezTo>
                <a:cubicBezTo>
                  <a:pt x="555279" y="118567"/>
                  <a:pt x="521024" y="152774"/>
                  <a:pt x="478786" y="152774"/>
                </a:cubicBezTo>
                <a:cubicBezTo>
                  <a:pt x="436641" y="152774"/>
                  <a:pt x="402293" y="118567"/>
                  <a:pt x="402293" y="76387"/>
                </a:cubicBezTo>
                <a:cubicBezTo>
                  <a:pt x="402293" y="34300"/>
                  <a:pt x="436641" y="0"/>
                  <a:pt x="478786" y="0"/>
                </a:cubicBezTo>
                <a:close/>
                <a:moveTo>
                  <a:pt x="303043" y="0"/>
                </a:moveTo>
                <a:cubicBezTo>
                  <a:pt x="345301" y="0"/>
                  <a:pt x="379571" y="34300"/>
                  <a:pt x="379571" y="76387"/>
                </a:cubicBezTo>
                <a:cubicBezTo>
                  <a:pt x="379571" y="118567"/>
                  <a:pt x="345301" y="152774"/>
                  <a:pt x="303043" y="152774"/>
                </a:cubicBezTo>
                <a:cubicBezTo>
                  <a:pt x="260785" y="152774"/>
                  <a:pt x="226515" y="118567"/>
                  <a:pt x="226515" y="76387"/>
                </a:cubicBezTo>
                <a:cubicBezTo>
                  <a:pt x="226515" y="34300"/>
                  <a:pt x="260785" y="0"/>
                  <a:pt x="303043" y="0"/>
                </a:cubicBezTo>
                <a:close/>
                <a:moveTo>
                  <a:pt x="127300" y="0"/>
                </a:moveTo>
                <a:cubicBezTo>
                  <a:pt x="169445" y="0"/>
                  <a:pt x="203793" y="34300"/>
                  <a:pt x="203793" y="76387"/>
                </a:cubicBezTo>
                <a:cubicBezTo>
                  <a:pt x="203793" y="118567"/>
                  <a:pt x="169353" y="152774"/>
                  <a:pt x="127300" y="152774"/>
                </a:cubicBezTo>
                <a:cubicBezTo>
                  <a:pt x="85062" y="152774"/>
                  <a:pt x="50807" y="118567"/>
                  <a:pt x="50807" y="76387"/>
                </a:cubicBezTo>
                <a:cubicBezTo>
                  <a:pt x="50807" y="34300"/>
                  <a:pt x="85062" y="0"/>
                  <a:pt x="127300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F5CAC0B-9772-4319-9B99-6504B26E2640}"/>
              </a:ext>
            </a:extLst>
          </p:cNvPr>
          <p:cNvGrpSpPr/>
          <p:nvPr/>
        </p:nvGrpSpPr>
        <p:grpSpPr>
          <a:xfrm>
            <a:off x="1869700" y="4448862"/>
            <a:ext cx="2422901" cy="1076897"/>
            <a:chOff x="8571272" y="2036182"/>
            <a:chExt cx="2422901" cy="107689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40D8B81-87FF-4B93-81EC-E36A9E50DAE2}"/>
                </a:ext>
              </a:extLst>
            </p:cNvPr>
            <p:cNvSpPr txBox="1"/>
            <p:nvPr/>
          </p:nvSpPr>
          <p:spPr>
            <a:xfrm>
              <a:off x="8571272" y="2343381"/>
              <a:ext cx="2422901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2D7AA52-43C8-4716-8F51-E743668570DF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704C14C-E632-44B3-928C-B4EA5E74FBEE}"/>
              </a:ext>
            </a:extLst>
          </p:cNvPr>
          <p:cNvGrpSpPr/>
          <p:nvPr/>
        </p:nvGrpSpPr>
        <p:grpSpPr>
          <a:xfrm>
            <a:off x="5264836" y="4448862"/>
            <a:ext cx="2422901" cy="1076897"/>
            <a:chOff x="8571272" y="2036182"/>
            <a:chExt cx="2422901" cy="107689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01406E5-CAA5-40F9-92E1-3D3261DE8DA4}"/>
                </a:ext>
              </a:extLst>
            </p:cNvPr>
            <p:cNvSpPr txBox="1"/>
            <p:nvPr/>
          </p:nvSpPr>
          <p:spPr>
            <a:xfrm>
              <a:off x="8571272" y="2343381"/>
              <a:ext cx="2422901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6065917-7CA9-450A-B5DA-9BDCD7DD94DF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3934386-779B-40D7-BEEF-30A096C3ED62}"/>
              </a:ext>
            </a:extLst>
          </p:cNvPr>
          <p:cNvGrpSpPr/>
          <p:nvPr/>
        </p:nvGrpSpPr>
        <p:grpSpPr>
          <a:xfrm>
            <a:off x="8606473" y="4448862"/>
            <a:ext cx="2422901" cy="1076897"/>
            <a:chOff x="8571272" y="2036182"/>
            <a:chExt cx="2422901" cy="107689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4FB084E6-702E-40A6-A14B-0AF45BA59739}"/>
                </a:ext>
              </a:extLst>
            </p:cNvPr>
            <p:cNvSpPr txBox="1"/>
            <p:nvPr/>
          </p:nvSpPr>
          <p:spPr>
            <a:xfrm>
              <a:off x="8571272" y="2343381"/>
              <a:ext cx="2422901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FB18C80D-C944-4AC1-AFD0-3AB3596E717E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13959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722"/>
          <a:stretch/>
        </p:blipFill>
        <p:spPr>
          <a:xfrm>
            <a:off x="0" y="2381250"/>
            <a:ext cx="12192000" cy="4476750"/>
          </a:xfrm>
          <a:prstGeom prst="rect">
            <a:avLst/>
          </a:prstGeom>
        </p:spPr>
      </p:pic>
      <p:pic>
        <p:nvPicPr>
          <p:cNvPr id="9012" name="图片 9011">
            <a:extLst>
              <a:ext uri="{FF2B5EF4-FFF2-40B4-BE49-F238E27FC236}">
                <a16:creationId xmlns:a16="http://schemas.microsoft.com/office/drawing/2014/main" id="{F439C273-16DC-4A86-898E-56E15E6685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5378" b="34721"/>
          <a:stretch/>
        </p:blipFill>
        <p:spPr>
          <a:xfrm>
            <a:off x="0" y="0"/>
            <a:ext cx="12192000" cy="2736354"/>
          </a:xfrm>
          <a:prstGeom prst="rect">
            <a:avLst/>
          </a:prstGeom>
        </p:spPr>
      </p:pic>
      <p:sp>
        <p:nvSpPr>
          <p:cNvPr id="9008" name="平行四边形 9007">
            <a:extLst>
              <a:ext uri="{FF2B5EF4-FFF2-40B4-BE49-F238E27FC236}">
                <a16:creationId xmlns:a16="http://schemas.microsoft.com/office/drawing/2014/main" id="{D9A093FE-5DC4-49BE-9F9F-C4E87C9992AF}"/>
              </a:ext>
            </a:extLst>
          </p:cNvPr>
          <p:cNvSpPr/>
          <p:nvPr/>
        </p:nvSpPr>
        <p:spPr>
          <a:xfrm>
            <a:off x="-914400" y="1655545"/>
            <a:ext cx="9530814" cy="3546910"/>
          </a:xfrm>
          <a:prstGeom prst="parallelogram">
            <a:avLst>
              <a:gd name="adj" fmla="val 15222"/>
            </a:avLst>
          </a:prstGeom>
          <a:solidFill>
            <a:srgbClr val="0070C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10" name="组合 9009">
            <a:extLst>
              <a:ext uri="{FF2B5EF4-FFF2-40B4-BE49-F238E27FC236}">
                <a16:creationId xmlns:a16="http://schemas.microsoft.com/office/drawing/2014/main" id="{5D5B18B4-09CE-4109-9F94-B2DBC82ACA2E}"/>
              </a:ext>
            </a:extLst>
          </p:cNvPr>
          <p:cNvGrpSpPr/>
          <p:nvPr/>
        </p:nvGrpSpPr>
        <p:grpSpPr>
          <a:xfrm>
            <a:off x="1132129" y="2070230"/>
            <a:ext cx="6878807" cy="2744547"/>
            <a:chOff x="1132129" y="1590001"/>
            <a:chExt cx="6878807" cy="2744547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1EF285A-FB65-4CCA-967A-6AD8A2DEE1C4}"/>
                </a:ext>
              </a:extLst>
            </p:cNvPr>
            <p:cNvSpPr txBox="1"/>
            <p:nvPr/>
          </p:nvSpPr>
          <p:spPr>
            <a:xfrm>
              <a:off x="1132129" y="1590001"/>
              <a:ext cx="29205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pc="600" dirty="0">
                  <a:solidFill>
                    <a:schemeClr val="bg1"/>
                  </a:solidFill>
                  <a:cs typeface="+mn-ea"/>
                  <a:sym typeface="+mn-lt"/>
                </a:rPr>
                <a:t>COMPANY PLAN</a:t>
              </a:r>
              <a:endParaRPr lang="zh-CN" altLang="en-US" spc="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EED28CE-7816-4EB2-9661-3502E3D1D8EB}"/>
                </a:ext>
              </a:extLst>
            </p:cNvPr>
            <p:cNvSpPr txBox="1"/>
            <p:nvPr/>
          </p:nvSpPr>
          <p:spPr>
            <a:xfrm>
              <a:off x="1132130" y="3052401"/>
              <a:ext cx="5796321" cy="60446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AD3C9309-0BAC-4D51-B6CC-95467D40D22D}"/>
                </a:ext>
              </a:extLst>
            </p:cNvPr>
            <p:cNvSpPr txBox="1"/>
            <p:nvPr/>
          </p:nvSpPr>
          <p:spPr>
            <a:xfrm>
              <a:off x="1132129" y="3918665"/>
              <a:ext cx="3570500" cy="41588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b="1" spc="3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en-US" altLang="zh-CN" b="1" spc="300" dirty="0">
                  <a:solidFill>
                    <a:schemeClr val="bg1"/>
                  </a:solidFill>
                  <a:cs typeface="+mn-ea"/>
                  <a:sym typeface="+mn-lt"/>
                </a:rPr>
                <a:t>:51PPT</a:t>
              </a:r>
              <a:r>
                <a:rPr lang="zh-CN" altLang="en-US" b="1" spc="300" dirty="0">
                  <a:solidFill>
                    <a:schemeClr val="bg1"/>
                  </a:solidFill>
                  <a:cs typeface="+mn-ea"/>
                  <a:sym typeface="+mn-lt"/>
                </a:rPr>
                <a:t>模板网</a:t>
              </a:r>
              <a:endParaRPr lang="en-US" altLang="zh-CN" b="1" spc="3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88BCC35-0D35-4819-A4BE-E73AA473FC53}"/>
                </a:ext>
              </a:extLst>
            </p:cNvPr>
            <p:cNvSpPr txBox="1"/>
            <p:nvPr/>
          </p:nvSpPr>
          <p:spPr>
            <a:xfrm>
              <a:off x="1132130" y="1864539"/>
              <a:ext cx="6878806" cy="144655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8800" spc="6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  <a:cs typeface="+mn-ea"/>
                  <a:sym typeface="+mn-lt"/>
                </a:rPr>
                <a:t>感谢您的观看</a:t>
              </a:r>
            </a:p>
          </p:txBody>
        </p:sp>
      </p:grpSp>
      <p:sp>
        <p:nvSpPr>
          <p:cNvPr id="8999" name="平行四边形 8998">
            <a:extLst>
              <a:ext uri="{FF2B5EF4-FFF2-40B4-BE49-F238E27FC236}">
                <a16:creationId xmlns:a16="http://schemas.microsoft.com/office/drawing/2014/main" id="{04E733A1-70DC-494D-AB62-7840075BC42C}"/>
              </a:ext>
            </a:extLst>
          </p:cNvPr>
          <p:cNvSpPr/>
          <p:nvPr/>
        </p:nvSpPr>
        <p:spPr>
          <a:xfrm>
            <a:off x="8374744" y="1655545"/>
            <a:ext cx="4949385" cy="3546910"/>
          </a:xfrm>
          <a:prstGeom prst="parallelogram">
            <a:avLst>
              <a:gd name="adj" fmla="val 15222"/>
            </a:avLst>
          </a:prstGeom>
          <a:blipFill dpi="0" rotWithShape="1">
            <a:blip r:embed="rId4"/>
            <a:srcRect/>
            <a:tile tx="-2159000" ty="-946150" sx="100000" sy="100000" flip="none" algn="tl"/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9593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5D5670A6-0F96-45D2-8911-E73A111AFB1B}"/>
              </a:ext>
            </a:extLst>
          </p:cNvPr>
          <p:cNvSpPr txBox="1"/>
          <p:nvPr/>
        </p:nvSpPr>
        <p:spPr>
          <a:xfrm>
            <a:off x="1019175" y="3991429"/>
            <a:ext cx="47468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239008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011" name="任意多边形: 形状 9010">
            <a:extLst>
              <a:ext uri="{FF2B5EF4-FFF2-40B4-BE49-F238E27FC236}">
                <a16:creationId xmlns:a16="http://schemas.microsoft.com/office/drawing/2014/main" id="{04C9D127-E22A-44EA-BD51-BEAAE4ED75AF}"/>
              </a:ext>
            </a:extLst>
          </p:cNvPr>
          <p:cNvSpPr/>
          <p:nvPr/>
        </p:nvSpPr>
        <p:spPr>
          <a:xfrm>
            <a:off x="0" y="5174689"/>
            <a:ext cx="12192000" cy="1683311"/>
          </a:xfrm>
          <a:custGeom>
            <a:avLst/>
            <a:gdLst>
              <a:gd name="connsiteX0" fmla="*/ 5914724 w 12192000"/>
              <a:gd name="connsiteY0" fmla="*/ 0 h 1683311"/>
              <a:gd name="connsiteX1" fmla="*/ 5921581 w 12192000"/>
              <a:gd name="connsiteY1" fmla="*/ 3429 h 1683311"/>
              <a:gd name="connsiteX2" fmla="*/ 5918153 w 12192000"/>
              <a:gd name="connsiteY2" fmla="*/ 133705 h 1683311"/>
              <a:gd name="connsiteX3" fmla="*/ 5918153 w 12192000"/>
              <a:gd name="connsiteY3" fmla="*/ 154275 h 1683311"/>
              <a:gd name="connsiteX4" fmla="*/ 5928437 w 12192000"/>
              <a:gd name="connsiteY4" fmla="*/ 164560 h 1683311"/>
              <a:gd name="connsiteX5" fmla="*/ 5921581 w 12192000"/>
              <a:gd name="connsiteY5" fmla="*/ 171417 h 1683311"/>
              <a:gd name="connsiteX6" fmla="*/ 5921581 w 12192000"/>
              <a:gd name="connsiteY6" fmla="*/ 246840 h 1683311"/>
              <a:gd name="connsiteX7" fmla="*/ 5935294 w 12192000"/>
              <a:gd name="connsiteY7" fmla="*/ 257125 h 1683311"/>
              <a:gd name="connsiteX8" fmla="*/ 5925009 w 12192000"/>
              <a:gd name="connsiteY8" fmla="*/ 329120 h 1683311"/>
              <a:gd name="connsiteX9" fmla="*/ 5942151 w 12192000"/>
              <a:gd name="connsiteY9" fmla="*/ 346262 h 1683311"/>
              <a:gd name="connsiteX10" fmla="*/ 5949007 w 12192000"/>
              <a:gd name="connsiteY10" fmla="*/ 373688 h 1683311"/>
              <a:gd name="connsiteX11" fmla="*/ 5935294 w 12192000"/>
              <a:gd name="connsiteY11" fmla="*/ 394258 h 1683311"/>
              <a:gd name="connsiteX12" fmla="*/ 5935294 w 12192000"/>
              <a:gd name="connsiteY12" fmla="*/ 466253 h 1683311"/>
              <a:gd name="connsiteX13" fmla="*/ 5945579 w 12192000"/>
              <a:gd name="connsiteY13" fmla="*/ 479967 h 1683311"/>
              <a:gd name="connsiteX14" fmla="*/ 5935294 w 12192000"/>
              <a:gd name="connsiteY14" fmla="*/ 497108 h 1683311"/>
              <a:gd name="connsiteX15" fmla="*/ 6017574 w 12192000"/>
              <a:gd name="connsiteY15" fmla="*/ 603387 h 1683311"/>
              <a:gd name="connsiteX16" fmla="*/ 6014146 w 12192000"/>
              <a:gd name="connsiteY16" fmla="*/ 620528 h 1683311"/>
              <a:gd name="connsiteX17" fmla="*/ 5959292 w 12192000"/>
              <a:gd name="connsiteY17" fmla="*/ 682238 h 1683311"/>
              <a:gd name="connsiteX18" fmla="*/ 5955864 w 12192000"/>
              <a:gd name="connsiteY18" fmla="*/ 719950 h 1683311"/>
              <a:gd name="connsiteX19" fmla="*/ 5955864 w 12192000"/>
              <a:gd name="connsiteY19" fmla="*/ 1134778 h 1683311"/>
              <a:gd name="connsiteX20" fmla="*/ 6027859 w 12192000"/>
              <a:gd name="connsiteY20" fmla="*/ 1223915 h 1683311"/>
              <a:gd name="connsiteX21" fmla="*/ 5990147 w 12192000"/>
              <a:gd name="connsiteY21" fmla="*/ 1295910 h 1683311"/>
              <a:gd name="connsiteX22" fmla="*/ 6123852 w 12192000"/>
              <a:gd name="connsiteY22" fmla="*/ 1484468 h 1683311"/>
              <a:gd name="connsiteX23" fmla="*/ 6158136 w 12192000"/>
              <a:gd name="connsiteY23" fmla="*/ 1484468 h 1683311"/>
              <a:gd name="connsiteX24" fmla="*/ 6175277 w 12192000"/>
              <a:gd name="connsiteY24" fmla="*/ 1415901 h 1683311"/>
              <a:gd name="connsiteX25" fmla="*/ 6274699 w 12192000"/>
              <a:gd name="connsiteY25" fmla="*/ 1415901 h 1683311"/>
              <a:gd name="connsiteX26" fmla="*/ 6288412 w 12192000"/>
              <a:gd name="connsiteY26" fmla="*/ 1436471 h 1683311"/>
              <a:gd name="connsiteX27" fmla="*/ 6494112 w 12192000"/>
              <a:gd name="connsiteY27" fmla="*/ 1436471 h 1683311"/>
              <a:gd name="connsiteX28" fmla="*/ 6494112 w 12192000"/>
              <a:gd name="connsiteY28" fmla="*/ 1330193 h 1683311"/>
              <a:gd name="connsiteX29" fmla="*/ 6154707 w 12192000"/>
              <a:gd name="connsiteY29" fmla="*/ 1199916 h 1683311"/>
              <a:gd name="connsiteX30" fmla="*/ 6168421 w 12192000"/>
              <a:gd name="connsiteY30" fmla="*/ 1193060 h 1683311"/>
              <a:gd name="connsiteX31" fmla="*/ 6360407 w 12192000"/>
              <a:gd name="connsiteY31" fmla="*/ 1196488 h 1683311"/>
              <a:gd name="connsiteX32" fmla="*/ 6415261 w 12192000"/>
              <a:gd name="connsiteY32" fmla="*/ 1203345 h 1683311"/>
              <a:gd name="connsiteX33" fmla="*/ 6994649 w 12192000"/>
              <a:gd name="connsiteY33" fmla="*/ 1206773 h 1683311"/>
              <a:gd name="connsiteX34" fmla="*/ 7008362 w 12192000"/>
              <a:gd name="connsiteY34" fmla="*/ 1199916 h 1683311"/>
              <a:gd name="connsiteX35" fmla="*/ 7214062 w 12192000"/>
              <a:gd name="connsiteY35" fmla="*/ 1199916 h 1683311"/>
              <a:gd name="connsiteX36" fmla="*/ 7214062 w 12192000"/>
              <a:gd name="connsiteY36" fmla="*/ 1210201 h 1683311"/>
              <a:gd name="connsiteX37" fmla="*/ 7138639 w 12192000"/>
              <a:gd name="connsiteY37" fmla="*/ 1247913 h 1683311"/>
              <a:gd name="connsiteX38" fmla="*/ 6888370 w 12192000"/>
              <a:gd name="connsiteY38" fmla="*/ 1330193 h 1683311"/>
              <a:gd name="connsiteX39" fmla="*/ 6881514 w 12192000"/>
              <a:gd name="connsiteY39" fmla="*/ 1357620 h 1683311"/>
              <a:gd name="connsiteX40" fmla="*/ 6888370 w 12192000"/>
              <a:gd name="connsiteY40" fmla="*/ 1385046 h 1683311"/>
              <a:gd name="connsiteX41" fmla="*/ 7166065 w 12192000"/>
              <a:gd name="connsiteY41" fmla="*/ 1385046 h 1683311"/>
              <a:gd name="connsiteX42" fmla="*/ 7166065 w 12192000"/>
              <a:gd name="connsiteY42" fmla="*/ 1422758 h 1683311"/>
              <a:gd name="connsiteX43" fmla="*/ 7234632 w 12192000"/>
              <a:gd name="connsiteY43" fmla="*/ 1422758 h 1683311"/>
              <a:gd name="connsiteX44" fmla="*/ 7262059 w 12192000"/>
              <a:gd name="connsiteY44" fmla="*/ 1371333 h 1683311"/>
              <a:gd name="connsiteX45" fmla="*/ 7262059 w 12192000"/>
              <a:gd name="connsiteY45" fmla="*/ 1052498 h 1683311"/>
              <a:gd name="connsiteX46" fmla="*/ 7279200 w 12192000"/>
              <a:gd name="connsiteY46" fmla="*/ 1028500 h 1683311"/>
              <a:gd name="connsiteX47" fmla="*/ 7279200 w 12192000"/>
              <a:gd name="connsiteY47" fmla="*/ 966790 h 1683311"/>
              <a:gd name="connsiteX48" fmla="*/ 7286057 w 12192000"/>
              <a:gd name="connsiteY48" fmla="*/ 935935 h 1683311"/>
              <a:gd name="connsiteX49" fmla="*/ 7313484 w 12192000"/>
              <a:gd name="connsiteY49" fmla="*/ 935935 h 1683311"/>
              <a:gd name="connsiteX50" fmla="*/ 7316912 w 12192000"/>
              <a:gd name="connsiteY50" fmla="*/ 963362 h 1683311"/>
              <a:gd name="connsiteX51" fmla="*/ 7430047 w 12192000"/>
              <a:gd name="connsiteY51" fmla="*/ 963362 h 1683311"/>
              <a:gd name="connsiteX52" fmla="*/ 7436904 w 12192000"/>
              <a:gd name="connsiteY52" fmla="*/ 939363 h 1683311"/>
              <a:gd name="connsiteX53" fmla="*/ 7457474 w 12192000"/>
              <a:gd name="connsiteY53" fmla="*/ 935935 h 1683311"/>
              <a:gd name="connsiteX54" fmla="*/ 7464330 w 12192000"/>
              <a:gd name="connsiteY54" fmla="*/ 939363 h 1683311"/>
              <a:gd name="connsiteX55" fmla="*/ 7474615 w 12192000"/>
              <a:gd name="connsiteY55" fmla="*/ 973646 h 1683311"/>
              <a:gd name="connsiteX56" fmla="*/ 7471187 w 12192000"/>
              <a:gd name="connsiteY56" fmla="*/ 1038785 h 1683311"/>
              <a:gd name="connsiteX57" fmla="*/ 7484900 w 12192000"/>
              <a:gd name="connsiteY57" fmla="*/ 1052498 h 1683311"/>
              <a:gd name="connsiteX58" fmla="*/ 7488329 w 12192000"/>
              <a:gd name="connsiteY58" fmla="*/ 1086781 h 1683311"/>
              <a:gd name="connsiteX59" fmla="*/ 7495185 w 12192000"/>
              <a:gd name="connsiteY59" fmla="*/ 1090210 h 1683311"/>
              <a:gd name="connsiteX60" fmla="*/ 7515755 w 12192000"/>
              <a:gd name="connsiteY60" fmla="*/ 1079925 h 1683311"/>
              <a:gd name="connsiteX61" fmla="*/ 7515755 w 12192000"/>
              <a:gd name="connsiteY61" fmla="*/ 839942 h 1683311"/>
              <a:gd name="connsiteX62" fmla="*/ 7529469 w 12192000"/>
              <a:gd name="connsiteY62" fmla="*/ 839942 h 1683311"/>
              <a:gd name="connsiteX63" fmla="*/ 7772880 w 12192000"/>
              <a:gd name="connsiteY63" fmla="*/ 881082 h 1683311"/>
              <a:gd name="connsiteX64" fmla="*/ 7776308 w 12192000"/>
              <a:gd name="connsiteY64" fmla="*/ 908508 h 1683311"/>
              <a:gd name="connsiteX65" fmla="*/ 7776308 w 12192000"/>
              <a:gd name="connsiteY65" fmla="*/ 1066211 h 1683311"/>
              <a:gd name="connsiteX66" fmla="*/ 7910013 w 12192000"/>
              <a:gd name="connsiteY66" fmla="*/ 1086781 h 1683311"/>
              <a:gd name="connsiteX67" fmla="*/ 7910013 w 12192000"/>
              <a:gd name="connsiteY67" fmla="*/ 1103923 h 1683311"/>
              <a:gd name="connsiteX68" fmla="*/ 7910013 w 12192000"/>
              <a:gd name="connsiteY68" fmla="*/ 1491325 h 1683311"/>
              <a:gd name="connsiteX69" fmla="*/ 7920298 w 12192000"/>
              <a:gd name="connsiteY69" fmla="*/ 1494753 h 1683311"/>
              <a:gd name="connsiteX70" fmla="*/ 7934012 w 12192000"/>
              <a:gd name="connsiteY70" fmla="*/ 1470755 h 1683311"/>
              <a:gd name="connsiteX71" fmla="*/ 7916870 w 12192000"/>
              <a:gd name="connsiteY71" fmla="*/ 778232 h 1683311"/>
              <a:gd name="connsiteX72" fmla="*/ 8167138 w 12192000"/>
              <a:gd name="connsiteY72" fmla="*/ 778232 h 1683311"/>
              <a:gd name="connsiteX73" fmla="*/ 8167138 w 12192000"/>
              <a:gd name="connsiteY73" fmla="*/ 1415901 h 1683311"/>
              <a:gd name="connsiteX74" fmla="*/ 8173995 w 12192000"/>
              <a:gd name="connsiteY74" fmla="*/ 1419330 h 1683311"/>
              <a:gd name="connsiteX75" fmla="*/ 8225420 w 12192000"/>
              <a:gd name="connsiteY75" fmla="*/ 1391903 h 1683311"/>
              <a:gd name="connsiteX76" fmla="*/ 8211706 w 12192000"/>
              <a:gd name="connsiteY76" fmla="*/ 798802 h 1683311"/>
              <a:gd name="connsiteX77" fmla="*/ 8259703 w 12192000"/>
              <a:gd name="connsiteY77" fmla="*/ 798802 h 1683311"/>
              <a:gd name="connsiteX78" fmla="*/ 8259703 w 12192000"/>
              <a:gd name="connsiteY78" fmla="*/ 699380 h 1683311"/>
              <a:gd name="connsiteX79" fmla="*/ 8304271 w 12192000"/>
              <a:gd name="connsiteY79" fmla="*/ 678810 h 1683311"/>
              <a:gd name="connsiteX80" fmla="*/ 8304271 w 12192000"/>
              <a:gd name="connsiteY80" fmla="*/ 644527 h 1683311"/>
              <a:gd name="connsiteX81" fmla="*/ 8311128 w 12192000"/>
              <a:gd name="connsiteY81" fmla="*/ 637670 h 1683311"/>
              <a:gd name="connsiteX82" fmla="*/ 8499686 w 12192000"/>
              <a:gd name="connsiteY82" fmla="*/ 634242 h 1683311"/>
              <a:gd name="connsiteX83" fmla="*/ 8499686 w 12192000"/>
              <a:gd name="connsiteY83" fmla="*/ 617100 h 1683311"/>
              <a:gd name="connsiteX84" fmla="*/ 8499686 w 12192000"/>
              <a:gd name="connsiteY84" fmla="*/ 606815 h 1683311"/>
              <a:gd name="connsiteX85" fmla="*/ 8499686 w 12192000"/>
              <a:gd name="connsiteY85" fmla="*/ 599958 h 1683311"/>
              <a:gd name="connsiteX86" fmla="*/ 8516828 w 12192000"/>
              <a:gd name="connsiteY86" fmla="*/ 589673 h 1683311"/>
              <a:gd name="connsiteX87" fmla="*/ 8516828 w 12192000"/>
              <a:gd name="connsiteY87" fmla="*/ 579388 h 1683311"/>
              <a:gd name="connsiteX88" fmla="*/ 8523685 w 12192000"/>
              <a:gd name="connsiteY88" fmla="*/ 572532 h 1683311"/>
              <a:gd name="connsiteX89" fmla="*/ 8523685 w 12192000"/>
              <a:gd name="connsiteY89" fmla="*/ 497108 h 1683311"/>
              <a:gd name="connsiteX90" fmla="*/ 8533970 w 12192000"/>
              <a:gd name="connsiteY90" fmla="*/ 497108 h 1683311"/>
              <a:gd name="connsiteX91" fmla="*/ 8533970 w 12192000"/>
              <a:gd name="connsiteY91" fmla="*/ 569103 h 1683311"/>
              <a:gd name="connsiteX92" fmla="*/ 8537398 w 12192000"/>
              <a:gd name="connsiteY92" fmla="*/ 593102 h 1683311"/>
              <a:gd name="connsiteX93" fmla="*/ 8551111 w 12192000"/>
              <a:gd name="connsiteY93" fmla="*/ 599958 h 1683311"/>
              <a:gd name="connsiteX94" fmla="*/ 8554540 w 12192000"/>
              <a:gd name="connsiteY94" fmla="*/ 641098 h 1683311"/>
              <a:gd name="connsiteX95" fmla="*/ 8575110 w 12192000"/>
              <a:gd name="connsiteY95" fmla="*/ 651383 h 1683311"/>
              <a:gd name="connsiteX96" fmla="*/ 8578538 w 12192000"/>
              <a:gd name="connsiteY96" fmla="*/ 702808 h 1683311"/>
              <a:gd name="connsiteX97" fmla="*/ 8592251 w 12192000"/>
              <a:gd name="connsiteY97" fmla="*/ 723378 h 1683311"/>
              <a:gd name="connsiteX98" fmla="*/ 8592251 w 12192000"/>
              <a:gd name="connsiteY98" fmla="*/ 809087 h 1683311"/>
              <a:gd name="connsiteX99" fmla="*/ 8605965 w 12192000"/>
              <a:gd name="connsiteY99" fmla="*/ 819372 h 1683311"/>
              <a:gd name="connsiteX100" fmla="*/ 8605965 w 12192000"/>
              <a:gd name="connsiteY100" fmla="*/ 1186203 h 1683311"/>
              <a:gd name="connsiteX101" fmla="*/ 8667675 w 12192000"/>
              <a:gd name="connsiteY101" fmla="*/ 1148491 h 1683311"/>
              <a:gd name="connsiteX102" fmla="*/ 8667675 w 12192000"/>
              <a:gd name="connsiteY102" fmla="*/ 1038785 h 1683311"/>
              <a:gd name="connsiteX103" fmla="*/ 8677960 w 12192000"/>
              <a:gd name="connsiteY103" fmla="*/ 1028500 h 1683311"/>
              <a:gd name="connsiteX104" fmla="*/ 8684816 w 12192000"/>
              <a:gd name="connsiteY104" fmla="*/ 1031928 h 1683311"/>
              <a:gd name="connsiteX105" fmla="*/ 8686634 w 12192000"/>
              <a:gd name="connsiteY105" fmla="*/ 1033437 h 1683311"/>
              <a:gd name="connsiteX106" fmla="*/ 8691673 w 12192000"/>
              <a:gd name="connsiteY106" fmla="*/ 1031928 h 1683311"/>
              <a:gd name="connsiteX107" fmla="*/ 8828806 w 12192000"/>
              <a:gd name="connsiteY107" fmla="*/ 1131350 h 1683311"/>
              <a:gd name="connsiteX108" fmla="*/ 8828806 w 12192000"/>
              <a:gd name="connsiteY108" fmla="*/ 956505 h 1683311"/>
              <a:gd name="connsiteX109" fmla="*/ 8904230 w 12192000"/>
              <a:gd name="connsiteY109" fmla="*/ 929078 h 1683311"/>
              <a:gd name="connsiteX110" fmla="*/ 8941941 w 12192000"/>
              <a:gd name="connsiteY110" fmla="*/ 932507 h 1683311"/>
              <a:gd name="connsiteX111" fmla="*/ 8952226 w 12192000"/>
              <a:gd name="connsiteY111" fmla="*/ 946220 h 1683311"/>
              <a:gd name="connsiteX112" fmla="*/ 9017364 w 12192000"/>
              <a:gd name="connsiteY112" fmla="*/ 918793 h 1683311"/>
              <a:gd name="connsiteX113" fmla="*/ 9103073 w 12192000"/>
              <a:gd name="connsiteY113" fmla="*/ 901652 h 1683311"/>
              <a:gd name="connsiteX114" fmla="*/ 9106501 w 12192000"/>
              <a:gd name="connsiteY114" fmla="*/ 925650 h 1683311"/>
              <a:gd name="connsiteX115" fmla="*/ 9127071 w 12192000"/>
              <a:gd name="connsiteY115" fmla="*/ 959933 h 1683311"/>
              <a:gd name="connsiteX116" fmla="*/ 9123643 w 12192000"/>
              <a:gd name="connsiteY116" fmla="*/ 1165633 h 1683311"/>
              <a:gd name="connsiteX117" fmla="*/ 9130499 w 12192000"/>
              <a:gd name="connsiteY117" fmla="*/ 1169061 h 1683311"/>
              <a:gd name="connsiteX118" fmla="*/ 9151069 w 12192000"/>
              <a:gd name="connsiteY118" fmla="*/ 1121065 h 1683311"/>
              <a:gd name="connsiteX119" fmla="*/ 9154498 w 12192000"/>
              <a:gd name="connsiteY119" fmla="*/ 1076496 h 1683311"/>
              <a:gd name="connsiteX120" fmla="*/ 9154498 w 12192000"/>
              <a:gd name="connsiteY120" fmla="*/ 1007930 h 1683311"/>
              <a:gd name="connsiteX121" fmla="*/ 9178496 w 12192000"/>
              <a:gd name="connsiteY121" fmla="*/ 1007930 h 1683311"/>
              <a:gd name="connsiteX122" fmla="*/ 9178496 w 12192000"/>
              <a:gd name="connsiteY122" fmla="*/ 826228 h 1683311"/>
              <a:gd name="connsiteX123" fmla="*/ 9185353 w 12192000"/>
              <a:gd name="connsiteY123" fmla="*/ 822800 h 1683311"/>
              <a:gd name="connsiteX124" fmla="*/ 9185353 w 12192000"/>
              <a:gd name="connsiteY124" fmla="*/ 1007930 h 1683311"/>
              <a:gd name="connsiteX125" fmla="*/ 9219636 w 12192000"/>
              <a:gd name="connsiteY125" fmla="*/ 1011358 h 1683311"/>
              <a:gd name="connsiteX126" fmla="*/ 9257348 w 12192000"/>
              <a:gd name="connsiteY126" fmla="*/ 1004501 h 1683311"/>
              <a:gd name="connsiteX127" fmla="*/ 9260776 w 12192000"/>
              <a:gd name="connsiteY127" fmla="*/ 822800 h 1683311"/>
              <a:gd name="connsiteX128" fmla="*/ 9264204 w 12192000"/>
              <a:gd name="connsiteY128" fmla="*/ 1004501 h 1683311"/>
              <a:gd name="connsiteX129" fmla="*/ 9288203 w 12192000"/>
              <a:gd name="connsiteY129" fmla="*/ 1011358 h 1683311"/>
              <a:gd name="connsiteX130" fmla="*/ 9284774 w 12192000"/>
              <a:gd name="connsiteY130" fmla="*/ 1145063 h 1683311"/>
              <a:gd name="connsiteX131" fmla="*/ 9308773 w 12192000"/>
              <a:gd name="connsiteY131" fmla="*/ 1175918 h 1683311"/>
              <a:gd name="connsiteX132" fmla="*/ 9315629 w 12192000"/>
              <a:gd name="connsiteY132" fmla="*/ 1151920 h 1683311"/>
              <a:gd name="connsiteX133" fmla="*/ 9319058 w 12192000"/>
              <a:gd name="connsiteY133" fmla="*/ 922222 h 1683311"/>
              <a:gd name="connsiteX134" fmla="*/ 9332771 w 12192000"/>
              <a:gd name="connsiteY134" fmla="*/ 911937 h 1683311"/>
              <a:gd name="connsiteX135" fmla="*/ 9319058 w 12192000"/>
              <a:gd name="connsiteY135" fmla="*/ 898223 h 1683311"/>
              <a:gd name="connsiteX136" fmla="*/ 9497331 w 12192000"/>
              <a:gd name="connsiteY136" fmla="*/ 857083 h 1683311"/>
              <a:gd name="connsiteX137" fmla="*/ 9583039 w 12192000"/>
              <a:gd name="connsiteY137" fmla="*/ 843370 h 1683311"/>
              <a:gd name="connsiteX138" fmla="*/ 9617323 w 12192000"/>
              <a:gd name="connsiteY138" fmla="*/ 850227 h 1683311"/>
              <a:gd name="connsiteX139" fmla="*/ 9576183 w 12192000"/>
              <a:gd name="connsiteY139" fmla="*/ 887938 h 1683311"/>
              <a:gd name="connsiteX140" fmla="*/ 9583039 w 12192000"/>
              <a:gd name="connsiteY140" fmla="*/ 918793 h 1683311"/>
              <a:gd name="connsiteX141" fmla="*/ 9576183 w 12192000"/>
              <a:gd name="connsiteY141" fmla="*/ 1155348 h 1683311"/>
              <a:gd name="connsiteX142" fmla="*/ 9583039 w 12192000"/>
              <a:gd name="connsiteY142" fmla="*/ 1172490 h 1683311"/>
              <a:gd name="connsiteX143" fmla="*/ 9589896 w 12192000"/>
              <a:gd name="connsiteY143" fmla="*/ 1169061 h 1683311"/>
              <a:gd name="connsiteX144" fmla="*/ 9593324 w 12192000"/>
              <a:gd name="connsiteY144" fmla="*/ 1148491 h 1683311"/>
              <a:gd name="connsiteX145" fmla="*/ 9682461 w 12192000"/>
              <a:gd name="connsiteY145" fmla="*/ 1121065 h 1683311"/>
              <a:gd name="connsiteX146" fmla="*/ 9788739 w 12192000"/>
              <a:gd name="connsiteY146" fmla="*/ 1155348 h 1683311"/>
              <a:gd name="connsiteX147" fmla="*/ 9795596 w 12192000"/>
              <a:gd name="connsiteY147" fmla="*/ 1134778 h 1683311"/>
              <a:gd name="connsiteX148" fmla="*/ 9795596 w 12192000"/>
              <a:gd name="connsiteY148" fmla="*/ 747377 h 1683311"/>
              <a:gd name="connsiteX149" fmla="*/ 9843593 w 12192000"/>
              <a:gd name="connsiteY149" fmla="*/ 723378 h 1683311"/>
              <a:gd name="connsiteX150" fmla="*/ 9860734 w 12192000"/>
              <a:gd name="connsiteY150" fmla="*/ 723378 h 1683311"/>
              <a:gd name="connsiteX151" fmla="*/ 9871019 w 12192000"/>
              <a:gd name="connsiteY151" fmla="*/ 695952 h 1683311"/>
              <a:gd name="connsiteX152" fmla="*/ 9891589 w 12192000"/>
              <a:gd name="connsiteY152" fmla="*/ 637670 h 1683311"/>
              <a:gd name="connsiteX153" fmla="*/ 9960156 w 12192000"/>
              <a:gd name="connsiteY153" fmla="*/ 623957 h 1683311"/>
              <a:gd name="connsiteX154" fmla="*/ 10018437 w 12192000"/>
              <a:gd name="connsiteY154" fmla="*/ 641098 h 1683311"/>
              <a:gd name="connsiteX155" fmla="*/ 10018437 w 12192000"/>
              <a:gd name="connsiteY155" fmla="*/ 706237 h 1683311"/>
              <a:gd name="connsiteX156" fmla="*/ 10035579 w 12192000"/>
              <a:gd name="connsiteY156" fmla="*/ 719950 h 1683311"/>
              <a:gd name="connsiteX157" fmla="*/ 10018437 w 12192000"/>
              <a:gd name="connsiteY157" fmla="*/ 750805 h 1683311"/>
              <a:gd name="connsiteX158" fmla="*/ 10028722 w 12192000"/>
              <a:gd name="connsiteY158" fmla="*/ 771375 h 1683311"/>
              <a:gd name="connsiteX159" fmla="*/ 10028722 w 12192000"/>
              <a:gd name="connsiteY159" fmla="*/ 1443328 h 1683311"/>
              <a:gd name="connsiteX160" fmla="*/ 10063006 w 12192000"/>
              <a:gd name="connsiteY160" fmla="*/ 1453613 h 1683311"/>
              <a:gd name="connsiteX161" fmla="*/ 10076719 w 12192000"/>
              <a:gd name="connsiteY161" fmla="*/ 870797 h 1683311"/>
              <a:gd name="connsiteX162" fmla="*/ 10066434 w 12192000"/>
              <a:gd name="connsiteY162" fmla="*/ 839942 h 1683311"/>
              <a:gd name="connsiteX163" fmla="*/ 10066434 w 12192000"/>
              <a:gd name="connsiteY163" fmla="*/ 767947 h 1683311"/>
              <a:gd name="connsiteX164" fmla="*/ 10087004 w 12192000"/>
              <a:gd name="connsiteY164" fmla="*/ 771375 h 1683311"/>
              <a:gd name="connsiteX165" fmla="*/ 10193282 w 12192000"/>
              <a:gd name="connsiteY165" fmla="*/ 767947 h 1683311"/>
              <a:gd name="connsiteX166" fmla="*/ 10337272 w 12192000"/>
              <a:gd name="connsiteY166" fmla="*/ 785088 h 1683311"/>
              <a:gd name="connsiteX167" fmla="*/ 10323559 w 12192000"/>
              <a:gd name="connsiteY167" fmla="*/ 785088 h 1683311"/>
              <a:gd name="connsiteX168" fmla="*/ 10313274 w 12192000"/>
              <a:gd name="connsiteY168" fmla="*/ 809087 h 1683311"/>
              <a:gd name="connsiteX169" fmla="*/ 10289276 w 12192000"/>
              <a:gd name="connsiteY169" fmla="*/ 788517 h 1683311"/>
              <a:gd name="connsiteX170" fmla="*/ 10076719 w 12192000"/>
              <a:gd name="connsiteY170" fmla="*/ 781660 h 1683311"/>
              <a:gd name="connsiteX171" fmla="*/ 10069862 w 12192000"/>
              <a:gd name="connsiteY171" fmla="*/ 788517 h 1683311"/>
              <a:gd name="connsiteX172" fmla="*/ 10083576 w 12192000"/>
              <a:gd name="connsiteY172" fmla="*/ 819372 h 1683311"/>
              <a:gd name="connsiteX173" fmla="*/ 10097289 w 12192000"/>
              <a:gd name="connsiteY173" fmla="*/ 795373 h 1683311"/>
              <a:gd name="connsiteX174" fmla="*/ 10107574 w 12192000"/>
              <a:gd name="connsiteY174" fmla="*/ 798802 h 1683311"/>
              <a:gd name="connsiteX175" fmla="*/ 10114431 w 12192000"/>
              <a:gd name="connsiteY175" fmla="*/ 809087 h 1683311"/>
              <a:gd name="connsiteX176" fmla="*/ 10186426 w 12192000"/>
              <a:gd name="connsiteY176" fmla="*/ 812515 h 1683311"/>
              <a:gd name="connsiteX177" fmla="*/ 10268706 w 12192000"/>
              <a:gd name="connsiteY177" fmla="*/ 812515 h 1683311"/>
              <a:gd name="connsiteX178" fmla="*/ 10326987 w 12192000"/>
              <a:gd name="connsiteY178" fmla="*/ 826228 h 1683311"/>
              <a:gd name="connsiteX179" fmla="*/ 10326987 w 12192000"/>
              <a:gd name="connsiteY179" fmla="*/ 1470755 h 1683311"/>
              <a:gd name="connsiteX180" fmla="*/ 10333844 w 12192000"/>
              <a:gd name="connsiteY180" fmla="*/ 1477611 h 1683311"/>
              <a:gd name="connsiteX181" fmla="*/ 10347557 w 12192000"/>
              <a:gd name="connsiteY181" fmla="*/ 1467326 h 1683311"/>
              <a:gd name="connsiteX182" fmla="*/ 10350986 w 12192000"/>
              <a:gd name="connsiteY182" fmla="*/ 1162205 h 1683311"/>
              <a:gd name="connsiteX183" fmla="*/ 10344129 w 12192000"/>
              <a:gd name="connsiteY183" fmla="*/ 1131350 h 1683311"/>
              <a:gd name="connsiteX184" fmla="*/ 10354414 w 12192000"/>
              <a:gd name="connsiteY184" fmla="*/ 1121065 h 1683311"/>
              <a:gd name="connsiteX185" fmla="*/ 10361271 w 12192000"/>
              <a:gd name="connsiteY185" fmla="*/ 726807 h 1683311"/>
              <a:gd name="connsiteX186" fmla="*/ 10368127 w 12192000"/>
              <a:gd name="connsiteY186" fmla="*/ 706237 h 1683311"/>
              <a:gd name="connsiteX187" fmla="*/ 10371556 w 12192000"/>
              <a:gd name="connsiteY187" fmla="*/ 689095 h 1683311"/>
              <a:gd name="connsiteX188" fmla="*/ 10364699 w 12192000"/>
              <a:gd name="connsiteY188" fmla="*/ 651383 h 1683311"/>
              <a:gd name="connsiteX189" fmla="*/ 10374984 w 12192000"/>
              <a:gd name="connsiteY189" fmla="*/ 627385 h 1683311"/>
              <a:gd name="connsiteX190" fmla="*/ 10378412 w 12192000"/>
              <a:gd name="connsiteY190" fmla="*/ 575960 h 1683311"/>
              <a:gd name="connsiteX191" fmla="*/ 10378412 w 12192000"/>
              <a:gd name="connsiteY191" fmla="*/ 565675 h 1683311"/>
              <a:gd name="connsiteX192" fmla="*/ 10378412 w 12192000"/>
              <a:gd name="connsiteY192" fmla="*/ 493680 h 1683311"/>
              <a:gd name="connsiteX193" fmla="*/ 10385269 w 12192000"/>
              <a:gd name="connsiteY193" fmla="*/ 466253 h 1683311"/>
              <a:gd name="connsiteX194" fmla="*/ 10378412 w 12192000"/>
              <a:gd name="connsiteY194" fmla="*/ 452540 h 1683311"/>
              <a:gd name="connsiteX195" fmla="*/ 10385269 w 12192000"/>
              <a:gd name="connsiteY195" fmla="*/ 438827 h 1683311"/>
              <a:gd name="connsiteX196" fmla="*/ 10378412 w 12192000"/>
              <a:gd name="connsiteY196" fmla="*/ 428542 h 1683311"/>
              <a:gd name="connsiteX197" fmla="*/ 10385269 w 12192000"/>
              <a:gd name="connsiteY197" fmla="*/ 418257 h 1683311"/>
              <a:gd name="connsiteX198" fmla="*/ 10378412 w 12192000"/>
              <a:gd name="connsiteY198" fmla="*/ 407972 h 1683311"/>
              <a:gd name="connsiteX199" fmla="*/ 10381841 w 12192000"/>
              <a:gd name="connsiteY199" fmla="*/ 397687 h 1683311"/>
              <a:gd name="connsiteX200" fmla="*/ 10381841 w 12192000"/>
              <a:gd name="connsiteY200" fmla="*/ 383973 h 1683311"/>
              <a:gd name="connsiteX201" fmla="*/ 10395554 w 12192000"/>
              <a:gd name="connsiteY201" fmla="*/ 370260 h 1683311"/>
              <a:gd name="connsiteX202" fmla="*/ 10395554 w 12192000"/>
              <a:gd name="connsiteY202" fmla="*/ 353118 h 1683311"/>
              <a:gd name="connsiteX203" fmla="*/ 10405839 w 12192000"/>
              <a:gd name="connsiteY203" fmla="*/ 342833 h 1683311"/>
              <a:gd name="connsiteX204" fmla="*/ 10405839 w 12192000"/>
              <a:gd name="connsiteY204" fmla="*/ 332548 h 1683311"/>
              <a:gd name="connsiteX205" fmla="*/ 10422981 w 12192000"/>
              <a:gd name="connsiteY205" fmla="*/ 311978 h 1683311"/>
              <a:gd name="connsiteX206" fmla="*/ 10443551 w 12192000"/>
              <a:gd name="connsiteY206" fmla="*/ 311978 h 1683311"/>
              <a:gd name="connsiteX207" fmla="*/ 10443551 w 12192000"/>
              <a:gd name="connsiteY207" fmla="*/ 298265 h 1683311"/>
              <a:gd name="connsiteX208" fmla="*/ 10460692 w 12192000"/>
              <a:gd name="connsiteY208" fmla="*/ 287980 h 1683311"/>
              <a:gd name="connsiteX209" fmla="*/ 10474406 w 12192000"/>
              <a:gd name="connsiteY209" fmla="*/ 250268 h 1683311"/>
              <a:gd name="connsiteX210" fmla="*/ 10467549 w 12192000"/>
              <a:gd name="connsiteY210" fmla="*/ 212557 h 1683311"/>
              <a:gd name="connsiteX211" fmla="*/ 10491547 w 12192000"/>
              <a:gd name="connsiteY211" fmla="*/ 167989 h 1683311"/>
              <a:gd name="connsiteX212" fmla="*/ 10494976 w 12192000"/>
              <a:gd name="connsiteY212" fmla="*/ 212557 h 1683311"/>
              <a:gd name="connsiteX213" fmla="*/ 10508689 w 12192000"/>
              <a:gd name="connsiteY213" fmla="*/ 209128 h 1683311"/>
              <a:gd name="connsiteX214" fmla="*/ 10508689 w 12192000"/>
              <a:gd name="connsiteY214" fmla="*/ 277695 h 1683311"/>
              <a:gd name="connsiteX215" fmla="*/ 10536116 w 12192000"/>
              <a:gd name="connsiteY215" fmla="*/ 308550 h 1683311"/>
              <a:gd name="connsiteX216" fmla="*/ 10580684 w 12192000"/>
              <a:gd name="connsiteY216" fmla="*/ 394258 h 1683311"/>
              <a:gd name="connsiteX217" fmla="*/ 10594397 w 12192000"/>
              <a:gd name="connsiteY217" fmla="*/ 407972 h 1683311"/>
              <a:gd name="connsiteX218" fmla="*/ 10597826 w 12192000"/>
              <a:gd name="connsiteY218" fmla="*/ 486823 h 1683311"/>
              <a:gd name="connsiteX219" fmla="*/ 10597826 w 12192000"/>
              <a:gd name="connsiteY219" fmla="*/ 517678 h 1683311"/>
              <a:gd name="connsiteX220" fmla="*/ 10604682 w 12192000"/>
              <a:gd name="connsiteY220" fmla="*/ 527963 h 1683311"/>
              <a:gd name="connsiteX221" fmla="*/ 10597826 w 12192000"/>
              <a:gd name="connsiteY221" fmla="*/ 569103 h 1683311"/>
              <a:gd name="connsiteX222" fmla="*/ 10604682 w 12192000"/>
              <a:gd name="connsiteY222" fmla="*/ 579388 h 1683311"/>
              <a:gd name="connsiteX223" fmla="*/ 10611539 w 12192000"/>
              <a:gd name="connsiteY223" fmla="*/ 730235 h 1683311"/>
              <a:gd name="connsiteX224" fmla="*/ 10611539 w 12192000"/>
              <a:gd name="connsiteY224" fmla="*/ 815943 h 1683311"/>
              <a:gd name="connsiteX225" fmla="*/ 10621824 w 12192000"/>
              <a:gd name="connsiteY225" fmla="*/ 829657 h 1683311"/>
              <a:gd name="connsiteX226" fmla="*/ 10614967 w 12192000"/>
              <a:gd name="connsiteY226" fmla="*/ 846798 h 1683311"/>
              <a:gd name="connsiteX227" fmla="*/ 10621824 w 12192000"/>
              <a:gd name="connsiteY227" fmla="*/ 857083 h 1683311"/>
              <a:gd name="connsiteX228" fmla="*/ 10741816 w 12192000"/>
              <a:gd name="connsiteY228" fmla="*/ 857083 h 1683311"/>
              <a:gd name="connsiteX229" fmla="*/ 10755529 w 12192000"/>
              <a:gd name="connsiteY229" fmla="*/ 68567 h 1683311"/>
              <a:gd name="connsiteX230" fmla="*/ 11043509 w 12192000"/>
              <a:gd name="connsiteY230" fmla="*/ 68567 h 1683311"/>
              <a:gd name="connsiteX231" fmla="*/ 11043509 w 12192000"/>
              <a:gd name="connsiteY231" fmla="*/ 860512 h 1683311"/>
              <a:gd name="connsiteX232" fmla="*/ 11180642 w 12192000"/>
              <a:gd name="connsiteY232" fmla="*/ 860512 h 1683311"/>
              <a:gd name="connsiteX233" fmla="*/ 11180642 w 12192000"/>
              <a:gd name="connsiteY233" fmla="*/ 709665 h 1683311"/>
              <a:gd name="connsiteX234" fmla="*/ 11184070 w 12192000"/>
              <a:gd name="connsiteY234" fmla="*/ 668525 h 1683311"/>
              <a:gd name="connsiteX235" fmla="*/ 11184070 w 12192000"/>
              <a:gd name="connsiteY235" fmla="*/ 634242 h 1683311"/>
              <a:gd name="connsiteX236" fmla="*/ 11184070 w 12192000"/>
              <a:gd name="connsiteY236" fmla="*/ 620528 h 1683311"/>
              <a:gd name="connsiteX237" fmla="*/ 11218354 w 12192000"/>
              <a:gd name="connsiteY237" fmla="*/ 589673 h 1683311"/>
              <a:gd name="connsiteX238" fmla="*/ 11218354 w 12192000"/>
              <a:gd name="connsiteY238" fmla="*/ 493680 h 1683311"/>
              <a:gd name="connsiteX239" fmla="*/ 11328060 w 12192000"/>
              <a:gd name="connsiteY239" fmla="*/ 469682 h 1683311"/>
              <a:gd name="connsiteX240" fmla="*/ 11461765 w 12192000"/>
              <a:gd name="connsiteY240" fmla="*/ 500537 h 1683311"/>
              <a:gd name="connsiteX241" fmla="*/ 11461765 w 12192000"/>
              <a:gd name="connsiteY241" fmla="*/ 589673 h 1683311"/>
              <a:gd name="connsiteX242" fmla="*/ 11478907 w 12192000"/>
              <a:gd name="connsiteY242" fmla="*/ 627385 h 1683311"/>
              <a:gd name="connsiteX243" fmla="*/ 11478907 w 12192000"/>
              <a:gd name="connsiteY243" fmla="*/ 1289053 h 1683311"/>
              <a:gd name="connsiteX244" fmla="*/ 11492620 w 12192000"/>
              <a:gd name="connsiteY244" fmla="*/ 1289053 h 1683311"/>
              <a:gd name="connsiteX245" fmla="*/ 11496049 w 12192000"/>
              <a:gd name="connsiteY245" fmla="*/ 1247913 h 1683311"/>
              <a:gd name="connsiteX246" fmla="*/ 11513190 w 12192000"/>
              <a:gd name="connsiteY246" fmla="*/ 1203345 h 1683311"/>
              <a:gd name="connsiteX247" fmla="*/ 11537189 w 12192000"/>
              <a:gd name="connsiteY247" fmla="*/ 1203345 h 1683311"/>
              <a:gd name="connsiteX248" fmla="*/ 11547474 w 12192000"/>
              <a:gd name="connsiteY248" fmla="*/ 1145063 h 1683311"/>
              <a:gd name="connsiteX249" fmla="*/ 11602327 w 12192000"/>
              <a:gd name="connsiteY249" fmla="*/ 1158776 h 1683311"/>
              <a:gd name="connsiteX250" fmla="*/ 11684607 w 12192000"/>
              <a:gd name="connsiteY250" fmla="*/ 1151920 h 1683311"/>
              <a:gd name="connsiteX251" fmla="*/ 11691464 w 12192000"/>
              <a:gd name="connsiteY251" fmla="*/ 1134778 h 1683311"/>
              <a:gd name="connsiteX252" fmla="*/ 11691464 w 12192000"/>
              <a:gd name="connsiteY252" fmla="*/ 1103923 h 1683311"/>
              <a:gd name="connsiteX253" fmla="*/ 11801170 w 12192000"/>
              <a:gd name="connsiteY253" fmla="*/ 1103923 h 1683311"/>
              <a:gd name="connsiteX254" fmla="*/ 11808027 w 12192000"/>
              <a:gd name="connsiteY254" fmla="*/ 1148491 h 1683311"/>
              <a:gd name="connsiteX255" fmla="*/ 11876593 w 12192000"/>
              <a:gd name="connsiteY255" fmla="*/ 1158776 h 1683311"/>
              <a:gd name="connsiteX256" fmla="*/ 11897163 w 12192000"/>
              <a:gd name="connsiteY256" fmla="*/ 1162205 h 1683311"/>
              <a:gd name="connsiteX257" fmla="*/ 11928018 w 12192000"/>
              <a:gd name="connsiteY257" fmla="*/ 1151920 h 1683311"/>
              <a:gd name="connsiteX258" fmla="*/ 11962302 w 12192000"/>
              <a:gd name="connsiteY258" fmla="*/ 1151920 h 1683311"/>
              <a:gd name="connsiteX259" fmla="*/ 11962302 w 12192000"/>
              <a:gd name="connsiteY259" fmla="*/ 1196488 h 1683311"/>
              <a:gd name="connsiteX260" fmla="*/ 11979443 w 12192000"/>
              <a:gd name="connsiteY260" fmla="*/ 1206773 h 1683311"/>
              <a:gd name="connsiteX261" fmla="*/ 11982872 w 12192000"/>
              <a:gd name="connsiteY261" fmla="*/ 1227343 h 1683311"/>
              <a:gd name="connsiteX262" fmla="*/ 11996585 w 12192000"/>
              <a:gd name="connsiteY262" fmla="*/ 1234200 h 1683311"/>
              <a:gd name="connsiteX263" fmla="*/ 12006870 w 12192000"/>
              <a:gd name="connsiteY263" fmla="*/ 1295910 h 1683311"/>
              <a:gd name="connsiteX264" fmla="*/ 12006870 w 12192000"/>
              <a:gd name="connsiteY264" fmla="*/ 839942 h 1683311"/>
              <a:gd name="connsiteX265" fmla="*/ 12027440 w 12192000"/>
              <a:gd name="connsiteY265" fmla="*/ 603387 h 1683311"/>
              <a:gd name="connsiteX266" fmla="*/ 12037725 w 12192000"/>
              <a:gd name="connsiteY266" fmla="*/ 603387 h 1683311"/>
              <a:gd name="connsiteX267" fmla="*/ 12099435 w 12192000"/>
              <a:gd name="connsiteY267" fmla="*/ 630813 h 1683311"/>
              <a:gd name="connsiteX268" fmla="*/ 12113148 w 12192000"/>
              <a:gd name="connsiteY268" fmla="*/ 630813 h 1683311"/>
              <a:gd name="connsiteX269" fmla="*/ 12120005 w 12192000"/>
              <a:gd name="connsiteY269" fmla="*/ 617100 h 1683311"/>
              <a:gd name="connsiteX270" fmla="*/ 12178287 w 12192000"/>
              <a:gd name="connsiteY270" fmla="*/ 603387 h 1683311"/>
              <a:gd name="connsiteX271" fmla="*/ 12192000 w 12192000"/>
              <a:gd name="connsiteY271" fmla="*/ 603387 h 1683311"/>
              <a:gd name="connsiteX272" fmla="*/ 12192000 w 12192000"/>
              <a:gd name="connsiteY272" fmla="*/ 1683311 h 1683311"/>
              <a:gd name="connsiteX273" fmla="*/ 0 w 12192000"/>
              <a:gd name="connsiteY273" fmla="*/ 1683311 h 1683311"/>
              <a:gd name="connsiteX274" fmla="*/ 0 w 12192000"/>
              <a:gd name="connsiteY274" fmla="*/ 1291699 h 1683311"/>
              <a:gd name="connsiteX275" fmla="*/ 8565 w 12192000"/>
              <a:gd name="connsiteY275" fmla="*/ 1292053 h 1683311"/>
              <a:gd name="connsiteX276" fmla="*/ 89988 w 12192000"/>
              <a:gd name="connsiteY276" fmla="*/ 1292481 h 1683311"/>
              <a:gd name="connsiteX277" fmla="*/ 107129 w 12192000"/>
              <a:gd name="connsiteY277" fmla="*/ 1302766 h 1683311"/>
              <a:gd name="connsiteX278" fmla="*/ 120843 w 12192000"/>
              <a:gd name="connsiteY278" fmla="*/ 1302766 h 1683311"/>
              <a:gd name="connsiteX279" fmla="*/ 124271 w 12192000"/>
              <a:gd name="connsiteY279" fmla="*/ 1227343 h 1683311"/>
              <a:gd name="connsiteX280" fmla="*/ 137984 w 12192000"/>
              <a:gd name="connsiteY280" fmla="*/ 1230771 h 1683311"/>
              <a:gd name="connsiteX281" fmla="*/ 161983 w 12192000"/>
              <a:gd name="connsiteY281" fmla="*/ 1206773 h 1683311"/>
              <a:gd name="connsiteX282" fmla="*/ 237406 w 12192000"/>
              <a:gd name="connsiteY282" fmla="*/ 1210201 h 1683311"/>
              <a:gd name="connsiteX283" fmla="*/ 251119 w 12192000"/>
              <a:gd name="connsiteY283" fmla="*/ 1227343 h 1683311"/>
              <a:gd name="connsiteX284" fmla="*/ 326543 w 12192000"/>
              <a:gd name="connsiteY284" fmla="*/ 1237628 h 1683311"/>
              <a:gd name="connsiteX285" fmla="*/ 326543 w 12192000"/>
              <a:gd name="connsiteY285" fmla="*/ 1251341 h 1683311"/>
              <a:gd name="connsiteX286" fmla="*/ 326543 w 12192000"/>
              <a:gd name="connsiteY286" fmla="*/ 1477611 h 1683311"/>
              <a:gd name="connsiteX287" fmla="*/ 333399 w 12192000"/>
              <a:gd name="connsiteY287" fmla="*/ 1525608 h 1683311"/>
              <a:gd name="connsiteX288" fmla="*/ 384824 w 12192000"/>
              <a:gd name="connsiteY288" fmla="*/ 1525608 h 1683311"/>
              <a:gd name="connsiteX289" fmla="*/ 395109 w 12192000"/>
              <a:gd name="connsiteY289" fmla="*/ 1470755 h 1683311"/>
              <a:gd name="connsiteX290" fmla="*/ 405394 w 12192000"/>
              <a:gd name="connsiteY290" fmla="*/ 1364476 h 1683311"/>
              <a:gd name="connsiteX291" fmla="*/ 388253 w 12192000"/>
              <a:gd name="connsiteY291" fmla="*/ 1227343 h 1683311"/>
              <a:gd name="connsiteX292" fmla="*/ 456819 w 12192000"/>
              <a:gd name="connsiteY292" fmla="*/ 1227343 h 1683311"/>
              <a:gd name="connsiteX293" fmla="*/ 456819 w 12192000"/>
              <a:gd name="connsiteY293" fmla="*/ 1206773 h 1683311"/>
              <a:gd name="connsiteX294" fmla="*/ 535671 w 12192000"/>
              <a:gd name="connsiteY294" fmla="*/ 1206773 h 1683311"/>
              <a:gd name="connsiteX295" fmla="*/ 590524 w 12192000"/>
              <a:gd name="connsiteY295" fmla="*/ 1223915 h 1683311"/>
              <a:gd name="connsiteX296" fmla="*/ 683089 w 12192000"/>
              <a:gd name="connsiteY296" fmla="*/ 1223915 h 1683311"/>
              <a:gd name="connsiteX297" fmla="*/ 659091 w 12192000"/>
              <a:gd name="connsiteY297" fmla="*/ 1367905 h 1683311"/>
              <a:gd name="connsiteX298" fmla="*/ 669376 w 12192000"/>
              <a:gd name="connsiteY298" fmla="*/ 1549606 h 1683311"/>
              <a:gd name="connsiteX299" fmla="*/ 700231 w 12192000"/>
              <a:gd name="connsiteY299" fmla="*/ 1491325 h 1683311"/>
              <a:gd name="connsiteX300" fmla="*/ 755084 w 12192000"/>
              <a:gd name="connsiteY300" fmla="*/ 1491325 h 1683311"/>
              <a:gd name="connsiteX301" fmla="*/ 768797 w 12192000"/>
              <a:gd name="connsiteY301" fmla="*/ 1450185 h 1683311"/>
              <a:gd name="connsiteX302" fmla="*/ 775654 w 12192000"/>
              <a:gd name="connsiteY302" fmla="*/ 1412473 h 1683311"/>
              <a:gd name="connsiteX303" fmla="*/ 782511 w 12192000"/>
              <a:gd name="connsiteY303" fmla="*/ 1371333 h 1683311"/>
              <a:gd name="connsiteX304" fmla="*/ 809937 w 12192000"/>
              <a:gd name="connsiteY304" fmla="*/ 1169061 h 1683311"/>
              <a:gd name="connsiteX305" fmla="*/ 820222 w 12192000"/>
              <a:gd name="connsiteY305" fmla="*/ 1069640 h 1683311"/>
              <a:gd name="connsiteX306" fmla="*/ 820222 w 12192000"/>
              <a:gd name="connsiteY306" fmla="*/ 870797 h 1683311"/>
              <a:gd name="connsiteX307" fmla="*/ 799652 w 12192000"/>
              <a:gd name="connsiteY307" fmla="*/ 706237 h 1683311"/>
              <a:gd name="connsiteX308" fmla="*/ 782511 w 12192000"/>
              <a:gd name="connsiteY308" fmla="*/ 596530 h 1683311"/>
              <a:gd name="connsiteX309" fmla="*/ 847649 w 12192000"/>
              <a:gd name="connsiteY309" fmla="*/ 562247 h 1683311"/>
              <a:gd name="connsiteX310" fmla="*/ 854506 w 12192000"/>
              <a:gd name="connsiteY310" fmla="*/ 527963 h 1683311"/>
              <a:gd name="connsiteX311" fmla="*/ 854506 w 12192000"/>
              <a:gd name="connsiteY311" fmla="*/ 503965 h 1683311"/>
              <a:gd name="connsiteX312" fmla="*/ 861362 w 12192000"/>
              <a:gd name="connsiteY312" fmla="*/ 418257 h 1683311"/>
              <a:gd name="connsiteX313" fmla="*/ 875076 w 12192000"/>
              <a:gd name="connsiteY313" fmla="*/ 565675 h 1683311"/>
              <a:gd name="connsiteX314" fmla="*/ 926501 w 12192000"/>
              <a:gd name="connsiteY314" fmla="*/ 617100 h 1683311"/>
              <a:gd name="connsiteX315" fmla="*/ 895646 w 12192000"/>
              <a:gd name="connsiteY315" fmla="*/ 925650 h 1683311"/>
              <a:gd name="connsiteX316" fmla="*/ 895646 w 12192000"/>
              <a:gd name="connsiteY316" fmla="*/ 1114208 h 1683311"/>
              <a:gd name="connsiteX317" fmla="*/ 919644 w 12192000"/>
              <a:gd name="connsiteY317" fmla="*/ 1494753 h 1683311"/>
              <a:gd name="connsiteX318" fmla="*/ 1039636 w 12192000"/>
              <a:gd name="connsiteY318" fmla="*/ 1494753 h 1683311"/>
              <a:gd name="connsiteX319" fmla="*/ 1056777 w 12192000"/>
              <a:gd name="connsiteY319" fmla="*/ 977075 h 1683311"/>
              <a:gd name="connsiteX320" fmla="*/ 1032779 w 12192000"/>
              <a:gd name="connsiteY320" fmla="*/ 959933 h 1683311"/>
              <a:gd name="connsiteX321" fmla="*/ 1036207 w 12192000"/>
              <a:gd name="connsiteY321" fmla="*/ 953077 h 1683311"/>
              <a:gd name="connsiteX322" fmla="*/ 1073919 w 12192000"/>
              <a:gd name="connsiteY322" fmla="*/ 935935 h 1683311"/>
              <a:gd name="connsiteX323" fmla="*/ 1231622 w 12192000"/>
              <a:gd name="connsiteY323" fmla="*/ 935935 h 1683311"/>
              <a:gd name="connsiteX324" fmla="*/ 1269334 w 12192000"/>
              <a:gd name="connsiteY324" fmla="*/ 956505 h 1683311"/>
              <a:gd name="connsiteX325" fmla="*/ 1252192 w 12192000"/>
              <a:gd name="connsiteY325" fmla="*/ 983931 h 1683311"/>
              <a:gd name="connsiteX326" fmla="*/ 1259049 w 12192000"/>
              <a:gd name="connsiteY326" fmla="*/ 994216 h 1683311"/>
              <a:gd name="connsiteX327" fmla="*/ 1248764 w 12192000"/>
              <a:gd name="connsiteY327" fmla="*/ 1021643 h 1683311"/>
              <a:gd name="connsiteX328" fmla="*/ 1259049 w 12192000"/>
              <a:gd name="connsiteY328" fmla="*/ 1045641 h 1683311"/>
              <a:gd name="connsiteX329" fmla="*/ 1259049 w 12192000"/>
              <a:gd name="connsiteY329" fmla="*/ 1158776 h 1683311"/>
              <a:gd name="connsiteX330" fmla="*/ 1252192 w 12192000"/>
              <a:gd name="connsiteY330" fmla="*/ 1196488 h 1683311"/>
              <a:gd name="connsiteX331" fmla="*/ 1259049 w 12192000"/>
              <a:gd name="connsiteY331" fmla="*/ 1213630 h 1683311"/>
              <a:gd name="connsiteX332" fmla="*/ 1252192 w 12192000"/>
              <a:gd name="connsiteY332" fmla="*/ 1223915 h 1683311"/>
              <a:gd name="connsiteX333" fmla="*/ 1252192 w 12192000"/>
              <a:gd name="connsiteY333" fmla="*/ 1494753 h 1683311"/>
              <a:gd name="connsiteX334" fmla="*/ 1313902 w 12192000"/>
              <a:gd name="connsiteY334" fmla="*/ 1494753 h 1683311"/>
              <a:gd name="connsiteX335" fmla="*/ 1324187 w 12192000"/>
              <a:gd name="connsiteY335" fmla="*/ 1073068 h 1683311"/>
              <a:gd name="connsiteX336" fmla="*/ 1317331 w 12192000"/>
              <a:gd name="connsiteY336" fmla="*/ 1059355 h 1683311"/>
              <a:gd name="connsiteX337" fmla="*/ 1327616 w 12192000"/>
              <a:gd name="connsiteY337" fmla="*/ 1038785 h 1683311"/>
              <a:gd name="connsiteX338" fmla="*/ 1327616 w 12192000"/>
              <a:gd name="connsiteY338" fmla="*/ 1014786 h 1683311"/>
              <a:gd name="connsiteX339" fmla="*/ 1327616 w 12192000"/>
              <a:gd name="connsiteY339" fmla="*/ 997645 h 1683311"/>
              <a:gd name="connsiteX340" fmla="*/ 1475034 w 12192000"/>
              <a:gd name="connsiteY340" fmla="*/ 997645 h 1683311"/>
              <a:gd name="connsiteX341" fmla="*/ 1475034 w 12192000"/>
              <a:gd name="connsiteY341" fmla="*/ 1049070 h 1683311"/>
              <a:gd name="connsiteX342" fmla="*/ 1495604 w 12192000"/>
              <a:gd name="connsiteY342" fmla="*/ 1083353 h 1683311"/>
              <a:gd name="connsiteX343" fmla="*/ 1495604 w 12192000"/>
              <a:gd name="connsiteY343" fmla="*/ 1494753 h 1683311"/>
              <a:gd name="connsiteX344" fmla="*/ 1505889 w 12192000"/>
              <a:gd name="connsiteY344" fmla="*/ 1498181 h 1683311"/>
              <a:gd name="connsiteX345" fmla="*/ 1523031 w 12192000"/>
              <a:gd name="connsiteY345" fmla="*/ 1412473 h 1683311"/>
              <a:gd name="connsiteX346" fmla="*/ 1523031 w 12192000"/>
              <a:gd name="connsiteY346" fmla="*/ 815943 h 1683311"/>
              <a:gd name="connsiteX347" fmla="*/ 1670449 w 12192000"/>
              <a:gd name="connsiteY347" fmla="*/ 815943 h 1683311"/>
              <a:gd name="connsiteX348" fmla="*/ 1687591 w 12192000"/>
              <a:gd name="connsiteY348" fmla="*/ 860512 h 1683311"/>
              <a:gd name="connsiteX349" fmla="*/ 1684162 w 12192000"/>
              <a:gd name="connsiteY349" fmla="*/ 1429615 h 1683311"/>
              <a:gd name="connsiteX350" fmla="*/ 1711589 w 12192000"/>
              <a:gd name="connsiteY350" fmla="*/ 1443328 h 1683311"/>
              <a:gd name="connsiteX351" fmla="*/ 1732159 w 12192000"/>
              <a:gd name="connsiteY351" fmla="*/ 1439900 h 1683311"/>
              <a:gd name="connsiteX352" fmla="*/ 1732159 w 12192000"/>
              <a:gd name="connsiteY352" fmla="*/ 623957 h 1683311"/>
              <a:gd name="connsiteX353" fmla="*/ 1848722 w 12192000"/>
              <a:gd name="connsiteY353" fmla="*/ 623957 h 1683311"/>
              <a:gd name="connsiteX354" fmla="*/ 1848722 w 12192000"/>
              <a:gd name="connsiteY354" fmla="*/ 1439900 h 1683311"/>
              <a:gd name="connsiteX355" fmla="*/ 1859007 w 12192000"/>
              <a:gd name="connsiteY355" fmla="*/ 1443328 h 1683311"/>
              <a:gd name="connsiteX356" fmla="*/ 1893290 w 12192000"/>
              <a:gd name="connsiteY356" fmla="*/ 1433043 h 1683311"/>
              <a:gd name="connsiteX357" fmla="*/ 1896719 w 12192000"/>
              <a:gd name="connsiteY357" fmla="*/ 905080 h 1683311"/>
              <a:gd name="connsiteX358" fmla="*/ 1893290 w 12192000"/>
              <a:gd name="connsiteY358" fmla="*/ 877653 h 1683311"/>
              <a:gd name="connsiteX359" fmla="*/ 1893290 w 12192000"/>
              <a:gd name="connsiteY359" fmla="*/ 846798 h 1683311"/>
              <a:gd name="connsiteX360" fmla="*/ 1907004 w 12192000"/>
              <a:gd name="connsiteY360" fmla="*/ 805658 h 1683311"/>
              <a:gd name="connsiteX361" fmla="*/ 1968714 w 12192000"/>
              <a:gd name="connsiteY361" fmla="*/ 802230 h 1683311"/>
              <a:gd name="connsiteX362" fmla="*/ 2057850 w 12192000"/>
              <a:gd name="connsiteY362" fmla="*/ 802230 h 1683311"/>
              <a:gd name="connsiteX363" fmla="*/ 2057850 w 12192000"/>
              <a:gd name="connsiteY363" fmla="*/ 1220486 h 1683311"/>
              <a:gd name="connsiteX364" fmla="*/ 2068135 w 12192000"/>
              <a:gd name="connsiteY364" fmla="*/ 1463898 h 1683311"/>
              <a:gd name="connsiteX365" fmla="*/ 2081849 w 12192000"/>
              <a:gd name="connsiteY365" fmla="*/ 1443328 h 1683311"/>
              <a:gd name="connsiteX366" fmla="*/ 2109275 w 12192000"/>
              <a:gd name="connsiteY366" fmla="*/ 1443328 h 1683311"/>
              <a:gd name="connsiteX367" fmla="*/ 2109275 w 12192000"/>
              <a:gd name="connsiteY367" fmla="*/ 1090210 h 1683311"/>
              <a:gd name="connsiteX368" fmla="*/ 2126417 w 12192000"/>
              <a:gd name="connsiteY368" fmla="*/ 1062783 h 1683311"/>
              <a:gd name="connsiteX369" fmla="*/ 2150415 w 12192000"/>
              <a:gd name="connsiteY369" fmla="*/ 1042213 h 1683311"/>
              <a:gd name="connsiteX370" fmla="*/ 2164129 w 12192000"/>
              <a:gd name="connsiteY370" fmla="*/ 1025071 h 1683311"/>
              <a:gd name="connsiteX371" fmla="*/ 2201840 w 12192000"/>
              <a:gd name="connsiteY371" fmla="*/ 977075 h 1683311"/>
              <a:gd name="connsiteX372" fmla="*/ 2239552 w 12192000"/>
              <a:gd name="connsiteY372" fmla="*/ 905080 h 1683311"/>
              <a:gd name="connsiteX373" fmla="*/ 2239552 w 12192000"/>
              <a:gd name="connsiteY373" fmla="*/ 809087 h 1683311"/>
              <a:gd name="connsiteX374" fmla="*/ 2253265 w 12192000"/>
              <a:gd name="connsiteY374" fmla="*/ 809087 h 1683311"/>
              <a:gd name="connsiteX375" fmla="*/ 2256694 w 12192000"/>
              <a:gd name="connsiteY375" fmla="*/ 959933 h 1683311"/>
              <a:gd name="connsiteX376" fmla="*/ 2287549 w 12192000"/>
              <a:gd name="connsiteY376" fmla="*/ 977075 h 1683311"/>
              <a:gd name="connsiteX377" fmla="*/ 2287549 w 12192000"/>
              <a:gd name="connsiteY377" fmla="*/ 1011358 h 1683311"/>
              <a:gd name="connsiteX378" fmla="*/ 2321832 w 12192000"/>
              <a:gd name="connsiteY378" fmla="*/ 1025071 h 1683311"/>
              <a:gd name="connsiteX379" fmla="*/ 2345830 w 12192000"/>
              <a:gd name="connsiteY379" fmla="*/ 1042213 h 1683311"/>
              <a:gd name="connsiteX380" fmla="*/ 2356115 w 12192000"/>
              <a:gd name="connsiteY380" fmla="*/ 1090210 h 1683311"/>
              <a:gd name="connsiteX381" fmla="*/ 2366400 w 12192000"/>
              <a:gd name="connsiteY381" fmla="*/ 1097066 h 1683311"/>
              <a:gd name="connsiteX382" fmla="*/ 2373257 w 12192000"/>
              <a:gd name="connsiteY382" fmla="*/ 1179346 h 1683311"/>
              <a:gd name="connsiteX383" fmla="*/ 2373257 w 12192000"/>
              <a:gd name="connsiteY383" fmla="*/ 1289053 h 1683311"/>
              <a:gd name="connsiteX384" fmla="*/ 2380114 w 12192000"/>
              <a:gd name="connsiteY384" fmla="*/ 1292481 h 1683311"/>
              <a:gd name="connsiteX385" fmla="*/ 2407540 w 12192000"/>
              <a:gd name="connsiteY385" fmla="*/ 1278768 h 1683311"/>
              <a:gd name="connsiteX386" fmla="*/ 2407540 w 12192000"/>
              <a:gd name="connsiteY386" fmla="*/ 1254770 h 1683311"/>
              <a:gd name="connsiteX387" fmla="*/ 2414397 w 12192000"/>
              <a:gd name="connsiteY387" fmla="*/ 1254770 h 1683311"/>
              <a:gd name="connsiteX388" fmla="*/ 2414397 w 12192000"/>
              <a:gd name="connsiteY388" fmla="*/ 1278768 h 1683311"/>
              <a:gd name="connsiteX389" fmla="*/ 2424682 w 12192000"/>
              <a:gd name="connsiteY389" fmla="*/ 1285625 h 1683311"/>
              <a:gd name="connsiteX390" fmla="*/ 2428110 w 12192000"/>
              <a:gd name="connsiteY390" fmla="*/ 1265055 h 1683311"/>
              <a:gd name="connsiteX391" fmla="*/ 2428110 w 12192000"/>
              <a:gd name="connsiteY391" fmla="*/ 1206773 h 1683311"/>
              <a:gd name="connsiteX392" fmla="*/ 2455537 w 12192000"/>
              <a:gd name="connsiteY392" fmla="*/ 1182775 h 1683311"/>
              <a:gd name="connsiteX393" fmla="*/ 2517247 w 12192000"/>
              <a:gd name="connsiteY393" fmla="*/ 1182775 h 1683311"/>
              <a:gd name="connsiteX394" fmla="*/ 2524104 w 12192000"/>
              <a:gd name="connsiteY394" fmla="*/ 1196488 h 1683311"/>
              <a:gd name="connsiteX395" fmla="*/ 2534389 w 12192000"/>
              <a:gd name="connsiteY395" fmla="*/ 1189631 h 1683311"/>
              <a:gd name="connsiteX396" fmla="*/ 2565244 w 12192000"/>
              <a:gd name="connsiteY396" fmla="*/ 1145063 h 1683311"/>
              <a:gd name="connsiteX397" fmla="*/ 2568672 w 12192000"/>
              <a:gd name="connsiteY397" fmla="*/ 1131350 h 1683311"/>
              <a:gd name="connsiteX398" fmla="*/ 2568672 w 12192000"/>
              <a:gd name="connsiteY398" fmla="*/ 1107351 h 1683311"/>
              <a:gd name="connsiteX399" fmla="*/ 2572100 w 12192000"/>
              <a:gd name="connsiteY399" fmla="*/ 1090210 h 1683311"/>
              <a:gd name="connsiteX400" fmla="*/ 2578957 w 12192000"/>
              <a:gd name="connsiteY400" fmla="*/ 1145063 h 1683311"/>
              <a:gd name="connsiteX401" fmla="*/ 2637239 w 12192000"/>
              <a:gd name="connsiteY401" fmla="*/ 1158776 h 1683311"/>
              <a:gd name="connsiteX402" fmla="*/ 2633810 w 12192000"/>
              <a:gd name="connsiteY402" fmla="*/ 1172490 h 1683311"/>
              <a:gd name="connsiteX403" fmla="*/ 2647524 w 12192000"/>
              <a:gd name="connsiteY403" fmla="*/ 1186203 h 1683311"/>
              <a:gd name="connsiteX404" fmla="*/ 2674950 w 12192000"/>
              <a:gd name="connsiteY404" fmla="*/ 1337050 h 1683311"/>
              <a:gd name="connsiteX405" fmla="*/ 2678379 w 12192000"/>
              <a:gd name="connsiteY405" fmla="*/ 1385046 h 1683311"/>
              <a:gd name="connsiteX406" fmla="*/ 2695520 w 12192000"/>
              <a:gd name="connsiteY406" fmla="*/ 1402188 h 1683311"/>
              <a:gd name="connsiteX407" fmla="*/ 2712662 w 12192000"/>
              <a:gd name="connsiteY407" fmla="*/ 1388475 h 1683311"/>
              <a:gd name="connsiteX408" fmla="*/ 2712662 w 12192000"/>
              <a:gd name="connsiteY408" fmla="*/ 1323336 h 1683311"/>
              <a:gd name="connsiteX409" fmla="*/ 2733232 w 12192000"/>
              <a:gd name="connsiteY409" fmla="*/ 1306195 h 1683311"/>
              <a:gd name="connsiteX410" fmla="*/ 2832653 w 12192000"/>
              <a:gd name="connsiteY410" fmla="*/ 1309623 h 1683311"/>
              <a:gd name="connsiteX411" fmla="*/ 2846367 w 12192000"/>
              <a:gd name="connsiteY411" fmla="*/ 1306195 h 1683311"/>
              <a:gd name="connsiteX412" fmla="*/ 2846367 w 12192000"/>
              <a:gd name="connsiteY412" fmla="*/ 1018215 h 1683311"/>
              <a:gd name="connsiteX413" fmla="*/ 2901220 w 12192000"/>
              <a:gd name="connsiteY413" fmla="*/ 959933 h 1683311"/>
              <a:gd name="connsiteX414" fmla="*/ 2901220 w 12192000"/>
              <a:gd name="connsiteY414" fmla="*/ 946220 h 1683311"/>
              <a:gd name="connsiteX415" fmla="*/ 2908077 w 12192000"/>
              <a:gd name="connsiteY415" fmla="*/ 901652 h 1683311"/>
              <a:gd name="connsiteX416" fmla="*/ 2956073 w 12192000"/>
              <a:gd name="connsiteY416" fmla="*/ 959933 h 1683311"/>
              <a:gd name="connsiteX417" fmla="*/ 2980072 w 12192000"/>
              <a:gd name="connsiteY417" fmla="*/ 959933 h 1683311"/>
              <a:gd name="connsiteX418" fmla="*/ 2983500 w 12192000"/>
              <a:gd name="connsiteY418" fmla="*/ 925650 h 1683311"/>
              <a:gd name="connsiteX419" fmla="*/ 3052067 w 12192000"/>
              <a:gd name="connsiteY419" fmla="*/ 994216 h 1683311"/>
              <a:gd name="connsiteX420" fmla="*/ 3045210 w 12192000"/>
              <a:gd name="connsiteY420" fmla="*/ 1110780 h 1683311"/>
              <a:gd name="connsiteX421" fmla="*/ 3048638 w 12192000"/>
              <a:gd name="connsiteY421" fmla="*/ 1247913 h 1683311"/>
              <a:gd name="connsiteX422" fmla="*/ 3065780 w 12192000"/>
              <a:gd name="connsiteY422" fmla="*/ 1258198 h 1683311"/>
              <a:gd name="connsiteX423" fmla="*/ 3082922 w 12192000"/>
              <a:gd name="connsiteY423" fmla="*/ 1244485 h 1683311"/>
              <a:gd name="connsiteX424" fmla="*/ 3117205 w 12192000"/>
              <a:gd name="connsiteY424" fmla="*/ 1241056 h 1683311"/>
              <a:gd name="connsiteX425" fmla="*/ 3117205 w 12192000"/>
              <a:gd name="connsiteY425" fmla="*/ 1124493 h 1683311"/>
              <a:gd name="connsiteX426" fmla="*/ 3178915 w 12192000"/>
              <a:gd name="connsiteY426" fmla="*/ 1093638 h 1683311"/>
              <a:gd name="connsiteX427" fmla="*/ 3271480 w 12192000"/>
              <a:gd name="connsiteY427" fmla="*/ 1093638 h 1683311"/>
              <a:gd name="connsiteX428" fmla="*/ 3281765 w 12192000"/>
              <a:gd name="connsiteY428" fmla="*/ 1110780 h 1683311"/>
              <a:gd name="connsiteX429" fmla="*/ 3295478 w 12192000"/>
              <a:gd name="connsiteY429" fmla="*/ 1110780 h 1683311"/>
              <a:gd name="connsiteX430" fmla="*/ 3305763 w 12192000"/>
              <a:gd name="connsiteY430" fmla="*/ 891367 h 1683311"/>
              <a:gd name="connsiteX431" fmla="*/ 3309192 w 12192000"/>
              <a:gd name="connsiteY431" fmla="*/ 870797 h 1683311"/>
              <a:gd name="connsiteX432" fmla="*/ 3312620 w 12192000"/>
              <a:gd name="connsiteY432" fmla="*/ 843370 h 1683311"/>
              <a:gd name="connsiteX433" fmla="*/ 3391472 w 12192000"/>
              <a:gd name="connsiteY433" fmla="*/ 822800 h 1683311"/>
              <a:gd name="connsiteX434" fmla="*/ 3442897 w 12192000"/>
              <a:gd name="connsiteY434" fmla="*/ 853655 h 1683311"/>
              <a:gd name="connsiteX435" fmla="*/ 3442897 w 12192000"/>
              <a:gd name="connsiteY435" fmla="*/ 1049070 h 1683311"/>
              <a:gd name="connsiteX436" fmla="*/ 3456610 w 12192000"/>
              <a:gd name="connsiteY436" fmla="*/ 1076496 h 1683311"/>
              <a:gd name="connsiteX437" fmla="*/ 3456610 w 12192000"/>
              <a:gd name="connsiteY437" fmla="*/ 1265055 h 1683311"/>
              <a:gd name="connsiteX438" fmla="*/ 3497750 w 12192000"/>
              <a:gd name="connsiteY438" fmla="*/ 1402188 h 1683311"/>
              <a:gd name="connsiteX439" fmla="*/ 3508035 w 12192000"/>
              <a:gd name="connsiteY439" fmla="*/ 1402188 h 1683311"/>
              <a:gd name="connsiteX440" fmla="*/ 3511463 w 12192000"/>
              <a:gd name="connsiteY440" fmla="*/ 1371333 h 1683311"/>
              <a:gd name="connsiteX441" fmla="*/ 3576602 w 12192000"/>
              <a:gd name="connsiteY441" fmla="*/ 1271911 h 1683311"/>
              <a:gd name="connsiteX442" fmla="*/ 3621170 w 12192000"/>
              <a:gd name="connsiteY442" fmla="*/ 1275340 h 1683311"/>
              <a:gd name="connsiteX443" fmla="*/ 3631455 w 12192000"/>
              <a:gd name="connsiteY443" fmla="*/ 1439900 h 1683311"/>
              <a:gd name="connsiteX444" fmla="*/ 3648597 w 12192000"/>
              <a:gd name="connsiteY444" fmla="*/ 1446756 h 1683311"/>
              <a:gd name="connsiteX445" fmla="*/ 3700022 w 12192000"/>
              <a:gd name="connsiteY445" fmla="*/ 1429615 h 1683311"/>
              <a:gd name="connsiteX446" fmla="*/ 3706878 w 12192000"/>
              <a:gd name="connsiteY446" fmla="*/ 1405616 h 1683311"/>
              <a:gd name="connsiteX447" fmla="*/ 3706878 w 12192000"/>
              <a:gd name="connsiteY447" fmla="*/ 1131350 h 1683311"/>
              <a:gd name="connsiteX448" fmla="*/ 3964003 w 12192000"/>
              <a:gd name="connsiteY448" fmla="*/ 1052498 h 1683311"/>
              <a:gd name="connsiteX449" fmla="*/ 4059997 w 12192000"/>
              <a:gd name="connsiteY449" fmla="*/ 1086781 h 1683311"/>
              <a:gd name="connsiteX450" fmla="*/ 4059997 w 12192000"/>
              <a:gd name="connsiteY450" fmla="*/ 1388475 h 1683311"/>
              <a:gd name="connsiteX451" fmla="*/ 4070281 w 12192000"/>
              <a:gd name="connsiteY451" fmla="*/ 1398760 h 1683311"/>
              <a:gd name="connsiteX452" fmla="*/ 4142276 w 12192000"/>
              <a:gd name="connsiteY452" fmla="*/ 1381618 h 1683311"/>
              <a:gd name="connsiteX453" fmla="*/ 4155990 w 12192000"/>
              <a:gd name="connsiteY453" fmla="*/ 1361048 h 1683311"/>
              <a:gd name="connsiteX454" fmla="*/ 4155990 w 12192000"/>
              <a:gd name="connsiteY454" fmla="*/ 1378190 h 1683311"/>
              <a:gd name="connsiteX455" fmla="*/ 4162846 w 12192000"/>
              <a:gd name="connsiteY455" fmla="*/ 1385046 h 1683311"/>
              <a:gd name="connsiteX456" fmla="*/ 4197130 w 12192000"/>
              <a:gd name="connsiteY456" fmla="*/ 1333621 h 1683311"/>
              <a:gd name="connsiteX457" fmla="*/ 4197130 w 12192000"/>
              <a:gd name="connsiteY457" fmla="*/ 1213630 h 1683311"/>
              <a:gd name="connsiteX458" fmla="*/ 4227985 w 12192000"/>
              <a:gd name="connsiteY458" fmla="*/ 1172490 h 1683311"/>
              <a:gd name="connsiteX459" fmla="*/ 4392545 w 12192000"/>
              <a:gd name="connsiteY459" fmla="*/ 1172490 h 1683311"/>
              <a:gd name="connsiteX460" fmla="*/ 4433685 w 12192000"/>
              <a:gd name="connsiteY460" fmla="*/ 1217058 h 1683311"/>
              <a:gd name="connsiteX461" fmla="*/ 4433685 w 12192000"/>
              <a:gd name="connsiteY461" fmla="*/ 1292481 h 1683311"/>
              <a:gd name="connsiteX462" fmla="*/ 4474825 w 12192000"/>
              <a:gd name="connsiteY462" fmla="*/ 1302766 h 1683311"/>
              <a:gd name="connsiteX463" fmla="*/ 4498823 w 12192000"/>
              <a:gd name="connsiteY463" fmla="*/ 1268483 h 1683311"/>
              <a:gd name="connsiteX464" fmla="*/ 4615386 w 12192000"/>
              <a:gd name="connsiteY464" fmla="*/ 1268483 h 1683311"/>
              <a:gd name="connsiteX465" fmla="*/ 4632528 w 12192000"/>
              <a:gd name="connsiteY465" fmla="*/ 1295910 h 1683311"/>
              <a:gd name="connsiteX466" fmla="*/ 4635956 w 12192000"/>
              <a:gd name="connsiteY466" fmla="*/ 1319908 h 1683311"/>
              <a:gd name="connsiteX467" fmla="*/ 4649670 w 12192000"/>
              <a:gd name="connsiteY467" fmla="*/ 1326765 h 1683311"/>
              <a:gd name="connsiteX468" fmla="*/ 4670240 w 12192000"/>
              <a:gd name="connsiteY468" fmla="*/ 1254770 h 1683311"/>
              <a:gd name="connsiteX469" fmla="*/ 4677096 w 12192000"/>
              <a:gd name="connsiteY469" fmla="*/ 1186203 h 1683311"/>
              <a:gd name="connsiteX470" fmla="*/ 4687381 w 12192000"/>
              <a:gd name="connsiteY470" fmla="*/ 1127921 h 1683311"/>
              <a:gd name="connsiteX471" fmla="*/ 4707951 w 12192000"/>
              <a:gd name="connsiteY471" fmla="*/ 1059355 h 1683311"/>
              <a:gd name="connsiteX472" fmla="*/ 4786803 w 12192000"/>
              <a:gd name="connsiteY472" fmla="*/ 980503 h 1683311"/>
              <a:gd name="connsiteX473" fmla="*/ 4827943 w 12192000"/>
              <a:gd name="connsiteY473" fmla="*/ 932507 h 1683311"/>
              <a:gd name="connsiteX474" fmla="*/ 4848513 w 12192000"/>
              <a:gd name="connsiteY474" fmla="*/ 977075 h 1683311"/>
              <a:gd name="connsiteX475" fmla="*/ 4872511 w 12192000"/>
              <a:gd name="connsiteY475" fmla="*/ 1151920 h 1683311"/>
              <a:gd name="connsiteX476" fmla="*/ 4879368 w 12192000"/>
              <a:gd name="connsiteY476" fmla="*/ 1429615 h 1683311"/>
              <a:gd name="connsiteX477" fmla="*/ 4889653 w 12192000"/>
              <a:gd name="connsiteY477" fmla="*/ 1433043 h 1683311"/>
              <a:gd name="connsiteX478" fmla="*/ 4975361 w 12192000"/>
              <a:gd name="connsiteY478" fmla="*/ 1415901 h 1683311"/>
              <a:gd name="connsiteX479" fmla="*/ 4978790 w 12192000"/>
              <a:gd name="connsiteY479" fmla="*/ 1371333 h 1683311"/>
              <a:gd name="connsiteX480" fmla="*/ 5030214 w 12192000"/>
              <a:gd name="connsiteY480" fmla="*/ 1323336 h 1683311"/>
              <a:gd name="connsiteX481" fmla="*/ 5085068 w 12192000"/>
              <a:gd name="connsiteY481" fmla="*/ 1278768 h 1683311"/>
              <a:gd name="connsiteX482" fmla="*/ 5088496 w 12192000"/>
              <a:gd name="connsiteY482" fmla="*/ 1258198 h 1683311"/>
              <a:gd name="connsiteX483" fmla="*/ 5088496 w 12192000"/>
              <a:gd name="connsiteY483" fmla="*/ 1319908 h 1683311"/>
              <a:gd name="connsiteX484" fmla="*/ 5136493 w 12192000"/>
              <a:gd name="connsiteY484" fmla="*/ 1319908 h 1683311"/>
              <a:gd name="connsiteX485" fmla="*/ 5143349 w 12192000"/>
              <a:gd name="connsiteY485" fmla="*/ 1340478 h 1683311"/>
              <a:gd name="connsiteX486" fmla="*/ 5177633 w 12192000"/>
              <a:gd name="connsiteY486" fmla="*/ 1340478 h 1683311"/>
              <a:gd name="connsiteX487" fmla="*/ 5177633 w 12192000"/>
              <a:gd name="connsiteY487" fmla="*/ 1141635 h 1683311"/>
              <a:gd name="connsiteX488" fmla="*/ 5222201 w 12192000"/>
              <a:gd name="connsiteY488" fmla="*/ 1097066 h 1683311"/>
              <a:gd name="connsiteX489" fmla="*/ 5263341 w 12192000"/>
              <a:gd name="connsiteY489" fmla="*/ 1062783 h 1683311"/>
              <a:gd name="connsiteX490" fmla="*/ 5369619 w 12192000"/>
              <a:gd name="connsiteY490" fmla="*/ 1093638 h 1683311"/>
              <a:gd name="connsiteX491" fmla="*/ 5376476 w 12192000"/>
              <a:gd name="connsiteY491" fmla="*/ 1117636 h 1683311"/>
              <a:gd name="connsiteX492" fmla="*/ 5379904 w 12192000"/>
              <a:gd name="connsiteY492" fmla="*/ 1333621 h 1683311"/>
              <a:gd name="connsiteX493" fmla="*/ 5390189 w 12192000"/>
              <a:gd name="connsiteY493" fmla="*/ 1391903 h 1683311"/>
              <a:gd name="connsiteX494" fmla="*/ 5383333 w 12192000"/>
              <a:gd name="connsiteY494" fmla="*/ 1446756 h 1683311"/>
              <a:gd name="connsiteX495" fmla="*/ 5410759 w 12192000"/>
              <a:gd name="connsiteY495" fmla="*/ 1491325 h 1683311"/>
              <a:gd name="connsiteX496" fmla="*/ 5445043 w 12192000"/>
              <a:gd name="connsiteY496" fmla="*/ 1484468 h 1683311"/>
              <a:gd name="connsiteX497" fmla="*/ 5606174 w 12192000"/>
              <a:gd name="connsiteY497" fmla="*/ 1487896 h 1683311"/>
              <a:gd name="connsiteX498" fmla="*/ 5654171 w 12192000"/>
              <a:gd name="connsiteY498" fmla="*/ 1477611 h 1683311"/>
              <a:gd name="connsiteX499" fmla="*/ 5688454 w 12192000"/>
              <a:gd name="connsiteY499" fmla="*/ 1477611 h 1683311"/>
              <a:gd name="connsiteX500" fmla="*/ 5702168 w 12192000"/>
              <a:gd name="connsiteY500" fmla="*/ 1463898 h 1683311"/>
              <a:gd name="connsiteX501" fmla="*/ 5787876 w 12192000"/>
              <a:gd name="connsiteY501" fmla="*/ 1463898 h 1683311"/>
              <a:gd name="connsiteX502" fmla="*/ 5818731 w 12192000"/>
              <a:gd name="connsiteY502" fmla="*/ 1381618 h 1683311"/>
              <a:gd name="connsiteX503" fmla="*/ 5832444 w 12192000"/>
              <a:gd name="connsiteY503" fmla="*/ 1350763 h 1683311"/>
              <a:gd name="connsiteX504" fmla="*/ 5835873 w 12192000"/>
              <a:gd name="connsiteY504" fmla="*/ 1326765 h 1683311"/>
              <a:gd name="connsiteX505" fmla="*/ 5784448 w 12192000"/>
              <a:gd name="connsiteY505" fmla="*/ 1223915 h 1683311"/>
              <a:gd name="connsiteX506" fmla="*/ 5835873 w 12192000"/>
              <a:gd name="connsiteY506" fmla="*/ 1145063 h 1683311"/>
              <a:gd name="connsiteX507" fmla="*/ 5842729 w 12192000"/>
              <a:gd name="connsiteY507" fmla="*/ 678810 h 1683311"/>
              <a:gd name="connsiteX508" fmla="*/ 5818731 w 12192000"/>
              <a:gd name="connsiteY508" fmla="*/ 654812 h 1683311"/>
              <a:gd name="connsiteX509" fmla="*/ 5798161 w 12192000"/>
              <a:gd name="connsiteY509" fmla="*/ 603387 h 1683311"/>
              <a:gd name="connsiteX510" fmla="*/ 5887298 w 12192000"/>
              <a:gd name="connsiteY510" fmla="*/ 493680 h 1683311"/>
              <a:gd name="connsiteX511" fmla="*/ 5877013 w 12192000"/>
              <a:gd name="connsiteY511" fmla="*/ 479967 h 1683311"/>
              <a:gd name="connsiteX512" fmla="*/ 5890726 w 12192000"/>
              <a:gd name="connsiteY512" fmla="*/ 466253 h 1683311"/>
              <a:gd name="connsiteX513" fmla="*/ 5890726 w 12192000"/>
              <a:gd name="connsiteY513" fmla="*/ 397687 h 1683311"/>
              <a:gd name="connsiteX514" fmla="*/ 5877013 w 12192000"/>
              <a:gd name="connsiteY514" fmla="*/ 373688 h 1683311"/>
              <a:gd name="connsiteX515" fmla="*/ 5880441 w 12192000"/>
              <a:gd name="connsiteY515" fmla="*/ 342833 h 1683311"/>
              <a:gd name="connsiteX516" fmla="*/ 5897583 w 12192000"/>
              <a:gd name="connsiteY516" fmla="*/ 308550 h 1683311"/>
              <a:gd name="connsiteX517" fmla="*/ 5901011 w 12192000"/>
              <a:gd name="connsiteY517" fmla="*/ 277695 h 1683311"/>
              <a:gd name="connsiteX518" fmla="*/ 5890726 w 12192000"/>
              <a:gd name="connsiteY518" fmla="*/ 253697 h 1683311"/>
              <a:gd name="connsiteX519" fmla="*/ 5907868 w 12192000"/>
              <a:gd name="connsiteY519" fmla="*/ 246840 h 1683311"/>
              <a:gd name="connsiteX520" fmla="*/ 5907868 w 12192000"/>
              <a:gd name="connsiteY520" fmla="*/ 167989 h 1683311"/>
              <a:gd name="connsiteX521" fmla="*/ 5901011 w 12192000"/>
              <a:gd name="connsiteY521" fmla="*/ 164560 h 1683311"/>
              <a:gd name="connsiteX522" fmla="*/ 5907868 w 12192000"/>
              <a:gd name="connsiteY522" fmla="*/ 147419 h 1683311"/>
              <a:gd name="connsiteX523" fmla="*/ 5907868 w 12192000"/>
              <a:gd name="connsiteY523" fmla="*/ 130277 h 1683311"/>
              <a:gd name="connsiteX524" fmla="*/ 5911296 w 12192000"/>
              <a:gd name="connsiteY524" fmla="*/ 109707 h 1683311"/>
              <a:gd name="connsiteX525" fmla="*/ 5914724 w 12192000"/>
              <a:gd name="connsiteY525" fmla="*/ 0 h 1683311"/>
              <a:gd name="connsiteX526" fmla="*/ 5887298 w 12192000"/>
              <a:gd name="connsiteY526" fmla="*/ 692523 h 1683311"/>
              <a:gd name="connsiteX527" fmla="*/ 5887298 w 12192000"/>
              <a:gd name="connsiteY527" fmla="*/ 737092 h 1683311"/>
              <a:gd name="connsiteX528" fmla="*/ 5907868 w 12192000"/>
              <a:gd name="connsiteY528" fmla="*/ 709665 h 1683311"/>
              <a:gd name="connsiteX529" fmla="*/ 5904439 w 12192000"/>
              <a:gd name="connsiteY529" fmla="*/ 692523 h 1683311"/>
              <a:gd name="connsiteX530" fmla="*/ 5887298 w 12192000"/>
              <a:gd name="connsiteY530" fmla="*/ 692523 h 1683311"/>
              <a:gd name="connsiteX531" fmla="*/ 5887298 w 12192000"/>
              <a:gd name="connsiteY531" fmla="*/ 764518 h 1683311"/>
              <a:gd name="connsiteX532" fmla="*/ 5883869 w 12192000"/>
              <a:gd name="connsiteY532" fmla="*/ 805658 h 1683311"/>
              <a:gd name="connsiteX533" fmla="*/ 5904439 w 12192000"/>
              <a:gd name="connsiteY533" fmla="*/ 785088 h 1683311"/>
              <a:gd name="connsiteX534" fmla="*/ 5887298 w 12192000"/>
              <a:gd name="connsiteY534" fmla="*/ 764518 h 1683311"/>
              <a:gd name="connsiteX535" fmla="*/ 5883869 w 12192000"/>
              <a:gd name="connsiteY535" fmla="*/ 833085 h 1683311"/>
              <a:gd name="connsiteX536" fmla="*/ 5883869 w 12192000"/>
              <a:gd name="connsiteY536" fmla="*/ 881082 h 1683311"/>
              <a:gd name="connsiteX537" fmla="*/ 5904439 w 12192000"/>
              <a:gd name="connsiteY537" fmla="*/ 857083 h 1683311"/>
              <a:gd name="connsiteX538" fmla="*/ 5883869 w 12192000"/>
              <a:gd name="connsiteY538" fmla="*/ 833085 h 1683311"/>
              <a:gd name="connsiteX539" fmla="*/ 5883869 w 12192000"/>
              <a:gd name="connsiteY539" fmla="*/ 911937 h 1683311"/>
              <a:gd name="connsiteX540" fmla="*/ 5883869 w 12192000"/>
              <a:gd name="connsiteY540" fmla="*/ 959933 h 1683311"/>
              <a:gd name="connsiteX541" fmla="*/ 5904439 w 12192000"/>
              <a:gd name="connsiteY541" fmla="*/ 932507 h 1683311"/>
              <a:gd name="connsiteX542" fmla="*/ 5883869 w 12192000"/>
              <a:gd name="connsiteY542" fmla="*/ 911937 h 1683311"/>
              <a:gd name="connsiteX543" fmla="*/ 5883869 w 12192000"/>
              <a:gd name="connsiteY543" fmla="*/ 987360 h 1683311"/>
              <a:gd name="connsiteX544" fmla="*/ 5883869 w 12192000"/>
              <a:gd name="connsiteY544" fmla="*/ 1042213 h 1683311"/>
              <a:gd name="connsiteX545" fmla="*/ 5904439 w 12192000"/>
              <a:gd name="connsiteY545" fmla="*/ 1014786 h 1683311"/>
              <a:gd name="connsiteX546" fmla="*/ 5883869 w 12192000"/>
              <a:gd name="connsiteY546" fmla="*/ 987360 h 1683311"/>
              <a:gd name="connsiteX547" fmla="*/ 5883869 w 12192000"/>
              <a:gd name="connsiteY547" fmla="*/ 1073068 h 1683311"/>
              <a:gd name="connsiteX548" fmla="*/ 5883869 w 12192000"/>
              <a:gd name="connsiteY548" fmla="*/ 1110780 h 1683311"/>
              <a:gd name="connsiteX549" fmla="*/ 5901011 w 12192000"/>
              <a:gd name="connsiteY549" fmla="*/ 1110780 h 1683311"/>
              <a:gd name="connsiteX550" fmla="*/ 5904439 w 12192000"/>
              <a:gd name="connsiteY550" fmla="*/ 1093638 h 1683311"/>
              <a:gd name="connsiteX551" fmla="*/ 5883869 w 12192000"/>
              <a:gd name="connsiteY551" fmla="*/ 1073068 h 1683311"/>
              <a:gd name="connsiteX552" fmla="*/ 5959292 w 12192000"/>
              <a:gd name="connsiteY552" fmla="*/ 1313051 h 1683311"/>
              <a:gd name="connsiteX553" fmla="*/ 5955864 w 12192000"/>
              <a:gd name="connsiteY553" fmla="*/ 1439900 h 1683311"/>
              <a:gd name="connsiteX554" fmla="*/ 6007289 w 12192000"/>
              <a:gd name="connsiteY554" fmla="*/ 1381618 h 1683311"/>
              <a:gd name="connsiteX555" fmla="*/ 5959292 w 12192000"/>
              <a:gd name="connsiteY555" fmla="*/ 1313051 h 1683311"/>
              <a:gd name="connsiteX556" fmla="*/ 6021002 w 12192000"/>
              <a:gd name="connsiteY556" fmla="*/ 1405616 h 1683311"/>
              <a:gd name="connsiteX557" fmla="*/ 5959292 w 12192000"/>
              <a:gd name="connsiteY557" fmla="*/ 1484468 h 1683311"/>
              <a:gd name="connsiteX558" fmla="*/ 6024431 w 12192000"/>
              <a:gd name="connsiteY558" fmla="*/ 1487896 h 1683311"/>
              <a:gd name="connsiteX559" fmla="*/ 6038144 w 12192000"/>
              <a:gd name="connsiteY559" fmla="*/ 1474183 h 1683311"/>
              <a:gd name="connsiteX560" fmla="*/ 6079284 w 12192000"/>
              <a:gd name="connsiteY560" fmla="*/ 1477611 h 1683311"/>
              <a:gd name="connsiteX561" fmla="*/ 6021002 w 12192000"/>
              <a:gd name="connsiteY561" fmla="*/ 1405616 h 1683311"/>
              <a:gd name="connsiteX562" fmla="*/ 5890726 w 12192000"/>
              <a:gd name="connsiteY562" fmla="*/ 1319908 h 1683311"/>
              <a:gd name="connsiteX563" fmla="*/ 5877013 w 12192000"/>
              <a:gd name="connsiteY563" fmla="*/ 1374761 h 1683311"/>
              <a:gd name="connsiteX564" fmla="*/ 5883869 w 12192000"/>
              <a:gd name="connsiteY564" fmla="*/ 1381618 h 1683311"/>
              <a:gd name="connsiteX565" fmla="*/ 5897583 w 12192000"/>
              <a:gd name="connsiteY565" fmla="*/ 1381618 h 1683311"/>
              <a:gd name="connsiteX566" fmla="*/ 5901011 w 12192000"/>
              <a:gd name="connsiteY566" fmla="*/ 1323336 h 1683311"/>
              <a:gd name="connsiteX567" fmla="*/ 5890726 w 12192000"/>
              <a:gd name="connsiteY567" fmla="*/ 1319908 h 1683311"/>
              <a:gd name="connsiteX568" fmla="*/ 5880441 w 12192000"/>
              <a:gd name="connsiteY568" fmla="*/ 1405616 h 1683311"/>
              <a:gd name="connsiteX569" fmla="*/ 5877013 w 12192000"/>
              <a:gd name="connsiteY569" fmla="*/ 1412473 h 1683311"/>
              <a:gd name="connsiteX570" fmla="*/ 5901011 w 12192000"/>
              <a:gd name="connsiteY570" fmla="*/ 1474183 h 1683311"/>
              <a:gd name="connsiteX571" fmla="*/ 5901011 w 12192000"/>
              <a:gd name="connsiteY571" fmla="*/ 1409045 h 1683311"/>
              <a:gd name="connsiteX572" fmla="*/ 5880441 w 12192000"/>
              <a:gd name="connsiteY572" fmla="*/ 1405616 h 1683311"/>
              <a:gd name="connsiteX573" fmla="*/ 5736451 w 12192000"/>
              <a:gd name="connsiteY573" fmla="*/ 1474611 h 1683311"/>
              <a:gd name="connsiteX574" fmla="*/ 5695311 w 12192000"/>
              <a:gd name="connsiteY574" fmla="*/ 1477611 h 1683311"/>
              <a:gd name="connsiteX575" fmla="*/ 5733023 w 12192000"/>
              <a:gd name="connsiteY575" fmla="*/ 1484468 h 1683311"/>
              <a:gd name="connsiteX576" fmla="*/ 5777591 w 12192000"/>
              <a:gd name="connsiteY576" fmla="*/ 1484468 h 1683311"/>
              <a:gd name="connsiteX577" fmla="*/ 5736451 w 12192000"/>
              <a:gd name="connsiteY577" fmla="*/ 1474611 h 1683311"/>
              <a:gd name="connsiteX578" fmla="*/ 10803525 w 12192000"/>
              <a:gd name="connsiteY578" fmla="*/ 106279 h 1683311"/>
              <a:gd name="connsiteX579" fmla="*/ 10820667 w 12192000"/>
              <a:gd name="connsiteY579" fmla="*/ 209128 h 1683311"/>
              <a:gd name="connsiteX580" fmla="*/ 10957800 w 12192000"/>
              <a:gd name="connsiteY580" fmla="*/ 212557 h 1683311"/>
              <a:gd name="connsiteX581" fmla="*/ 10974942 w 12192000"/>
              <a:gd name="connsiteY581" fmla="*/ 209128 h 1683311"/>
              <a:gd name="connsiteX582" fmla="*/ 11002369 w 12192000"/>
              <a:gd name="connsiteY582" fmla="*/ 113135 h 1683311"/>
              <a:gd name="connsiteX583" fmla="*/ 10998940 w 12192000"/>
              <a:gd name="connsiteY583" fmla="*/ 106279 h 1683311"/>
              <a:gd name="connsiteX584" fmla="*/ 10803525 w 12192000"/>
              <a:gd name="connsiteY584" fmla="*/ 106279 h 16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12192000" h="1683311">
                <a:moveTo>
                  <a:pt x="5914724" y="0"/>
                </a:moveTo>
                <a:cubicBezTo>
                  <a:pt x="5914724" y="0"/>
                  <a:pt x="5918153" y="3429"/>
                  <a:pt x="5921581" y="3429"/>
                </a:cubicBezTo>
                <a:cubicBezTo>
                  <a:pt x="5921581" y="113135"/>
                  <a:pt x="5918153" y="126849"/>
                  <a:pt x="5918153" y="133705"/>
                </a:cubicBezTo>
                <a:lnTo>
                  <a:pt x="5918153" y="154275"/>
                </a:lnTo>
                <a:cubicBezTo>
                  <a:pt x="5921581" y="157704"/>
                  <a:pt x="5928437" y="157704"/>
                  <a:pt x="5928437" y="164560"/>
                </a:cubicBezTo>
                <a:cubicBezTo>
                  <a:pt x="5928437" y="174845"/>
                  <a:pt x="5921581" y="164560"/>
                  <a:pt x="5921581" y="171417"/>
                </a:cubicBezTo>
                <a:lnTo>
                  <a:pt x="5921581" y="246840"/>
                </a:lnTo>
                <a:cubicBezTo>
                  <a:pt x="5925009" y="250268"/>
                  <a:pt x="5931866" y="253697"/>
                  <a:pt x="5935294" y="257125"/>
                </a:cubicBezTo>
                <a:cubicBezTo>
                  <a:pt x="5921581" y="277695"/>
                  <a:pt x="5925009" y="305122"/>
                  <a:pt x="5925009" y="329120"/>
                </a:cubicBezTo>
                <a:cubicBezTo>
                  <a:pt x="5925009" y="335977"/>
                  <a:pt x="5938722" y="342833"/>
                  <a:pt x="5942151" y="346262"/>
                </a:cubicBezTo>
                <a:cubicBezTo>
                  <a:pt x="5942151" y="353118"/>
                  <a:pt x="5949007" y="363403"/>
                  <a:pt x="5949007" y="373688"/>
                </a:cubicBezTo>
                <a:cubicBezTo>
                  <a:pt x="5949007" y="380545"/>
                  <a:pt x="5942151" y="390830"/>
                  <a:pt x="5935294" y="394258"/>
                </a:cubicBezTo>
                <a:lnTo>
                  <a:pt x="5935294" y="466253"/>
                </a:lnTo>
                <a:cubicBezTo>
                  <a:pt x="5938722" y="473110"/>
                  <a:pt x="5942151" y="476538"/>
                  <a:pt x="5945579" y="479967"/>
                </a:cubicBezTo>
                <a:cubicBezTo>
                  <a:pt x="5938722" y="486823"/>
                  <a:pt x="5935294" y="490252"/>
                  <a:pt x="5935294" y="497108"/>
                </a:cubicBezTo>
                <a:cubicBezTo>
                  <a:pt x="5935294" y="534820"/>
                  <a:pt x="6017574" y="534820"/>
                  <a:pt x="6017574" y="603387"/>
                </a:cubicBezTo>
                <a:cubicBezTo>
                  <a:pt x="6017574" y="613672"/>
                  <a:pt x="6017574" y="617100"/>
                  <a:pt x="6014146" y="620528"/>
                </a:cubicBezTo>
                <a:cubicBezTo>
                  <a:pt x="6010717" y="641098"/>
                  <a:pt x="5979862" y="671953"/>
                  <a:pt x="5959292" y="682238"/>
                </a:cubicBezTo>
                <a:cubicBezTo>
                  <a:pt x="5959292" y="692523"/>
                  <a:pt x="5955864" y="709665"/>
                  <a:pt x="5955864" y="719950"/>
                </a:cubicBezTo>
                <a:lnTo>
                  <a:pt x="5955864" y="1134778"/>
                </a:lnTo>
                <a:cubicBezTo>
                  <a:pt x="6007289" y="1158776"/>
                  <a:pt x="6027859" y="1193060"/>
                  <a:pt x="6027859" y="1223915"/>
                </a:cubicBezTo>
                <a:cubicBezTo>
                  <a:pt x="6027859" y="1265055"/>
                  <a:pt x="5990147" y="1289053"/>
                  <a:pt x="5990147" y="1295910"/>
                </a:cubicBezTo>
                <a:cubicBezTo>
                  <a:pt x="5990147" y="1306195"/>
                  <a:pt x="6079284" y="1422758"/>
                  <a:pt x="6123852" y="1484468"/>
                </a:cubicBezTo>
                <a:lnTo>
                  <a:pt x="6158136" y="1484468"/>
                </a:lnTo>
                <a:cubicBezTo>
                  <a:pt x="6164992" y="1463898"/>
                  <a:pt x="6171849" y="1439900"/>
                  <a:pt x="6175277" y="1415901"/>
                </a:cubicBezTo>
                <a:lnTo>
                  <a:pt x="6274699" y="1415901"/>
                </a:lnTo>
                <a:cubicBezTo>
                  <a:pt x="6278127" y="1422758"/>
                  <a:pt x="6281556" y="1429615"/>
                  <a:pt x="6288412" y="1436471"/>
                </a:cubicBezTo>
                <a:lnTo>
                  <a:pt x="6494112" y="1436471"/>
                </a:lnTo>
                <a:lnTo>
                  <a:pt x="6494112" y="1330193"/>
                </a:lnTo>
                <a:cubicBezTo>
                  <a:pt x="6380977" y="1299338"/>
                  <a:pt x="6267842" y="1268483"/>
                  <a:pt x="6154707" y="1199916"/>
                </a:cubicBezTo>
                <a:cubicBezTo>
                  <a:pt x="6158136" y="1196488"/>
                  <a:pt x="6164992" y="1193060"/>
                  <a:pt x="6168421" y="1193060"/>
                </a:cubicBezTo>
                <a:lnTo>
                  <a:pt x="6360407" y="1196488"/>
                </a:lnTo>
                <a:cubicBezTo>
                  <a:pt x="6377549" y="1199916"/>
                  <a:pt x="6398119" y="1203345"/>
                  <a:pt x="6415261" y="1203345"/>
                </a:cubicBezTo>
                <a:lnTo>
                  <a:pt x="6994649" y="1206773"/>
                </a:lnTo>
                <a:cubicBezTo>
                  <a:pt x="6998077" y="1206773"/>
                  <a:pt x="6998077" y="1199916"/>
                  <a:pt x="7008362" y="1199916"/>
                </a:cubicBezTo>
                <a:lnTo>
                  <a:pt x="7214062" y="1199916"/>
                </a:lnTo>
                <a:lnTo>
                  <a:pt x="7214062" y="1210201"/>
                </a:lnTo>
                <a:cubicBezTo>
                  <a:pt x="7190064" y="1223915"/>
                  <a:pt x="7162637" y="1237628"/>
                  <a:pt x="7138639" y="1247913"/>
                </a:cubicBezTo>
                <a:cubicBezTo>
                  <a:pt x="7059787" y="1285625"/>
                  <a:pt x="6963794" y="1319908"/>
                  <a:pt x="6888370" y="1330193"/>
                </a:cubicBezTo>
                <a:cubicBezTo>
                  <a:pt x="6881514" y="1337050"/>
                  <a:pt x="6881514" y="1347335"/>
                  <a:pt x="6881514" y="1357620"/>
                </a:cubicBezTo>
                <a:cubicBezTo>
                  <a:pt x="6881514" y="1364476"/>
                  <a:pt x="6881514" y="1374761"/>
                  <a:pt x="6888370" y="1385046"/>
                </a:cubicBezTo>
                <a:lnTo>
                  <a:pt x="7166065" y="1385046"/>
                </a:lnTo>
                <a:lnTo>
                  <a:pt x="7166065" y="1422758"/>
                </a:lnTo>
                <a:lnTo>
                  <a:pt x="7234632" y="1422758"/>
                </a:lnTo>
                <a:cubicBezTo>
                  <a:pt x="7241489" y="1409045"/>
                  <a:pt x="7210634" y="1361048"/>
                  <a:pt x="7262059" y="1371333"/>
                </a:cubicBezTo>
                <a:lnTo>
                  <a:pt x="7262059" y="1052498"/>
                </a:lnTo>
                <a:cubicBezTo>
                  <a:pt x="7286057" y="1038785"/>
                  <a:pt x="7279200" y="1035356"/>
                  <a:pt x="7279200" y="1028500"/>
                </a:cubicBezTo>
                <a:lnTo>
                  <a:pt x="7279200" y="966790"/>
                </a:lnTo>
                <a:cubicBezTo>
                  <a:pt x="7286057" y="959933"/>
                  <a:pt x="7282629" y="949648"/>
                  <a:pt x="7286057" y="935935"/>
                </a:cubicBezTo>
                <a:lnTo>
                  <a:pt x="7313484" y="935935"/>
                </a:lnTo>
                <a:cubicBezTo>
                  <a:pt x="7316912" y="942792"/>
                  <a:pt x="7313484" y="953077"/>
                  <a:pt x="7316912" y="963362"/>
                </a:cubicBezTo>
                <a:lnTo>
                  <a:pt x="7430047" y="963362"/>
                </a:lnTo>
                <a:cubicBezTo>
                  <a:pt x="7436904" y="956505"/>
                  <a:pt x="7436904" y="949648"/>
                  <a:pt x="7436904" y="939363"/>
                </a:cubicBezTo>
                <a:cubicBezTo>
                  <a:pt x="7443760" y="939363"/>
                  <a:pt x="7447189" y="935935"/>
                  <a:pt x="7457474" y="935935"/>
                </a:cubicBezTo>
                <a:cubicBezTo>
                  <a:pt x="7464330" y="935935"/>
                  <a:pt x="7464330" y="939363"/>
                  <a:pt x="7464330" y="939363"/>
                </a:cubicBezTo>
                <a:cubicBezTo>
                  <a:pt x="7467759" y="949648"/>
                  <a:pt x="7471187" y="959933"/>
                  <a:pt x="7474615" y="973646"/>
                </a:cubicBezTo>
                <a:cubicBezTo>
                  <a:pt x="7474615" y="1028500"/>
                  <a:pt x="7471187" y="1031928"/>
                  <a:pt x="7471187" y="1038785"/>
                </a:cubicBezTo>
                <a:cubicBezTo>
                  <a:pt x="7471187" y="1049070"/>
                  <a:pt x="7481472" y="1049070"/>
                  <a:pt x="7484900" y="1052498"/>
                </a:cubicBezTo>
                <a:cubicBezTo>
                  <a:pt x="7488329" y="1062783"/>
                  <a:pt x="7488329" y="1073068"/>
                  <a:pt x="7488329" y="1086781"/>
                </a:cubicBezTo>
                <a:cubicBezTo>
                  <a:pt x="7491757" y="1086781"/>
                  <a:pt x="7488329" y="1090210"/>
                  <a:pt x="7495185" y="1090210"/>
                </a:cubicBezTo>
                <a:cubicBezTo>
                  <a:pt x="7505470" y="1090210"/>
                  <a:pt x="7512327" y="1086781"/>
                  <a:pt x="7515755" y="1079925"/>
                </a:cubicBezTo>
                <a:lnTo>
                  <a:pt x="7515755" y="839942"/>
                </a:lnTo>
                <a:lnTo>
                  <a:pt x="7529469" y="839942"/>
                </a:lnTo>
                <a:cubicBezTo>
                  <a:pt x="7611748" y="853655"/>
                  <a:pt x="7694028" y="870797"/>
                  <a:pt x="7772880" y="881082"/>
                </a:cubicBezTo>
                <a:cubicBezTo>
                  <a:pt x="7779737" y="898223"/>
                  <a:pt x="7776308" y="898223"/>
                  <a:pt x="7776308" y="908508"/>
                </a:cubicBezTo>
                <a:lnTo>
                  <a:pt x="7776308" y="1066211"/>
                </a:lnTo>
                <a:cubicBezTo>
                  <a:pt x="7814020" y="1069640"/>
                  <a:pt x="7872302" y="1059355"/>
                  <a:pt x="7910013" y="1086781"/>
                </a:cubicBezTo>
                <a:cubicBezTo>
                  <a:pt x="7913442" y="1090210"/>
                  <a:pt x="7910013" y="1093638"/>
                  <a:pt x="7910013" y="1103923"/>
                </a:cubicBezTo>
                <a:lnTo>
                  <a:pt x="7910013" y="1491325"/>
                </a:lnTo>
                <a:cubicBezTo>
                  <a:pt x="7913442" y="1491325"/>
                  <a:pt x="7913442" y="1494753"/>
                  <a:pt x="7920298" y="1494753"/>
                </a:cubicBezTo>
                <a:cubicBezTo>
                  <a:pt x="7937440" y="1494753"/>
                  <a:pt x="7934012" y="1474183"/>
                  <a:pt x="7934012" y="1470755"/>
                </a:cubicBezTo>
                <a:lnTo>
                  <a:pt x="7916870" y="778232"/>
                </a:lnTo>
                <a:lnTo>
                  <a:pt x="8167138" y="778232"/>
                </a:lnTo>
                <a:lnTo>
                  <a:pt x="8167138" y="1415901"/>
                </a:lnTo>
                <a:cubicBezTo>
                  <a:pt x="8167138" y="1415901"/>
                  <a:pt x="8163710" y="1419330"/>
                  <a:pt x="8173995" y="1419330"/>
                </a:cubicBezTo>
                <a:cubicBezTo>
                  <a:pt x="8177423" y="1419330"/>
                  <a:pt x="8225420" y="1398760"/>
                  <a:pt x="8225420" y="1391903"/>
                </a:cubicBezTo>
                <a:lnTo>
                  <a:pt x="8211706" y="798802"/>
                </a:lnTo>
                <a:cubicBezTo>
                  <a:pt x="8225420" y="802230"/>
                  <a:pt x="8242561" y="798802"/>
                  <a:pt x="8259703" y="798802"/>
                </a:cubicBezTo>
                <a:lnTo>
                  <a:pt x="8259703" y="699380"/>
                </a:lnTo>
                <a:cubicBezTo>
                  <a:pt x="8280273" y="685667"/>
                  <a:pt x="8304271" y="709665"/>
                  <a:pt x="8304271" y="678810"/>
                </a:cubicBezTo>
                <a:lnTo>
                  <a:pt x="8304271" y="644527"/>
                </a:lnTo>
                <a:lnTo>
                  <a:pt x="8311128" y="637670"/>
                </a:lnTo>
                <a:cubicBezTo>
                  <a:pt x="8372838" y="637670"/>
                  <a:pt x="8434548" y="637670"/>
                  <a:pt x="8499686" y="634242"/>
                </a:cubicBezTo>
                <a:lnTo>
                  <a:pt x="8499686" y="617100"/>
                </a:lnTo>
                <a:lnTo>
                  <a:pt x="8499686" y="606815"/>
                </a:lnTo>
                <a:lnTo>
                  <a:pt x="8499686" y="599958"/>
                </a:lnTo>
                <a:cubicBezTo>
                  <a:pt x="8506543" y="596530"/>
                  <a:pt x="8513400" y="596530"/>
                  <a:pt x="8516828" y="589673"/>
                </a:cubicBezTo>
                <a:lnTo>
                  <a:pt x="8516828" y="579388"/>
                </a:lnTo>
                <a:lnTo>
                  <a:pt x="8523685" y="572532"/>
                </a:lnTo>
                <a:lnTo>
                  <a:pt x="8523685" y="497108"/>
                </a:lnTo>
                <a:lnTo>
                  <a:pt x="8533970" y="497108"/>
                </a:lnTo>
                <a:lnTo>
                  <a:pt x="8533970" y="569103"/>
                </a:lnTo>
                <a:cubicBezTo>
                  <a:pt x="8537398" y="579388"/>
                  <a:pt x="8537398" y="586245"/>
                  <a:pt x="8537398" y="593102"/>
                </a:cubicBezTo>
                <a:cubicBezTo>
                  <a:pt x="8540826" y="596530"/>
                  <a:pt x="8547683" y="599958"/>
                  <a:pt x="8551111" y="599958"/>
                </a:cubicBezTo>
                <a:cubicBezTo>
                  <a:pt x="8554540" y="613672"/>
                  <a:pt x="8554540" y="627385"/>
                  <a:pt x="8554540" y="641098"/>
                </a:cubicBezTo>
                <a:cubicBezTo>
                  <a:pt x="8561396" y="644527"/>
                  <a:pt x="8571681" y="647955"/>
                  <a:pt x="8575110" y="651383"/>
                </a:cubicBezTo>
                <a:cubicBezTo>
                  <a:pt x="8578538" y="668525"/>
                  <a:pt x="8578538" y="685667"/>
                  <a:pt x="8578538" y="702808"/>
                </a:cubicBezTo>
                <a:cubicBezTo>
                  <a:pt x="8599108" y="719950"/>
                  <a:pt x="8592251" y="709665"/>
                  <a:pt x="8592251" y="723378"/>
                </a:cubicBezTo>
                <a:lnTo>
                  <a:pt x="8592251" y="809087"/>
                </a:lnTo>
                <a:cubicBezTo>
                  <a:pt x="8595680" y="812515"/>
                  <a:pt x="8602536" y="815943"/>
                  <a:pt x="8605965" y="819372"/>
                </a:cubicBezTo>
                <a:lnTo>
                  <a:pt x="8605965" y="1186203"/>
                </a:lnTo>
                <a:cubicBezTo>
                  <a:pt x="8629963" y="1175918"/>
                  <a:pt x="8650533" y="1162205"/>
                  <a:pt x="8667675" y="1148491"/>
                </a:cubicBezTo>
                <a:lnTo>
                  <a:pt x="8667675" y="1038785"/>
                </a:lnTo>
                <a:cubicBezTo>
                  <a:pt x="8671103" y="1035356"/>
                  <a:pt x="8671103" y="1028500"/>
                  <a:pt x="8677960" y="1028500"/>
                </a:cubicBezTo>
                <a:cubicBezTo>
                  <a:pt x="8688245" y="1028500"/>
                  <a:pt x="8681388" y="1031928"/>
                  <a:pt x="8684816" y="1031928"/>
                </a:cubicBezTo>
                <a:cubicBezTo>
                  <a:pt x="8686050" y="1033162"/>
                  <a:pt x="8686393" y="1033505"/>
                  <a:pt x="8686634" y="1033437"/>
                </a:cubicBezTo>
                <a:cubicBezTo>
                  <a:pt x="8687113" y="1033333"/>
                  <a:pt x="8687285" y="1031928"/>
                  <a:pt x="8691673" y="1031928"/>
                </a:cubicBezTo>
                <a:cubicBezTo>
                  <a:pt x="8701958" y="1031928"/>
                  <a:pt x="8780810" y="1097066"/>
                  <a:pt x="8828806" y="1131350"/>
                </a:cubicBezTo>
                <a:lnTo>
                  <a:pt x="8828806" y="956505"/>
                </a:lnTo>
                <a:cubicBezTo>
                  <a:pt x="8845948" y="932507"/>
                  <a:pt x="8883660" y="929078"/>
                  <a:pt x="8904230" y="929078"/>
                </a:cubicBezTo>
                <a:cubicBezTo>
                  <a:pt x="8911086" y="929078"/>
                  <a:pt x="8928228" y="932507"/>
                  <a:pt x="8941941" y="932507"/>
                </a:cubicBezTo>
                <a:cubicBezTo>
                  <a:pt x="8945369" y="935935"/>
                  <a:pt x="8941941" y="946220"/>
                  <a:pt x="8952226" y="946220"/>
                </a:cubicBezTo>
                <a:cubicBezTo>
                  <a:pt x="8959083" y="946220"/>
                  <a:pt x="8993366" y="925650"/>
                  <a:pt x="9017364" y="918793"/>
                </a:cubicBezTo>
                <a:cubicBezTo>
                  <a:pt x="9041363" y="911937"/>
                  <a:pt x="9075646" y="908508"/>
                  <a:pt x="9103073" y="901652"/>
                </a:cubicBezTo>
                <a:cubicBezTo>
                  <a:pt x="9106501" y="908508"/>
                  <a:pt x="9103073" y="918793"/>
                  <a:pt x="9106501" y="925650"/>
                </a:cubicBezTo>
                <a:cubicBezTo>
                  <a:pt x="9109929" y="935935"/>
                  <a:pt x="9123643" y="949648"/>
                  <a:pt x="9127071" y="959933"/>
                </a:cubicBezTo>
                <a:lnTo>
                  <a:pt x="9123643" y="1165633"/>
                </a:lnTo>
                <a:cubicBezTo>
                  <a:pt x="9123643" y="1165633"/>
                  <a:pt x="9120214" y="1169061"/>
                  <a:pt x="9130499" y="1169061"/>
                </a:cubicBezTo>
                <a:cubicBezTo>
                  <a:pt x="9157926" y="1169061"/>
                  <a:pt x="9151069" y="1124493"/>
                  <a:pt x="9151069" y="1121065"/>
                </a:cubicBezTo>
                <a:cubicBezTo>
                  <a:pt x="9151069" y="1107351"/>
                  <a:pt x="9151069" y="1090210"/>
                  <a:pt x="9154498" y="1076496"/>
                </a:cubicBezTo>
                <a:lnTo>
                  <a:pt x="9154498" y="1007930"/>
                </a:lnTo>
                <a:lnTo>
                  <a:pt x="9178496" y="1007930"/>
                </a:lnTo>
                <a:lnTo>
                  <a:pt x="9178496" y="826228"/>
                </a:lnTo>
                <a:cubicBezTo>
                  <a:pt x="9178496" y="826228"/>
                  <a:pt x="9181924" y="822800"/>
                  <a:pt x="9185353" y="822800"/>
                </a:cubicBezTo>
                <a:lnTo>
                  <a:pt x="9185353" y="1007930"/>
                </a:lnTo>
                <a:cubicBezTo>
                  <a:pt x="9195638" y="1007930"/>
                  <a:pt x="9212779" y="1011358"/>
                  <a:pt x="9219636" y="1011358"/>
                </a:cubicBezTo>
                <a:cubicBezTo>
                  <a:pt x="9229921" y="1011358"/>
                  <a:pt x="9247063" y="1011358"/>
                  <a:pt x="9257348" y="1004501"/>
                </a:cubicBezTo>
                <a:lnTo>
                  <a:pt x="9260776" y="822800"/>
                </a:lnTo>
                <a:cubicBezTo>
                  <a:pt x="9264204" y="836513"/>
                  <a:pt x="9264204" y="853655"/>
                  <a:pt x="9264204" y="1004501"/>
                </a:cubicBezTo>
                <a:cubicBezTo>
                  <a:pt x="9271061" y="1011358"/>
                  <a:pt x="9277918" y="1011358"/>
                  <a:pt x="9288203" y="1011358"/>
                </a:cubicBezTo>
                <a:cubicBezTo>
                  <a:pt x="9288203" y="1025071"/>
                  <a:pt x="9284774" y="1038785"/>
                  <a:pt x="9284774" y="1145063"/>
                </a:cubicBezTo>
                <a:cubicBezTo>
                  <a:pt x="9284774" y="1155348"/>
                  <a:pt x="9298488" y="1165633"/>
                  <a:pt x="9308773" y="1175918"/>
                </a:cubicBezTo>
                <a:cubicBezTo>
                  <a:pt x="9315629" y="1169061"/>
                  <a:pt x="9312201" y="1158776"/>
                  <a:pt x="9315629" y="1151920"/>
                </a:cubicBezTo>
                <a:lnTo>
                  <a:pt x="9319058" y="922222"/>
                </a:lnTo>
                <a:cubicBezTo>
                  <a:pt x="9322486" y="918793"/>
                  <a:pt x="9329343" y="915365"/>
                  <a:pt x="9332771" y="911937"/>
                </a:cubicBezTo>
                <a:cubicBezTo>
                  <a:pt x="9332771" y="905080"/>
                  <a:pt x="9325914" y="901652"/>
                  <a:pt x="9319058" y="898223"/>
                </a:cubicBezTo>
                <a:cubicBezTo>
                  <a:pt x="9367054" y="867368"/>
                  <a:pt x="9435621" y="867368"/>
                  <a:pt x="9497331" y="857083"/>
                </a:cubicBezTo>
                <a:cubicBezTo>
                  <a:pt x="9524758" y="853655"/>
                  <a:pt x="9572754" y="843370"/>
                  <a:pt x="9583039" y="843370"/>
                </a:cubicBezTo>
                <a:cubicBezTo>
                  <a:pt x="9589896" y="843370"/>
                  <a:pt x="9607038" y="846798"/>
                  <a:pt x="9617323" y="850227"/>
                </a:cubicBezTo>
                <a:cubicBezTo>
                  <a:pt x="9600181" y="863940"/>
                  <a:pt x="9576183" y="857083"/>
                  <a:pt x="9576183" y="887938"/>
                </a:cubicBezTo>
                <a:cubicBezTo>
                  <a:pt x="9576183" y="894795"/>
                  <a:pt x="9583039" y="911937"/>
                  <a:pt x="9583039" y="918793"/>
                </a:cubicBezTo>
                <a:lnTo>
                  <a:pt x="9576183" y="1155348"/>
                </a:lnTo>
                <a:cubicBezTo>
                  <a:pt x="9576183" y="1162205"/>
                  <a:pt x="9579611" y="1169061"/>
                  <a:pt x="9583039" y="1172490"/>
                </a:cubicBezTo>
                <a:cubicBezTo>
                  <a:pt x="9583039" y="1172490"/>
                  <a:pt x="9589896" y="1172490"/>
                  <a:pt x="9589896" y="1169061"/>
                </a:cubicBezTo>
                <a:cubicBezTo>
                  <a:pt x="9593324" y="1162205"/>
                  <a:pt x="9589896" y="1155348"/>
                  <a:pt x="9593324" y="1148491"/>
                </a:cubicBezTo>
                <a:cubicBezTo>
                  <a:pt x="9641321" y="1124493"/>
                  <a:pt x="9644749" y="1121065"/>
                  <a:pt x="9682461" y="1121065"/>
                </a:cubicBezTo>
                <a:cubicBezTo>
                  <a:pt x="9727029" y="1121065"/>
                  <a:pt x="9740743" y="1127921"/>
                  <a:pt x="9788739" y="1155348"/>
                </a:cubicBezTo>
                <a:cubicBezTo>
                  <a:pt x="9795596" y="1148491"/>
                  <a:pt x="9795596" y="1141635"/>
                  <a:pt x="9795596" y="1134778"/>
                </a:cubicBezTo>
                <a:lnTo>
                  <a:pt x="9795596" y="747377"/>
                </a:lnTo>
                <a:cubicBezTo>
                  <a:pt x="9809309" y="737092"/>
                  <a:pt x="9826451" y="726807"/>
                  <a:pt x="9843593" y="723378"/>
                </a:cubicBezTo>
                <a:cubicBezTo>
                  <a:pt x="9847021" y="719950"/>
                  <a:pt x="9857306" y="726807"/>
                  <a:pt x="9860734" y="723378"/>
                </a:cubicBezTo>
                <a:cubicBezTo>
                  <a:pt x="9867591" y="716522"/>
                  <a:pt x="9871019" y="706237"/>
                  <a:pt x="9871019" y="695952"/>
                </a:cubicBezTo>
                <a:cubicBezTo>
                  <a:pt x="9877876" y="678810"/>
                  <a:pt x="9884732" y="658240"/>
                  <a:pt x="9891589" y="637670"/>
                </a:cubicBezTo>
                <a:cubicBezTo>
                  <a:pt x="9912159" y="630813"/>
                  <a:pt x="9949871" y="623957"/>
                  <a:pt x="9960156" y="623957"/>
                </a:cubicBezTo>
                <a:cubicBezTo>
                  <a:pt x="9967012" y="623957"/>
                  <a:pt x="9997867" y="630813"/>
                  <a:pt x="10018437" y="641098"/>
                </a:cubicBezTo>
                <a:lnTo>
                  <a:pt x="10018437" y="706237"/>
                </a:lnTo>
                <a:cubicBezTo>
                  <a:pt x="10021866" y="709665"/>
                  <a:pt x="10028722" y="716522"/>
                  <a:pt x="10035579" y="719950"/>
                </a:cubicBezTo>
                <a:cubicBezTo>
                  <a:pt x="10025294" y="740520"/>
                  <a:pt x="10018437" y="730235"/>
                  <a:pt x="10018437" y="750805"/>
                </a:cubicBezTo>
                <a:cubicBezTo>
                  <a:pt x="10018437" y="750805"/>
                  <a:pt x="10018437" y="761090"/>
                  <a:pt x="10028722" y="771375"/>
                </a:cubicBezTo>
                <a:lnTo>
                  <a:pt x="10028722" y="1443328"/>
                </a:lnTo>
                <a:cubicBezTo>
                  <a:pt x="10042436" y="1450185"/>
                  <a:pt x="10052721" y="1450185"/>
                  <a:pt x="10063006" y="1453613"/>
                </a:cubicBezTo>
                <a:lnTo>
                  <a:pt x="10076719" y="870797"/>
                </a:lnTo>
                <a:cubicBezTo>
                  <a:pt x="10073291" y="860512"/>
                  <a:pt x="10080147" y="850227"/>
                  <a:pt x="10066434" y="839942"/>
                </a:cubicBezTo>
                <a:lnTo>
                  <a:pt x="10066434" y="767947"/>
                </a:lnTo>
                <a:cubicBezTo>
                  <a:pt x="10066434" y="774803"/>
                  <a:pt x="10080147" y="771375"/>
                  <a:pt x="10087004" y="771375"/>
                </a:cubicBezTo>
                <a:cubicBezTo>
                  <a:pt x="10121287" y="767947"/>
                  <a:pt x="10182997" y="767947"/>
                  <a:pt x="10193282" y="767947"/>
                </a:cubicBezTo>
                <a:cubicBezTo>
                  <a:pt x="10241279" y="767947"/>
                  <a:pt x="10289276" y="764518"/>
                  <a:pt x="10337272" y="785088"/>
                </a:cubicBezTo>
                <a:lnTo>
                  <a:pt x="10323559" y="785088"/>
                </a:lnTo>
                <a:cubicBezTo>
                  <a:pt x="10313274" y="785088"/>
                  <a:pt x="10309846" y="798802"/>
                  <a:pt x="10313274" y="809087"/>
                </a:cubicBezTo>
                <a:cubicBezTo>
                  <a:pt x="10285847" y="805658"/>
                  <a:pt x="10302989" y="788517"/>
                  <a:pt x="10289276" y="788517"/>
                </a:cubicBezTo>
                <a:cubicBezTo>
                  <a:pt x="10220709" y="788517"/>
                  <a:pt x="10148714" y="788517"/>
                  <a:pt x="10076719" y="781660"/>
                </a:cubicBezTo>
                <a:cubicBezTo>
                  <a:pt x="10073291" y="785088"/>
                  <a:pt x="10069862" y="781660"/>
                  <a:pt x="10069862" y="788517"/>
                </a:cubicBezTo>
                <a:cubicBezTo>
                  <a:pt x="10069862" y="798802"/>
                  <a:pt x="10073291" y="809087"/>
                  <a:pt x="10083576" y="819372"/>
                </a:cubicBezTo>
                <a:cubicBezTo>
                  <a:pt x="10093861" y="812515"/>
                  <a:pt x="10090432" y="795373"/>
                  <a:pt x="10097289" y="795373"/>
                </a:cubicBezTo>
                <a:cubicBezTo>
                  <a:pt x="10107574" y="795373"/>
                  <a:pt x="10107574" y="798802"/>
                  <a:pt x="10107574" y="798802"/>
                </a:cubicBezTo>
                <a:cubicBezTo>
                  <a:pt x="10111002" y="802230"/>
                  <a:pt x="10111002" y="809087"/>
                  <a:pt x="10114431" y="809087"/>
                </a:cubicBezTo>
                <a:cubicBezTo>
                  <a:pt x="10138429" y="812515"/>
                  <a:pt x="10176141" y="812515"/>
                  <a:pt x="10186426" y="812515"/>
                </a:cubicBezTo>
                <a:lnTo>
                  <a:pt x="10268706" y="812515"/>
                </a:lnTo>
                <a:cubicBezTo>
                  <a:pt x="10285847" y="815943"/>
                  <a:pt x="10309846" y="815943"/>
                  <a:pt x="10326987" y="826228"/>
                </a:cubicBezTo>
                <a:lnTo>
                  <a:pt x="10326987" y="1470755"/>
                </a:lnTo>
                <a:lnTo>
                  <a:pt x="10333844" y="1477611"/>
                </a:lnTo>
                <a:lnTo>
                  <a:pt x="10347557" y="1467326"/>
                </a:lnTo>
                <a:cubicBezTo>
                  <a:pt x="10330416" y="1299338"/>
                  <a:pt x="10350986" y="1299338"/>
                  <a:pt x="10350986" y="1162205"/>
                </a:cubicBezTo>
                <a:cubicBezTo>
                  <a:pt x="10350986" y="1151920"/>
                  <a:pt x="10344129" y="1141635"/>
                  <a:pt x="10344129" y="1131350"/>
                </a:cubicBezTo>
                <a:cubicBezTo>
                  <a:pt x="10344129" y="1124493"/>
                  <a:pt x="10350986" y="1124493"/>
                  <a:pt x="10354414" y="1121065"/>
                </a:cubicBezTo>
                <a:lnTo>
                  <a:pt x="10361271" y="726807"/>
                </a:lnTo>
                <a:cubicBezTo>
                  <a:pt x="10364699" y="719950"/>
                  <a:pt x="10371556" y="713093"/>
                  <a:pt x="10368127" y="706237"/>
                </a:cubicBezTo>
                <a:cubicBezTo>
                  <a:pt x="10368127" y="702808"/>
                  <a:pt x="10371556" y="699380"/>
                  <a:pt x="10371556" y="689095"/>
                </a:cubicBezTo>
                <a:cubicBezTo>
                  <a:pt x="10371556" y="682238"/>
                  <a:pt x="10364699" y="661668"/>
                  <a:pt x="10364699" y="651383"/>
                </a:cubicBezTo>
                <a:cubicBezTo>
                  <a:pt x="10364699" y="644527"/>
                  <a:pt x="10374984" y="634242"/>
                  <a:pt x="10374984" y="627385"/>
                </a:cubicBezTo>
                <a:cubicBezTo>
                  <a:pt x="10374984" y="606815"/>
                  <a:pt x="10361271" y="593102"/>
                  <a:pt x="10378412" y="575960"/>
                </a:cubicBezTo>
                <a:lnTo>
                  <a:pt x="10378412" y="565675"/>
                </a:lnTo>
                <a:cubicBezTo>
                  <a:pt x="10374984" y="541677"/>
                  <a:pt x="10378412" y="500537"/>
                  <a:pt x="10378412" y="493680"/>
                </a:cubicBezTo>
                <a:cubicBezTo>
                  <a:pt x="10378412" y="483395"/>
                  <a:pt x="10385269" y="476538"/>
                  <a:pt x="10385269" y="466253"/>
                </a:cubicBezTo>
                <a:cubicBezTo>
                  <a:pt x="10385269" y="459397"/>
                  <a:pt x="10378412" y="459397"/>
                  <a:pt x="10378412" y="452540"/>
                </a:cubicBezTo>
                <a:cubicBezTo>
                  <a:pt x="10378412" y="442255"/>
                  <a:pt x="10385269" y="449112"/>
                  <a:pt x="10385269" y="438827"/>
                </a:cubicBezTo>
                <a:cubicBezTo>
                  <a:pt x="10385269" y="431970"/>
                  <a:pt x="10378412" y="435398"/>
                  <a:pt x="10378412" y="428542"/>
                </a:cubicBezTo>
                <a:cubicBezTo>
                  <a:pt x="10378412" y="418257"/>
                  <a:pt x="10385269" y="425113"/>
                  <a:pt x="10385269" y="418257"/>
                </a:cubicBezTo>
                <a:cubicBezTo>
                  <a:pt x="10385269" y="407972"/>
                  <a:pt x="10378412" y="414828"/>
                  <a:pt x="10378412" y="407972"/>
                </a:cubicBezTo>
                <a:cubicBezTo>
                  <a:pt x="10378412" y="397687"/>
                  <a:pt x="10381841" y="401115"/>
                  <a:pt x="10381841" y="397687"/>
                </a:cubicBezTo>
                <a:cubicBezTo>
                  <a:pt x="10385269" y="394258"/>
                  <a:pt x="10381841" y="394258"/>
                  <a:pt x="10381841" y="383973"/>
                </a:cubicBezTo>
                <a:cubicBezTo>
                  <a:pt x="10381841" y="377117"/>
                  <a:pt x="10392126" y="377117"/>
                  <a:pt x="10395554" y="370260"/>
                </a:cubicBezTo>
                <a:cubicBezTo>
                  <a:pt x="10398982" y="366832"/>
                  <a:pt x="10395554" y="359975"/>
                  <a:pt x="10395554" y="353118"/>
                </a:cubicBezTo>
                <a:cubicBezTo>
                  <a:pt x="10398982" y="353118"/>
                  <a:pt x="10405839" y="349690"/>
                  <a:pt x="10405839" y="342833"/>
                </a:cubicBezTo>
                <a:lnTo>
                  <a:pt x="10405839" y="332548"/>
                </a:lnTo>
                <a:cubicBezTo>
                  <a:pt x="10416124" y="329120"/>
                  <a:pt x="10426409" y="318835"/>
                  <a:pt x="10422981" y="311978"/>
                </a:cubicBezTo>
                <a:lnTo>
                  <a:pt x="10443551" y="311978"/>
                </a:lnTo>
                <a:lnTo>
                  <a:pt x="10443551" y="298265"/>
                </a:lnTo>
                <a:cubicBezTo>
                  <a:pt x="10446979" y="294837"/>
                  <a:pt x="10457264" y="294837"/>
                  <a:pt x="10460692" y="287980"/>
                </a:cubicBezTo>
                <a:cubicBezTo>
                  <a:pt x="10467549" y="277695"/>
                  <a:pt x="10474406" y="260553"/>
                  <a:pt x="10474406" y="250268"/>
                </a:cubicBezTo>
                <a:cubicBezTo>
                  <a:pt x="10474406" y="243412"/>
                  <a:pt x="10467549" y="226270"/>
                  <a:pt x="10467549" y="212557"/>
                </a:cubicBezTo>
                <a:cubicBezTo>
                  <a:pt x="10494976" y="209128"/>
                  <a:pt x="10484691" y="171417"/>
                  <a:pt x="10491547" y="167989"/>
                </a:cubicBezTo>
                <a:cubicBezTo>
                  <a:pt x="10494976" y="181702"/>
                  <a:pt x="10494976" y="195415"/>
                  <a:pt x="10494976" y="212557"/>
                </a:cubicBezTo>
                <a:cubicBezTo>
                  <a:pt x="10498404" y="212557"/>
                  <a:pt x="10505261" y="212557"/>
                  <a:pt x="10508689" y="209128"/>
                </a:cubicBezTo>
                <a:cubicBezTo>
                  <a:pt x="10508689" y="229698"/>
                  <a:pt x="10501832" y="253697"/>
                  <a:pt x="10508689" y="277695"/>
                </a:cubicBezTo>
                <a:cubicBezTo>
                  <a:pt x="10508689" y="287980"/>
                  <a:pt x="10529259" y="294837"/>
                  <a:pt x="10536116" y="308550"/>
                </a:cubicBezTo>
                <a:cubicBezTo>
                  <a:pt x="10546401" y="318835"/>
                  <a:pt x="10580684" y="373688"/>
                  <a:pt x="10580684" y="394258"/>
                </a:cubicBezTo>
                <a:cubicBezTo>
                  <a:pt x="10580684" y="401115"/>
                  <a:pt x="10590969" y="401115"/>
                  <a:pt x="10594397" y="407972"/>
                </a:cubicBezTo>
                <a:cubicBezTo>
                  <a:pt x="10597826" y="431970"/>
                  <a:pt x="10597826" y="459397"/>
                  <a:pt x="10597826" y="486823"/>
                </a:cubicBezTo>
                <a:lnTo>
                  <a:pt x="10597826" y="517678"/>
                </a:lnTo>
                <a:cubicBezTo>
                  <a:pt x="10601254" y="521107"/>
                  <a:pt x="10604682" y="521107"/>
                  <a:pt x="10604682" y="527963"/>
                </a:cubicBezTo>
                <a:cubicBezTo>
                  <a:pt x="10604682" y="538248"/>
                  <a:pt x="10597826" y="558818"/>
                  <a:pt x="10597826" y="569103"/>
                </a:cubicBezTo>
                <a:cubicBezTo>
                  <a:pt x="10597826" y="575960"/>
                  <a:pt x="10604682" y="575960"/>
                  <a:pt x="10604682" y="579388"/>
                </a:cubicBezTo>
                <a:cubicBezTo>
                  <a:pt x="10604682" y="630813"/>
                  <a:pt x="10611539" y="719950"/>
                  <a:pt x="10611539" y="730235"/>
                </a:cubicBezTo>
                <a:lnTo>
                  <a:pt x="10611539" y="815943"/>
                </a:lnTo>
                <a:cubicBezTo>
                  <a:pt x="10614967" y="822800"/>
                  <a:pt x="10621824" y="819372"/>
                  <a:pt x="10621824" y="829657"/>
                </a:cubicBezTo>
                <a:cubicBezTo>
                  <a:pt x="10621824" y="836513"/>
                  <a:pt x="10614967" y="836513"/>
                  <a:pt x="10614967" y="846798"/>
                </a:cubicBezTo>
                <a:cubicBezTo>
                  <a:pt x="10614967" y="853655"/>
                  <a:pt x="10618396" y="853655"/>
                  <a:pt x="10621824" y="857083"/>
                </a:cubicBezTo>
                <a:lnTo>
                  <a:pt x="10741816" y="857083"/>
                </a:lnTo>
                <a:lnTo>
                  <a:pt x="10755529" y="68567"/>
                </a:lnTo>
                <a:lnTo>
                  <a:pt x="11043509" y="68567"/>
                </a:lnTo>
                <a:lnTo>
                  <a:pt x="11043509" y="860512"/>
                </a:lnTo>
                <a:lnTo>
                  <a:pt x="11180642" y="860512"/>
                </a:lnTo>
                <a:lnTo>
                  <a:pt x="11180642" y="709665"/>
                </a:lnTo>
                <a:cubicBezTo>
                  <a:pt x="11184070" y="695952"/>
                  <a:pt x="11184070" y="682238"/>
                  <a:pt x="11184070" y="668525"/>
                </a:cubicBezTo>
                <a:lnTo>
                  <a:pt x="11184070" y="634242"/>
                </a:lnTo>
                <a:lnTo>
                  <a:pt x="11184070" y="620528"/>
                </a:lnTo>
                <a:cubicBezTo>
                  <a:pt x="11201212" y="613672"/>
                  <a:pt x="11214925" y="610243"/>
                  <a:pt x="11218354" y="589673"/>
                </a:cubicBezTo>
                <a:lnTo>
                  <a:pt x="11218354" y="493680"/>
                </a:lnTo>
                <a:cubicBezTo>
                  <a:pt x="11252637" y="483395"/>
                  <a:pt x="11317775" y="469682"/>
                  <a:pt x="11328060" y="469682"/>
                </a:cubicBezTo>
                <a:cubicBezTo>
                  <a:pt x="11376057" y="469682"/>
                  <a:pt x="11406912" y="479967"/>
                  <a:pt x="11461765" y="500537"/>
                </a:cubicBezTo>
                <a:lnTo>
                  <a:pt x="11461765" y="589673"/>
                </a:lnTo>
                <a:cubicBezTo>
                  <a:pt x="11468622" y="603387"/>
                  <a:pt x="11451480" y="623957"/>
                  <a:pt x="11478907" y="627385"/>
                </a:cubicBezTo>
                <a:lnTo>
                  <a:pt x="11478907" y="1289053"/>
                </a:lnTo>
                <a:lnTo>
                  <a:pt x="11492620" y="1289053"/>
                </a:lnTo>
                <a:cubicBezTo>
                  <a:pt x="11496049" y="1275340"/>
                  <a:pt x="11496049" y="1261626"/>
                  <a:pt x="11496049" y="1247913"/>
                </a:cubicBezTo>
                <a:cubicBezTo>
                  <a:pt x="11485764" y="1223915"/>
                  <a:pt x="11520047" y="1227343"/>
                  <a:pt x="11513190" y="1203345"/>
                </a:cubicBezTo>
                <a:lnTo>
                  <a:pt x="11537189" y="1203345"/>
                </a:lnTo>
                <a:cubicBezTo>
                  <a:pt x="11537189" y="1196488"/>
                  <a:pt x="11526904" y="1145063"/>
                  <a:pt x="11547474" y="1145063"/>
                </a:cubicBezTo>
                <a:cubicBezTo>
                  <a:pt x="11557759" y="1145063"/>
                  <a:pt x="11592042" y="1158776"/>
                  <a:pt x="11602327" y="1158776"/>
                </a:cubicBezTo>
                <a:cubicBezTo>
                  <a:pt x="11609184" y="1158776"/>
                  <a:pt x="11657180" y="1151920"/>
                  <a:pt x="11684607" y="1151920"/>
                </a:cubicBezTo>
                <a:cubicBezTo>
                  <a:pt x="11691464" y="1148491"/>
                  <a:pt x="11691464" y="1141635"/>
                  <a:pt x="11691464" y="1134778"/>
                </a:cubicBezTo>
                <a:lnTo>
                  <a:pt x="11691464" y="1103923"/>
                </a:lnTo>
                <a:lnTo>
                  <a:pt x="11801170" y="1103923"/>
                </a:lnTo>
                <a:cubicBezTo>
                  <a:pt x="11818312" y="1110780"/>
                  <a:pt x="11808027" y="1134778"/>
                  <a:pt x="11808027" y="1148491"/>
                </a:cubicBezTo>
                <a:cubicBezTo>
                  <a:pt x="11821740" y="1162205"/>
                  <a:pt x="11849167" y="1158776"/>
                  <a:pt x="11876593" y="1158776"/>
                </a:cubicBezTo>
                <a:cubicBezTo>
                  <a:pt x="11883450" y="1158776"/>
                  <a:pt x="11890307" y="1162205"/>
                  <a:pt x="11897163" y="1162205"/>
                </a:cubicBezTo>
                <a:cubicBezTo>
                  <a:pt x="11910877" y="1162205"/>
                  <a:pt x="11921162" y="1162205"/>
                  <a:pt x="11928018" y="1151920"/>
                </a:cubicBezTo>
                <a:lnTo>
                  <a:pt x="11962302" y="1151920"/>
                </a:lnTo>
                <a:cubicBezTo>
                  <a:pt x="11965730" y="1165633"/>
                  <a:pt x="11962302" y="1186203"/>
                  <a:pt x="11962302" y="1196488"/>
                </a:cubicBezTo>
                <a:cubicBezTo>
                  <a:pt x="11962302" y="1203345"/>
                  <a:pt x="11972587" y="1206773"/>
                  <a:pt x="11979443" y="1206773"/>
                </a:cubicBezTo>
                <a:cubicBezTo>
                  <a:pt x="11982872" y="1213630"/>
                  <a:pt x="11982872" y="1220486"/>
                  <a:pt x="11982872" y="1227343"/>
                </a:cubicBezTo>
                <a:cubicBezTo>
                  <a:pt x="11986300" y="1230771"/>
                  <a:pt x="11993157" y="1234200"/>
                  <a:pt x="11996585" y="1234200"/>
                </a:cubicBezTo>
                <a:cubicBezTo>
                  <a:pt x="12003442" y="1251341"/>
                  <a:pt x="11989728" y="1275340"/>
                  <a:pt x="12006870" y="1295910"/>
                </a:cubicBezTo>
                <a:lnTo>
                  <a:pt x="12006870" y="839942"/>
                </a:lnTo>
                <a:cubicBezTo>
                  <a:pt x="12024012" y="761090"/>
                  <a:pt x="12020583" y="685667"/>
                  <a:pt x="12027440" y="603387"/>
                </a:cubicBezTo>
                <a:lnTo>
                  <a:pt x="12037725" y="603387"/>
                </a:lnTo>
                <a:cubicBezTo>
                  <a:pt x="12058295" y="610243"/>
                  <a:pt x="12092578" y="599958"/>
                  <a:pt x="12099435" y="630813"/>
                </a:cubicBezTo>
                <a:lnTo>
                  <a:pt x="12113148" y="630813"/>
                </a:lnTo>
                <a:cubicBezTo>
                  <a:pt x="12116577" y="627385"/>
                  <a:pt x="12116577" y="620528"/>
                  <a:pt x="12120005" y="617100"/>
                </a:cubicBezTo>
                <a:cubicBezTo>
                  <a:pt x="12137147" y="613672"/>
                  <a:pt x="12168002" y="603387"/>
                  <a:pt x="12178287" y="603387"/>
                </a:cubicBezTo>
                <a:lnTo>
                  <a:pt x="12192000" y="603387"/>
                </a:lnTo>
                <a:lnTo>
                  <a:pt x="12192000" y="1683311"/>
                </a:lnTo>
                <a:lnTo>
                  <a:pt x="0" y="1683311"/>
                </a:lnTo>
                <a:lnTo>
                  <a:pt x="0" y="1291699"/>
                </a:lnTo>
                <a:lnTo>
                  <a:pt x="8565" y="1292053"/>
                </a:lnTo>
                <a:cubicBezTo>
                  <a:pt x="27421" y="1292481"/>
                  <a:pt x="52276" y="1292481"/>
                  <a:pt x="89988" y="1292481"/>
                </a:cubicBezTo>
                <a:cubicBezTo>
                  <a:pt x="93416" y="1292481"/>
                  <a:pt x="100273" y="1295910"/>
                  <a:pt x="107129" y="1302766"/>
                </a:cubicBezTo>
                <a:lnTo>
                  <a:pt x="120843" y="1302766"/>
                </a:lnTo>
                <a:cubicBezTo>
                  <a:pt x="107129" y="1282196"/>
                  <a:pt x="120843" y="1244485"/>
                  <a:pt x="124271" y="1227343"/>
                </a:cubicBezTo>
                <a:cubicBezTo>
                  <a:pt x="127699" y="1227343"/>
                  <a:pt x="131128" y="1230771"/>
                  <a:pt x="137984" y="1230771"/>
                </a:cubicBezTo>
                <a:cubicBezTo>
                  <a:pt x="148269" y="1230771"/>
                  <a:pt x="151698" y="1206773"/>
                  <a:pt x="161983" y="1206773"/>
                </a:cubicBezTo>
                <a:cubicBezTo>
                  <a:pt x="168839" y="1206773"/>
                  <a:pt x="172268" y="1210201"/>
                  <a:pt x="237406" y="1210201"/>
                </a:cubicBezTo>
                <a:cubicBezTo>
                  <a:pt x="240834" y="1217058"/>
                  <a:pt x="244263" y="1223915"/>
                  <a:pt x="251119" y="1227343"/>
                </a:cubicBezTo>
                <a:cubicBezTo>
                  <a:pt x="271689" y="1227343"/>
                  <a:pt x="302544" y="1217058"/>
                  <a:pt x="326543" y="1237628"/>
                </a:cubicBezTo>
                <a:cubicBezTo>
                  <a:pt x="329971" y="1241056"/>
                  <a:pt x="326543" y="1241056"/>
                  <a:pt x="326543" y="1251341"/>
                </a:cubicBezTo>
                <a:lnTo>
                  <a:pt x="326543" y="1477611"/>
                </a:lnTo>
                <a:cubicBezTo>
                  <a:pt x="329971" y="1494753"/>
                  <a:pt x="329971" y="1511895"/>
                  <a:pt x="333399" y="1525608"/>
                </a:cubicBezTo>
                <a:lnTo>
                  <a:pt x="384824" y="1525608"/>
                </a:lnTo>
                <a:cubicBezTo>
                  <a:pt x="391681" y="1508466"/>
                  <a:pt x="395109" y="1487896"/>
                  <a:pt x="395109" y="1470755"/>
                </a:cubicBezTo>
                <a:cubicBezTo>
                  <a:pt x="398538" y="1436471"/>
                  <a:pt x="405394" y="1374761"/>
                  <a:pt x="405394" y="1364476"/>
                </a:cubicBezTo>
                <a:cubicBezTo>
                  <a:pt x="405394" y="1330193"/>
                  <a:pt x="391681" y="1261626"/>
                  <a:pt x="388253" y="1227343"/>
                </a:cubicBezTo>
                <a:lnTo>
                  <a:pt x="456819" y="1227343"/>
                </a:lnTo>
                <a:lnTo>
                  <a:pt x="456819" y="1206773"/>
                </a:lnTo>
                <a:lnTo>
                  <a:pt x="535671" y="1206773"/>
                </a:lnTo>
                <a:cubicBezTo>
                  <a:pt x="542528" y="1241056"/>
                  <a:pt x="569954" y="1223915"/>
                  <a:pt x="590524" y="1223915"/>
                </a:cubicBezTo>
                <a:lnTo>
                  <a:pt x="683089" y="1223915"/>
                </a:lnTo>
                <a:cubicBezTo>
                  <a:pt x="672804" y="1282196"/>
                  <a:pt x="665948" y="1326765"/>
                  <a:pt x="659091" y="1367905"/>
                </a:cubicBezTo>
                <a:lnTo>
                  <a:pt x="669376" y="1549606"/>
                </a:lnTo>
                <a:cubicBezTo>
                  <a:pt x="679661" y="1542750"/>
                  <a:pt x="686518" y="1501610"/>
                  <a:pt x="700231" y="1491325"/>
                </a:cubicBezTo>
                <a:cubicBezTo>
                  <a:pt x="717373" y="1491325"/>
                  <a:pt x="737943" y="1494753"/>
                  <a:pt x="755084" y="1491325"/>
                </a:cubicBezTo>
                <a:cubicBezTo>
                  <a:pt x="768797" y="1484468"/>
                  <a:pt x="765369" y="1457041"/>
                  <a:pt x="768797" y="1450185"/>
                </a:cubicBezTo>
                <a:cubicBezTo>
                  <a:pt x="772226" y="1439900"/>
                  <a:pt x="775654" y="1426186"/>
                  <a:pt x="775654" y="1412473"/>
                </a:cubicBezTo>
                <a:cubicBezTo>
                  <a:pt x="779082" y="1398760"/>
                  <a:pt x="782511" y="1385046"/>
                  <a:pt x="782511" y="1371333"/>
                </a:cubicBezTo>
                <a:cubicBezTo>
                  <a:pt x="792796" y="1306195"/>
                  <a:pt x="803081" y="1237628"/>
                  <a:pt x="809937" y="1169061"/>
                </a:cubicBezTo>
                <a:cubicBezTo>
                  <a:pt x="813366" y="1138206"/>
                  <a:pt x="816794" y="1103923"/>
                  <a:pt x="820222" y="1069640"/>
                </a:cubicBezTo>
                <a:lnTo>
                  <a:pt x="820222" y="870797"/>
                </a:lnTo>
                <a:cubicBezTo>
                  <a:pt x="813366" y="819372"/>
                  <a:pt x="809937" y="757662"/>
                  <a:pt x="799652" y="706237"/>
                </a:cubicBezTo>
                <a:cubicBezTo>
                  <a:pt x="796224" y="671953"/>
                  <a:pt x="782511" y="606815"/>
                  <a:pt x="782511" y="596530"/>
                </a:cubicBezTo>
                <a:cubicBezTo>
                  <a:pt x="782511" y="575960"/>
                  <a:pt x="840792" y="575960"/>
                  <a:pt x="847649" y="562247"/>
                </a:cubicBezTo>
                <a:cubicBezTo>
                  <a:pt x="851077" y="551962"/>
                  <a:pt x="854506" y="538248"/>
                  <a:pt x="854506" y="527963"/>
                </a:cubicBezTo>
                <a:lnTo>
                  <a:pt x="854506" y="503965"/>
                </a:lnTo>
                <a:cubicBezTo>
                  <a:pt x="857934" y="476538"/>
                  <a:pt x="857934" y="445683"/>
                  <a:pt x="861362" y="418257"/>
                </a:cubicBezTo>
                <a:cubicBezTo>
                  <a:pt x="868219" y="466253"/>
                  <a:pt x="861362" y="517678"/>
                  <a:pt x="875076" y="565675"/>
                </a:cubicBezTo>
                <a:cubicBezTo>
                  <a:pt x="878504" y="582817"/>
                  <a:pt x="926501" y="606815"/>
                  <a:pt x="926501" y="617100"/>
                </a:cubicBezTo>
                <a:lnTo>
                  <a:pt x="895646" y="925650"/>
                </a:lnTo>
                <a:lnTo>
                  <a:pt x="895646" y="1114208"/>
                </a:lnTo>
                <a:lnTo>
                  <a:pt x="919644" y="1494753"/>
                </a:lnTo>
                <a:lnTo>
                  <a:pt x="1039636" y="1494753"/>
                </a:lnTo>
                <a:lnTo>
                  <a:pt x="1056777" y="977075"/>
                </a:lnTo>
                <a:cubicBezTo>
                  <a:pt x="1049921" y="970218"/>
                  <a:pt x="1039636" y="963362"/>
                  <a:pt x="1032779" y="959933"/>
                </a:cubicBezTo>
                <a:cubicBezTo>
                  <a:pt x="1032779" y="959933"/>
                  <a:pt x="1032779" y="956505"/>
                  <a:pt x="1036207" y="953077"/>
                </a:cubicBezTo>
                <a:cubicBezTo>
                  <a:pt x="1043064" y="949648"/>
                  <a:pt x="1073919" y="959933"/>
                  <a:pt x="1073919" y="935935"/>
                </a:cubicBezTo>
                <a:lnTo>
                  <a:pt x="1231622" y="935935"/>
                </a:lnTo>
                <a:cubicBezTo>
                  <a:pt x="1238479" y="939363"/>
                  <a:pt x="1248764" y="963362"/>
                  <a:pt x="1269334" y="956505"/>
                </a:cubicBezTo>
                <a:cubicBezTo>
                  <a:pt x="1265906" y="966790"/>
                  <a:pt x="1252192" y="973646"/>
                  <a:pt x="1252192" y="983931"/>
                </a:cubicBezTo>
                <a:cubicBezTo>
                  <a:pt x="1252192" y="990788"/>
                  <a:pt x="1259049" y="987360"/>
                  <a:pt x="1259049" y="994216"/>
                </a:cubicBezTo>
                <a:cubicBezTo>
                  <a:pt x="1259049" y="1004501"/>
                  <a:pt x="1248764" y="1014786"/>
                  <a:pt x="1248764" y="1021643"/>
                </a:cubicBezTo>
                <a:cubicBezTo>
                  <a:pt x="1248764" y="1031928"/>
                  <a:pt x="1252192" y="1038785"/>
                  <a:pt x="1259049" y="1045641"/>
                </a:cubicBezTo>
                <a:cubicBezTo>
                  <a:pt x="1255621" y="1151920"/>
                  <a:pt x="1255621" y="1155348"/>
                  <a:pt x="1259049" y="1158776"/>
                </a:cubicBezTo>
                <a:cubicBezTo>
                  <a:pt x="1255621" y="1169061"/>
                  <a:pt x="1252192" y="1186203"/>
                  <a:pt x="1252192" y="1196488"/>
                </a:cubicBezTo>
                <a:cubicBezTo>
                  <a:pt x="1252192" y="1203345"/>
                  <a:pt x="1259049" y="1203345"/>
                  <a:pt x="1259049" y="1213630"/>
                </a:cubicBezTo>
                <a:cubicBezTo>
                  <a:pt x="1259049" y="1220486"/>
                  <a:pt x="1252192" y="1213630"/>
                  <a:pt x="1252192" y="1223915"/>
                </a:cubicBezTo>
                <a:lnTo>
                  <a:pt x="1252192" y="1494753"/>
                </a:lnTo>
                <a:lnTo>
                  <a:pt x="1313902" y="1494753"/>
                </a:lnTo>
                <a:lnTo>
                  <a:pt x="1324187" y="1073068"/>
                </a:lnTo>
                <a:cubicBezTo>
                  <a:pt x="1320759" y="1069640"/>
                  <a:pt x="1317331" y="1069640"/>
                  <a:pt x="1317331" y="1059355"/>
                </a:cubicBezTo>
                <a:cubicBezTo>
                  <a:pt x="1317331" y="1059355"/>
                  <a:pt x="1327616" y="1055926"/>
                  <a:pt x="1327616" y="1038785"/>
                </a:cubicBezTo>
                <a:lnTo>
                  <a:pt x="1327616" y="1014786"/>
                </a:lnTo>
                <a:lnTo>
                  <a:pt x="1327616" y="997645"/>
                </a:lnTo>
                <a:lnTo>
                  <a:pt x="1475034" y="997645"/>
                </a:lnTo>
                <a:cubicBezTo>
                  <a:pt x="1478462" y="1014786"/>
                  <a:pt x="1478462" y="1031928"/>
                  <a:pt x="1475034" y="1049070"/>
                </a:cubicBezTo>
                <a:cubicBezTo>
                  <a:pt x="1485319" y="1059355"/>
                  <a:pt x="1495604" y="1073068"/>
                  <a:pt x="1495604" y="1083353"/>
                </a:cubicBezTo>
                <a:lnTo>
                  <a:pt x="1495604" y="1494753"/>
                </a:lnTo>
                <a:cubicBezTo>
                  <a:pt x="1499032" y="1494753"/>
                  <a:pt x="1499032" y="1498181"/>
                  <a:pt x="1505889" y="1498181"/>
                </a:cubicBezTo>
                <a:cubicBezTo>
                  <a:pt x="1529887" y="1498181"/>
                  <a:pt x="1509317" y="1460470"/>
                  <a:pt x="1523031" y="1412473"/>
                </a:cubicBezTo>
                <a:lnTo>
                  <a:pt x="1523031" y="815943"/>
                </a:lnTo>
                <a:lnTo>
                  <a:pt x="1670449" y="815943"/>
                </a:lnTo>
                <a:cubicBezTo>
                  <a:pt x="1677306" y="829657"/>
                  <a:pt x="1684162" y="846798"/>
                  <a:pt x="1687591" y="860512"/>
                </a:cubicBezTo>
                <a:lnTo>
                  <a:pt x="1684162" y="1429615"/>
                </a:lnTo>
                <a:cubicBezTo>
                  <a:pt x="1691019" y="1426186"/>
                  <a:pt x="1708161" y="1426186"/>
                  <a:pt x="1711589" y="1443328"/>
                </a:cubicBezTo>
                <a:lnTo>
                  <a:pt x="1732159" y="1439900"/>
                </a:lnTo>
                <a:lnTo>
                  <a:pt x="1732159" y="623957"/>
                </a:lnTo>
                <a:cubicBezTo>
                  <a:pt x="1745872" y="617100"/>
                  <a:pt x="1814439" y="617100"/>
                  <a:pt x="1848722" y="623957"/>
                </a:cubicBezTo>
                <a:lnTo>
                  <a:pt x="1848722" y="1439900"/>
                </a:lnTo>
                <a:cubicBezTo>
                  <a:pt x="1852151" y="1443328"/>
                  <a:pt x="1848722" y="1443328"/>
                  <a:pt x="1859007" y="1443328"/>
                </a:cubicBezTo>
                <a:cubicBezTo>
                  <a:pt x="1869292" y="1443328"/>
                  <a:pt x="1876149" y="1429615"/>
                  <a:pt x="1893290" y="1433043"/>
                </a:cubicBezTo>
                <a:lnTo>
                  <a:pt x="1896719" y="905080"/>
                </a:lnTo>
                <a:cubicBezTo>
                  <a:pt x="1896719" y="898223"/>
                  <a:pt x="1893290" y="887938"/>
                  <a:pt x="1893290" y="877653"/>
                </a:cubicBezTo>
                <a:cubicBezTo>
                  <a:pt x="1896719" y="867368"/>
                  <a:pt x="1889862" y="857083"/>
                  <a:pt x="1893290" y="846798"/>
                </a:cubicBezTo>
                <a:cubicBezTo>
                  <a:pt x="1893290" y="829657"/>
                  <a:pt x="1903575" y="819372"/>
                  <a:pt x="1907004" y="805658"/>
                </a:cubicBezTo>
                <a:cubicBezTo>
                  <a:pt x="1927574" y="805658"/>
                  <a:pt x="1958429" y="802230"/>
                  <a:pt x="1968714" y="802230"/>
                </a:cubicBezTo>
                <a:lnTo>
                  <a:pt x="2057850" y="802230"/>
                </a:lnTo>
                <a:lnTo>
                  <a:pt x="2057850" y="1220486"/>
                </a:lnTo>
                <a:cubicBezTo>
                  <a:pt x="2068135" y="1343906"/>
                  <a:pt x="2040709" y="1463898"/>
                  <a:pt x="2068135" y="1463898"/>
                </a:cubicBezTo>
                <a:cubicBezTo>
                  <a:pt x="2081849" y="1463898"/>
                  <a:pt x="2081849" y="1450185"/>
                  <a:pt x="2081849" y="1443328"/>
                </a:cubicBezTo>
                <a:lnTo>
                  <a:pt x="2109275" y="1443328"/>
                </a:lnTo>
                <a:lnTo>
                  <a:pt x="2109275" y="1090210"/>
                </a:lnTo>
                <a:cubicBezTo>
                  <a:pt x="2126417" y="1083353"/>
                  <a:pt x="2122989" y="1069640"/>
                  <a:pt x="2126417" y="1062783"/>
                </a:cubicBezTo>
                <a:cubicBezTo>
                  <a:pt x="2143559" y="1028500"/>
                  <a:pt x="2133274" y="1049070"/>
                  <a:pt x="2150415" y="1042213"/>
                </a:cubicBezTo>
                <a:cubicBezTo>
                  <a:pt x="2157272" y="1038785"/>
                  <a:pt x="2160700" y="1031928"/>
                  <a:pt x="2164129" y="1025071"/>
                </a:cubicBezTo>
                <a:cubicBezTo>
                  <a:pt x="2191555" y="1035356"/>
                  <a:pt x="2212125" y="994216"/>
                  <a:pt x="2201840" y="977075"/>
                </a:cubicBezTo>
                <a:cubicBezTo>
                  <a:pt x="2253265" y="994216"/>
                  <a:pt x="2232695" y="925650"/>
                  <a:pt x="2239552" y="905080"/>
                </a:cubicBezTo>
                <a:cubicBezTo>
                  <a:pt x="2242980" y="833085"/>
                  <a:pt x="2242980" y="819372"/>
                  <a:pt x="2239552" y="809087"/>
                </a:cubicBezTo>
                <a:lnTo>
                  <a:pt x="2253265" y="809087"/>
                </a:lnTo>
                <a:lnTo>
                  <a:pt x="2256694" y="959933"/>
                </a:lnTo>
                <a:cubicBezTo>
                  <a:pt x="2260122" y="983931"/>
                  <a:pt x="2260122" y="977075"/>
                  <a:pt x="2287549" y="977075"/>
                </a:cubicBezTo>
                <a:cubicBezTo>
                  <a:pt x="2287549" y="987360"/>
                  <a:pt x="2290977" y="1001073"/>
                  <a:pt x="2287549" y="1011358"/>
                </a:cubicBezTo>
                <a:cubicBezTo>
                  <a:pt x="2290977" y="1025071"/>
                  <a:pt x="2314975" y="1021643"/>
                  <a:pt x="2321832" y="1025071"/>
                </a:cubicBezTo>
                <a:cubicBezTo>
                  <a:pt x="2325260" y="1035356"/>
                  <a:pt x="2332117" y="1045641"/>
                  <a:pt x="2345830" y="1042213"/>
                </a:cubicBezTo>
                <a:cubicBezTo>
                  <a:pt x="2349259" y="1049070"/>
                  <a:pt x="2352687" y="1073068"/>
                  <a:pt x="2356115" y="1090210"/>
                </a:cubicBezTo>
                <a:cubicBezTo>
                  <a:pt x="2359544" y="1093638"/>
                  <a:pt x="2366400" y="1093638"/>
                  <a:pt x="2366400" y="1097066"/>
                </a:cubicBezTo>
                <a:cubicBezTo>
                  <a:pt x="2369829" y="1124493"/>
                  <a:pt x="2373257" y="1169061"/>
                  <a:pt x="2373257" y="1179346"/>
                </a:cubicBezTo>
                <a:lnTo>
                  <a:pt x="2373257" y="1289053"/>
                </a:lnTo>
                <a:cubicBezTo>
                  <a:pt x="2373257" y="1289053"/>
                  <a:pt x="2369829" y="1292481"/>
                  <a:pt x="2380114" y="1292481"/>
                </a:cubicBezTo>
                <a:cubicBezTo>
                  <a:pt x="2386970" y="1292481"/>
                  <a:pt x="2383542" y="1278768"/>
                  <a:pt x="2407540" y="1278768"/>
                </a:cubicBezTo>
                <a:lnTo>
                  <a:pt x="2407540" y="1254770"/>
                </a:lnTo>
                <a:lnTo>
                  <a:pt x="2414397" y="1254770"/>
                </a:lnTo>
                <a:lnTo>
                  <a:pt x="2414397" y="1278768"/>
                </a:lnTo>
                <a:cubicBezTo>
                  <a:pt x="2417825" y="1278768"/>
                  <a:pt x="2421254" y="1282196"/>
                  <a:pt x="2424682" y="1285625"/>
                </a:cubicBezTo>
                <a:cubicBezTo>
                  <a:pt x="2428110" y="1278768"/>
                  <a:pt x="2428110" y="1271911"/>
                  <a:pt x="2428110" y="1265055"/>
                </a:cubicBezTo>
                <a:lnTo>
                  <a:pt x="2428110" y="1206773"/>
                </a:lnTo>
                <a:cubicBezTo>
                  <a:pt x="2434967" y="1199916"/>
                  <a:pt x="2448680" y="1193060"/>
                  <a:pt x="2455537" y="1182775"/>
                </a:cubicBezTo>
                <a:lnTo>
                  <a:pt x="2517247" y="1182775"/>
                </a:lnTo>
                <a:cubicBezTo>
                  <a:pt x="2517247" y="1186203"/>
                  <a:pt x="2520675" y="1193060"/>
                  <a:pt x="2524104" y="1196488"/>
                </a:cubicBezTo>
                <a:cubicBezTo>
                  <a:pt x="2527532" y="1196488"/>
                  <a:pt x="2534389" y="1193060"/>
                  <a:pt x="2534389" y="1189631"/>
                </a:cubicBezTo>
                <a:cubicBezTo>
                  <a:pt x="2537817" y="1172490"/>
                  <a:pt x="2558387" y="1151920"/>
                  <a:pt x="2565244" y="1145063"/>
                </a:cubicBezTo>
                <a:cubicBezTo>
                  <a:pt x="2568672" y="1141635"/>
                  <a:pt x="2568672" y="1134778"/>
                  <a:pt x="2568672" y="1131350"/>
                </a:cubicBezTo>
                <a:lnTo>
                  <a:pt x="2568672" y="1107351"/>
                </a:lnTo>
                <a:cubicBezTo>
                  <a:pt x="2568672" y="1100495"/>
                  <a:pt x="2568672" y="1093638"/>
                  <a:pt x="2572100" y="1090210"/>
                </a:cubicBezTo>
                <a:cubicBezTo>
                  <a:pt x="2575529" y="1107351"/>
                  <a:pt x="2572100" y="1127921"/>
                  <a:pt x="2578957" y="1145063"/>
                </a:cubicBezTo>
                <a:cubicBezTo>
                  <a:pt x="2589242" y="1169061"/>
                  <a:pt x="2616669" y="1151920"/>
                  <a:pt x="2637239" y="1158776"/>
                </a:cubicBezTo>
                <a:cubicBezTo>
                  <a:pt x="2637239" y="1162205"/>
                  <a:pt x="2633810" y="1169061"/>
                  <a:pt x="2633810" y="1172490"/>
                </a:cubicBezTo>
                <a:cubicBezTo>
                  <a:pt x="2637239" y="1175918"/>
                  <a:pt x="2647524" y="1175918"/>
                  <a:pt x="2647524" y="1186203"/>
                </a:cubicBezTo>
                <a:cubicBezTo>
                  <a:pt x="2661237" y="1234200"/>
                  <a:pt x="2661237" y="1289053"/>
                  <a:pt x="2674950" y="1337050"/>
                </a:cubicBezTo>
                <a:cubicBezTo>
                  <a:pt x="2678379" y="1347335"/>
                  <a:pt x="2674950" y="1367905"/>
                  <a:pt x="2678379" y="1385046"/>
                </a:cubicBezTo>
                <a:cubicBezTo>
                  <a:pt x="2678379" y="1391903"/>
                  <a:pt x="2685235" y="1402188"/>
                  <a:pt x="2695520" y="1402188"/>
                </a:cubicBezTo>
                <a:cubicBezTo>
                  <a:pt x="2702377" y="1402188"/>
                  <a:pt x="2705805" y="1395331"/>
                  <a:pt x="2712662" y="1388475"/>
                </a:cubicBezTo>
                <a:lnTo>
                  <a:pt x="2712662" y="1323336"/>
                </a:lnTo>
                <a:cubicBezTo>
                  <a:pt x="2712662" y="1306195"/>
                  <a:pt x="2719519" y="1306195"/>
                  <a:pt x="2733232" y="1306195"/>
                </a:cubicBezTo>
                <a:cubicBezTo>
                  <a:pt x="2740089" y="1306195"/>
                  <a:pt x="2825797" y="1309623"/>
                  <a:pt x="2832653" y="1309623"/>
                </a:cubicBezTo>
                <a:cubicBezTo>
                  <a:pt x="2832653" y="1309623"/>
                  <a:pt x="2836082" y="1313051"/>
                  <a:pt x="2846367" y="1306195"/>
                </a:cubicBezTo>
                <a:lnTo>
                  <a:pt x="2846367" y="1018215"/>
                </a:lnTo>
                <a:cubicBezTo>
                  <a:pt x="2860080" y="997645"/>
                  <a:pt x="2884078" y="980503"/>
                  <a:pt x="2901220" y="959933"/>
                </a:cubicBezTo>
                <a:lnTo>
                  <a:pt x="2901220" y="946220"/>
                </a:lnTo>
                <a:cubicBezTo>
                  <a:pt x="2901220" y="932507"/>
                  <a:pt x="2904648" y="915365"/>
                  <a:pt x="2908077" y="901652"/>
                </a:cubicBezTo>
                <a:cubicBezTo>
                  <a:pt x="2901220" y="946220"/>
                  <a:pt x="2921790" y="959933"/>
                  <a:pt x="2956073" y="959933"/>
                </a:cubicBezTo>
                <a:lnTo>
                  <a:pt x="2980072" y="959933"/>
                </a:lnTo>
                <a:cubicBezTo>
                  <a:pt x="2980072" y="949648"/>
                  <a:pt x="2980072" y="935935"/>
                  <a:pt x="2983500" y="925650"/>
                </a:cubicBezTo>
                <a:cubicBezTo>
                  <a:pt x="2969787" y="994216"/>
                  <a:pt x="3052067" y="942792"/>
                  <a:pt x="3052067" y="994216"/>
                </a:cubicBezTo>
                <a:cubicBezTo>
                  <a:pt x="3052067" y="1031928"/>
                  <a:pt x="3034925" y="970218"/>
                  <a:pt x="3045210" y="1110780"/>
                </a:cubicBezTo>
                <a:lnTo>
                  <a:pt x="3048638" y="1247913"/>
                </a:lnTo>
                <a:cubicBezTo>
                  <a:pt x="3052067" y="1251341"/>
                  <a:pt x="3055495" y="1258198"/>
                  <a:pt x="3065780" y="1258198"/>
                </a:cubicBezTo>
                <a:cubicBezTo>
                  <a:pt x="3072637" y="1258198"/>
                  <a:pt x="3076065" y="1251341"/>
                  <a:pt x="3082922" y="1244485"/>
                </a:cubicBezTo>
                <a:cubicBezTo>
                  <a:pt x="3089778" y="1241056"/>
                  <a:pt x="3100063" y="1247913"/>
                  <a:pt x="3117205" y="1241056"/>
                </a:cubicBezTo>
                <a:lnTo>
                  <a:pt x="3117205" y="1124493"/>
                </a:lnTo>
                <a:cubicBezTo>
                  <a:pt x="3137775" y="1114208"/>
                  <a:pt x="3168630" y="1093638"/>
                  <a:pt x="3178915" y="1093638"/>
                </a:cubicBezTo>
                <a:lnTo>
                  <a:pt x="3271480" y="1093638"/>
                </a:lnTo>
                <a:cubicBezTo>
                  <a:pt x="3274908" y="1097066"/>
                  <a:pt x="3274908" y="1103923"/>
                  <a:pt x="3281765" y="1110780"/>
                </a:cubicBezTo>
                <a:lnTo>
                  <a:pt x="3295478" y="1110780"/>
                </a:lnTo>
                <a:lnTo>
                  <a:pt x="3305763" y="891367"/>
                </a:lnTo>
                <a:cubicBezTo>
                  <a:pt x="3309192" y="884510"/>
                  <a:pt x="3309192" y="877653"/>
                  <a:pt x="3309192" y="870797"/>
                </a:cubicBezTo>
                <a:cubicBezTo>
                  <a:pt x="3309192" y="863940"/>
                  <a:pt x="3312620" y="853655"/>
                  <a:pt x="3312620" y="843370"/>
                </a:cubicBezTo>
                <a:cubicBezTo>
                  <a:pt x="3326333" y="833085"/>
                  <a:pt x="3374330" y="822800"/>
                  <a:pt x="3391472" y="822800"/>
                </a:cubicBezTo>
                <a:cubicBezTo>
                  <a:pt x="3412042" y="822800"/>
                  <a:pt x="3442897" y="826228"/>
                  <a:pt x="3442897" y="853655"/>
                </a:cubicBezTo>
                <a:lnTo>
                  <a:pt x="3442897" y="1049070"/>
                </a:lnTo>
                <a:cubicBezTo>
                  <a:pt x="3456610" y="1073068"/>
                  <a:pt x="3456610" y="1059355"/>
                  <a:pt x="3456610" y="1076496"/>
                </a:cubicBezTo>
                <a:lnTo>
                  <a:pt x="3456610" y="1265055"/>
                </a:lnTo>
                <a:cubicBezTo>
                  <a:pt x="3460038" y="1285625"/>
                  <a:pt x="3453182" y="1402188"/>
                  <a:pt x="3497750" y="1402188"/>
                </a:cubicBezTo>
                <a:lnTo>
                  <a:pt x="3508035" y="1402188"/>
                </a:lnTo>
                <a:cubicBezTo>
                  <a:pt x="3511463" y="1395331"/>
                  <a:pt x="3511463" y="1385046"/>
                  <a:pt x="3511463" y="1371333"/>
                </a:cubicBezTo>
                <a:cubicBezTo>
                  <a:pt x="3511463" y="1299338"/>
                  <a:pt x="3497750" y="1271911"/>
                  <a:pt x="3576602" y="1271911"/>
                </a:cubicBezTo>
                <a:cubicBezTo>
                  <a:pt x="3586887" y="1271911"/>
                  <a:pt x="3604028" y="1275340"/>
                  <a:pt x="3621170" y="1275340"/>
                </a:cubicBezTo>
                <a:cubicBezTo>
                  <a:pt x="3621170" y="1330193"/>
                  <a:pt x="3628027" y="1385046"/>
                  <a:pt x="3631455" y="1439900"/>
                </a:cubicBezTo>
                <a:cubicBezTo>
                  <a:pt x="3634883" y="1443328"/>
                  <a:pt x="3638312" y="1446756"/>
                  <a:pt x="3648597" y="1446756"/>
                </a:cubicBezTo>
                <a:cubicBezTo>
                  <a:pt x="3655453" y="1446756"/>
                  <a:pt x="3682880" y="1433043"/>
                  <a:pt x="3700022" y="1429615"/>
                </a:cubicBezTo>
                <a:cubicBezTo>
                  <a:pt x="3706878" y="1426186"/>
                  <a:pt x="3706878" y="1415901"/>
                  <a:pt x="3706878" y="1405616"/>
                </a:cubicBezTo>
                <a:lnTo>
                  <a:pt x="3706878" y="1131350"/>
                </a:lnTo>
                <a:lnTo>
                  <a:pt x="3964003" y="1052498"/>
                </a:lnTo>
                <a:cubicBezTo>
                  <a:pt x="3991430" y="1062783"/>
                  <a:pt x="4029142" y="1059355"/>
                  <a:pt x="4059997" y="1086781"/>
                </a:cubicBezTo>
                <a:lnTo>
                  <a:pt x="4059997" y="1388475"/>
                </a:lnTo>
                <a:lnTo>
                  <a:pt x="4070281" y="1398760"/>
                </a:lnTo>
                <a:cubicBezTo>
                  <a:pt x="4077138" y="1367905"/>
                  <a:pt x="4118278" y="1385046"/>
                  <a:pt x="4142276" y="1381618"/>
                </a:cubicBezTo>
                <a:cubicBezTo>
                  <a:pt x="4149133" y="1378190"/>
                  <a:pt x="4149133" y="1367905"/>
                  <a:pt x="4155990" y="1361048"/>
                </a:cubicBezTo>
                <a:lnTo>
                  <a:pt x="4155990" y="1378190"/>
                </a:lnTo>
                <a:lnTo>
                  <a:pt x="4162846" y="1385046"/>
                </a:lnTo>
                <a:cubicBezTo>
                  <a:pt x="4173131" y="1367905"/>
                  <a:pt x="4183416" y="1350763"/>
                  <a:pt x="4197130" y="1333621"/>
                </a:cubicBezTo>
                <a:lnTo>
                  <a:pt x="4197130" y="1213630"/>
                </a:lnTo>
                <a:cubicBezTo>
                  <a:pt x="4203986" y="1203345"/>
                  <a:pt x="4227985" y="1189631"/>
                  <a:pt x="4227985" y="1172490"/>
                </a:cubicBezTo>
                <a:lnTo>
                  <a:pt x="4392545" y="1172490"/>
                </a:lnTo>
                <a:cubicBezTo>
                  <a:pt x="4378831" y="1199916"/>
                  <a:pt x="4423400" y="1193060"/>
                  <a:pt x="4433685" y="1217058"/>
                </a:cubicBezTo>
                <a:cubicBezTo>
                  <a:pt x="4443970" y="1237628"/>
                  <a:pt x="4437113" y="1268483"/>
                  <a:pt x="4433685" y="1292481"/>
                </a:cubicBezTo>
                <a:cubicBezTo>
                  <a:pt x="4447398" y="1299338"/>
                  <a:pt x="4464540" y="1302766"/>
                  <a:pt x="4474825" y="1302766"/>
                </a:cubicBezTo>
                <a:cubicBezTo>
                  <a:pt x="4491966" y="1302766"/>
                  <a:pt x="4491966" y="1275340"/>
                  <a:pt x="4498823" y="1268483"/>
                </a:cubicBezTo>
                <a:lnTo>
                  <a:pt x="4615386" y="1268483"/>
                </a:lnTo>
                <a:cubicBezTo>
                  <a:pt x="4618815" y="1278768"/>
                  <a:pt x="4629100" y="1282196"/>
                  <a:pt x="4632528" y="1295910"/>
                </a:cubicBezTo>
                <a:cubicBezTo>
                  <a:pt x="4635956" y="1299338"/>
                  <a:pt x="4635956" y="1313051"/>
                  <a:pt x="4635956" y="1319908"/>
                </a:cubicBezTo>
                <a:cubicBezTo>
                  <a:pt x="4639385" y="1323336"/>
                  <a:pt x="4642813" y="1326765"/>
                  <a:pt x="4649670" y="1326765"/>
                </a:cubicBezTo>
                <a:cubicBezTo>
                  <a:pt x="4673668" y="1326765"/>
                  <a:pt x="4670240" y="1261626"/>
                  <a:pt x="4670240" y="1254770"/>
                </a:cubicBezTo>
                <a:cubicBezTo>
                  <a:pt x="4673668" y="1234200"/>
                  <a:pt x="4673668" y="1210201"/>
                  <a:pt x="4677096" y="1186203"/>
                </a:cubicBezTo>
                <a:cubicBezTo>
                  <a:pt x="4680525" y="1169061"/>
                  <a:pt x="4683953" y="1148491"/>
                  <a:pt x="4687381" y="1127921"/>
                </a:cubicBezTo>
                <a:cubicBezTo>
                  <a:pt x="4694238" y="1107351"/>
                  <a:pt x="4694238" y="1079925"/>
                  <a:pt x="4707951" y="1059355"/>
                </a:cubicBezTo>
                <a:cubicBezTo>
                  <a:pt x="4725093" y="1028500"/>
                  <a:pt x="4762805" y="1001073"/>
                  <a:pt x="4786803" y="980503"/>
                </a:cubicBezTo>
                <a:cubicBezTo>
                  <a:pt x="4790231" y="977075"/>
                  <a:pt x="4807373" y="932507"/>
                  <a:pt x="4827943" y="932507"/>
                </a:cubicBezTo>
                <a:cubicBezTo>
                  <a:pt x="4838228" y="932507"/>
                  <a:pt x="4848513" y="966790"/>
                  <a:pt x="4848513" y="977075"/>
                </a:cubicBezTo>
                <a:cubicBezTo>
                  <a:pt x="4858798" y="1035356"/>
                  <a:pt x="4865655" y="1093638"/>
                  <a:pt x="4872511" y="1151920"/>
                </a:cubicBezTo>
                <a:lnTo>
                  <a:pt x="4879368" y="1429615"/>
                </a:lnTo>
                <a:cubicBezTo>
                  <a:pt x="4882796" y="1429615"/>
                  <a:pt x="4882796" y="1433043"/>
                  <a:pt x="4889653" y="1433043"/>
                </a:cubicBezTo>
                <a:cubicBezTo>
                  <a:pt x="4910223" y="1433043"/>
                  <a:pt x="4899938" y="1391903"/>
                  <a:pt x="4975361" y="1415901"/>
                </a:cubicBezTo>
                <a:cubicBezTo>
                  <a:pt x="4978790" y="1405616"/>
                  <a:pt x="4978790" y="1378190"/>
                  <a:pt x="4978790" y="1371333"/>
                </a:cubicBezTo>
                <a:cubicBezTo>
                  <a:pt x="4968505" y="1316480"/>
                  <a:pt x="5033643" y="1357620"/>
                  <a:pt x="5030214" y="1323336"/>
                </a:cubicBezTo>
                <a:cubicBezTo>
                  <a:pt x="5040499" y="1316480"/>
                  <a:pt x="5098781" y="1330193"/>
                  <a:pt x="5085068" y="1278768"/>
                </a:cubicBezTo>
                <a:cubicBezTo>
                  <a:pt x="5085068" y="1271911"/>
                  <a:pt x="5085068" y="1265055"/>
                  <a:pt x="5088496" y="1258198"/>
                </a:cubicBezTo>
                <a:cubicBezTo>
                  <a:pt x="5091924" y="1275340"/>
                  <a:pt x="5091924" y="1295910"/>
                  <a:pt x="5088496" y="1319908"/>
                </a:cubicBezTo>
                <a:lnTo>
                  <a:pt x="5136493" y="1319908"/>
                </a:lnTo>
                <a:cubicBezTo>
                  <a:pt x="5136493" y="1326765"/>
                  <a:pt x="5136493" y="1333621"/>
                  <a:pt x="5143349" y="1340478"/>
                </a:cubicBezTo>
                <a:lnTo>
                  <a:pt x="5177633" y="1340478"/>
                </a:lnTo>
                <a:lnTo>
                  <a:pt x="5177633" y="1141635"/>
                </a:lnTo>
                <a:cubicBezTo>
                  <a:pt x="5198203" y="1127921"/>
                  <a:pt x="5229058" y="1121065"/>
                  <a:pt x="5222201" y="1097066"/>
                </a:cubicBezTo>
                <a:cubicBezTo>
                  <a:pt x="5218773" y="1076496"/>
                  <a:pt x="5249628" y="1062783"/>
                  <a:pt x="5263341" y="1062783"/>
                </a:cubicBezTo>
                <a:cubicBezTo>
                  <a:pt x="5270198" y="1062783"/>
                  <a:pt x="5335336" y="1079925"/>
                  <a:pt x="5369619" y="1093638"/>
                </a:cubicBezTo>
                <a:cubicBezTo>
                  <a:pt x="5376476" y="1097066"/>
                  <a:pt x="5376476" y="1114208"/>
                  <a:pt x="5376476" y="1117636"/>
                </a:cubicBezTo>
                <a:lnTo>
                  <a:pt x="5379904" y="1333621"/>
                </a:lnTo>
                <a:cubicBezTo>
                  <a:pt x="5373048" y="1354191"/>
                  <a:pt x="5390189" y="1371333"/>
                  <a:pt x="5390189" y="1391903"/>
                </a:cubicBezTo>
                <a:cubicBezTo>
                  <a:pt x="5390189" y="1398760"/>
                  <a:pt x="5383333" y="1436471"/>
                  <a:pt x="5383333" y="1446756"/>
                </a:cubicBezTo>
                <a:cubicBezTo>
                  <a:pt x="5383333" y="1477611"/>
                  <a:pt x="5379904" y="1491325"/>
                  <a:pt x="5410759" y="1491325"/>
                </a:cubicBezTo>
                <a:cubicBezTo>
                  <a:pt x="5421044" y="1491325"/>
                  <a:pt x="5434758" y="1487896"/>
                  <a:pt x="5445043" y="1484468"/>
                </a:cubicBezTo>
                <a:lnTo>
                  <a:pt x="5606174" y="1487896"/>
                </a:lnTo>
                <a:cubicBezTo>
                  <a:pt x="5619888" y="1484468"/>
                  <a:pt x="5637029" y="1477611"/>
                  <a:pt x="5654171" y="1477611"/>
                </a:cubicBezTo>
                <a:cubicBezTo>
                  <a:pt x="5664456" y="1474183"/>
                  <a:pt x="5678169" y="1481040"/>
                  <a:pt x="5688454" y="1477611"/>
                </a:cubicBezTo>
                <a:cubicBezTo>
                  <a:pt x="5688454" y="1474183"/>
                  <a:pt x="5695311" y="1470755"/>
                  <a:pt x="5702168" y="1463898"/>
                </a:cubicBezTo>
                <a:lnTo>
                  <a:pt x="5787876" y="1463898"/>
                </a:lnTo>
                <a:cubicBezTo>
                  <a:pt x="5801589" y="1436471"/>
                  <a:pt x="5811874" y="1409045"/>
                  <a:pt x="5818731" y="1381618"/>
                </a:cubicBezTo>
                <a:cubicBezTo>
                  <a:pt x="5822159" y="1371333"/>
                  <a:pt x="5829016" y="1361048"/>
                  <a:pt x="5832444" y="1350763"/>
                </a:cubicBezTo>
                <a:cubicBezTo>
                  <a:pt x="5835873" y="1343906"/>
                  <a:pt x="5835873" y="1337050"/>
                  <a:pt x="5835873" y="1326765"/>
                </a:cubicBezTo>
                <a:cubicBezTo>
                  <a:pt x="5835873" y="1275340"/>
                  <a:pt x="5784448" y="1289053"/>
                  <a:pt x="5784448" y="1223915"/>
                </a:cubicBezTo>
                <a:cubicBezTo>
                  <a:pt x="5784448" y="1196488"/>
                  <a:pt x="5794733" y="1165633"/>
                  <a:pt x="5835873" y="1145063"/>
                </a:cubicBezTo>
                <a:lnTo>
                  <a:pt x="5842729" y="678810"/>
                </a:lnTo>
                <a:cubicBezTo>
                  <a:pt x="5839301" y="671953"/>
                  <a:pt x="5825588" y="661668"/>
                  <a:pt x="5818731" y="654812"/>
                </a:cubicBezTo>
                <a:cubicBezTo>
                  <a:pt x="5805018" y="637670"/>
                  <a:pt x="5798161" y="620528"/>
                  <a:pt x="5798161" y="603387"/>
                </a:cubicBezTo>
                <a:cubicBezTo>
                  <a:pt x="5798161" y="524535"/>
                  <a:pt x="5887298" y="545105"/>
                  <a:pt x="5887298" y="493680"/>
                </a:cubicBezTo>
                <a:cubicBezTo>
                  <a:pt x="5887298" y="483395"/>
                  <a:pt x="5883869" y="483395"/>
                  <a:pt x="5877013" y="479967"/>
                </a:cubicBezTo>
                <a:lnTo>
                  <a:pt x="5890726" y="466253"/>
                </a:lnTo>
                <a:lnTo>
                  <a:pt x="5890726" y="397687"/>
                </a:lnTo>
                <a:cubicBezTo>
                  <a:pt x="5883869" y="390830"/>
                  <a:pt x="5877013" y="380545"/>
                  <a:pt x="5877013" y="373688"/>
                </a:cubicBezTo>
                <a:cubicBezTo>
                  <a:pt x="5877013" y="363403"/>
                  <a:pt x="5883869" y="353118"/>
                  <a:pt x="5880441" y="342833"/>
                </a:cubicBezTo>
                <a:cubicBezTo>
                  <a:pt x="5897583" y="342833"/>
                  <a:pt x="5897583" y="318835"/>
                  <a:pt x="5897583" y="308550"/>
                </a:cubicBezTo>
                <a:cubicBezTo>
                  <a:pt x="5897583" y="298265"/>
                  <a:pt x="5901011" y="284552"/>
                  <a:pt x="5901011" y="277695"/>
                </a:cubicBezTo>
                <a:cubicBezTo>
                  <a:pt x="5901011" y="267410"/>
                  <a:pt x="5897583" y="260553"/>
                  <a:pt x="5890726" y="253697"/>
                </a:cubicBezTo>
                <a:cubicBezTo>
                  <a:pt x="5894154" y="253697"/>
                  <a:pt x="5901011" y="250268"/>
                  <a:pt x="5907868" y="246840"/>
                </a:cubicBezTo>
                <a:lnTo>
                  <a:pt x="5907868" y="167989"/>
                </a:lnTo>
                <a:cubicBezTo>
                  <a:pt x="5904439" y="167989"/>
                  <a:pt x="5901011" y="174845"/>
                  <a:pt x="5901011" y="164560"/>
                </a:cubicBezTo>
                <a:cubicBezTo>
                  <a:pt x="5901011" y="157704"/>
                  <a:pt x="5907868" y="154275"/>
                  <a:pt x="5907868" y="147419"/>
                </a:cubicBezTo>
                <a:lnTo>
                  <a:pt x="5907868" y="130277"/>
                </a:lnTo>
                <a:cubicBezTo>
                  <a:pt x="5907868" y="123420"/>
                  <a:pt x="5907868" y="116564"/>
                  <a:pt x="5911296" y="109707"/>
                </a:cubicBezTo>
                <a:lnTo>
                  <a:pt x="5914724" y="0"/>
                </a:lnTo>
                <a:close/>
                <a:moveTo>
                  <a:pt x="5887298" y="692523"/>
                </a:moveTo>
                <a:lnTo>
                  <a:pt x="5887298" y="737092"/>
                </a:lnTo>
                <a:cubicBezTo>
                  <a:pt x="5904439" y="716522"/>
                  <a:pt x="5907868" y="723378"/>
                  <a:pt x="5907868" y="709665"/>
                </a:cubicBezTo>
                <a:cubicBezTo>
                  <a:pt x="5907868" y="699380"/>
                  <a:pt x="5907868" y="695952"/>
                  <a:pt x="5904439" y="692523"/>
                </a:cubicBezTo>
                <a:lnTo>
                  <a:pt x="5887298" y="692523"/>
                </a:lnTo>
                <a:close/>
                <a:moveTo>
                  <a:pt x="5887298" y="764518"/>
                </a:moveTo>
                <a:lnTo>
                  <a:pt x="5883869" y="805658"/>
                </a:lnTo>
                <a:cubicBezTo>
                  <a:pt x="5907868" y="798802"/>
                  <a:pt x="5904439" y="791945"/>
                  <a:pt x="5904439" y="785088"/>
                </a:cubicBezTo>
                <a:cubicBezTo>
                  <a:pt x="5904439" y="771375"/>
                  <a:pt x="5901011" y="764518"/>
                  <a:pt x="5887298" y="764518"/>
                </a:cubicBezTo>
                <a:close/>
                <a:moveTo>
                  <a:pt x="5883869" y="833085"/>
                </a:moveTo>
                <a:lnTo>
                  <a:pt x="5883869" y="881082"/>
                </a:lnTo>
                <a:cubicBezTo>
                  <a:pt x="5901011" y="877653"/>
                  <a:pt x="5904439" y="870797"/>
                  <a:pt x="5904439" y="857083"/>
                </a:cubicBezTo>
                <a:cubicBezTo>
                  <a:pt x="5904439" y="850227"/>
                  <a:pt x="5907868" y="836513"/>
                  <a:pt x="5883869" y="833085"/>
                </a:cubicBezTo>
                <a:close/>
                <a:moveTo>
                  <a:pt x="5883869" y="911937"/>
                </a:moveTo>
                <a:lnTo>
                  <a:pt x="5883869" y="959933"/>
                </a:lnTo>
                <a:cubicBezTo>
                  <a:pt x="5897583" y="942792"/>
                  <a:pt x="5904439" y="949648"/>
                  <a:pt x="5904439" y="932507"/>
                </a:cubicBezTo>
                <a:cubicBezTo>
                  <a:pt x="5904439" y="922222"/>
                  <a:pt x="5907868" y="918793"/>
                  <a:pt x="5883869" y="911937"/>
                </a:cubicBezTo>
                <a:close/>
                <a:moveTo>
                  <a:pt x="5883869" y="987360"/>
                </a:moveTo>
                <a:lnTo>
                  <a:pt x="5883869" y="1042213"/>
                </a:lnTo>
                <a:cubicBezTo>
                  <a:pt x="5907868" y="1035356"/>
                  <a:pt x="5904439" y="1021643"/>
                  <a:pt x="5904439" y="1014786"/>
                </a:cubicBezTo>
                <a:cubicBezTo>
                  <a:pt x="5904439" y="994216"/>
                  <a:pt x="5907868" y="994216"/>
                  <a:pt x="5883869" y="987360"/>
                </a:cubicBezTo>
                <a:close/>
                <a:moveTo>
                  <a:pt x="5883869" y="1073068"/>
                </a:moveTo>
                <a:lnTo>
                  <a:pt x="5883869" y="1110780"/>
                </a:lnTo>
                <a:lnTo>
                  <a:pt x="5901011" y="1110780"/>
                </a:lnTo>
                <a:cubicBezTo>
                  <a:pt x="5904439" y="1103923"/>
                  <a:pt x="5904439" y="1103923"/>
                  <a:pt x="5904439" y="1093638"/>
                </a:cubicBezTo>
                <a:cubicBezTo>
                  <a:pt x="5904439" y="1083353"/>
                  <a:pt x="5901011" y="1079925"/>
                  <a:pt x="5883869" y="1073068"/>
                </a:cubicBezTo>
                <a:close/>
                <a:moveTo>
                  <a:pt x="5959292" y="1313051"/>
                </a:moveTo>
                <a:lnTo>
                  <a:pt x="5955864" y="1439900"/>
                </a:lnTo>
                <a:cubicBezTo>
                  <a:pt x="5973006" y="1422758"/>
                  <a:pt x="6007289" y="1388475"/>
                  <a:pt x="6007289" y="1381618"/>
                </a:cubicBezTo>
                <a:cubicBezTo>
                  <a:pt x="6007289" y="1371333"/>
                  <a:pt x="5973006" y="1333621"/>
                  <a:pt x="5959292" y="1313051"/>
                </a:cubicBezTo>
                <a:close/>
                <a:moveTo>
                  <a:pt x="6021002" y="1405616"/>
                </a:moveTo>
                <a:cubicBezTo>
                  <a:pt x="5997004" y="1433043"/>
                  <a:pt x="5976434" y="1460470"/>
                  <a:pt x="5959292" y="1484468"/>
                </a:cubicBezTo>
                <a:cubicBezTo>
                  <a:pt x="5979862" y="1484468"/>
                  <a:pt x="6014146" y="1487896"/>
                  <a:pt x="6024431" y="1487896"/>
                </a:cubicBezTo>
                <a:cubicBezTo>
                  <a:pt x="6031287" y="1487896"/>
                  <a:pt x="6034716" y="1481040"/>
                  <a:pt x="6038144" y="1474183"/>
                </a:cubicBezTo>
                <a:cubicBezTo>
                  <a:pt x="6051857" y="1474183"/>
                  <a:pt x="6065571" y="1474183"/>
                  <a:pt x="6079284" y="1477611"/>
                </a:cubicBezTo>
                <a:cubicBezTo>
                  <a:pt x="6055286" y="1453613"/>
                  <a:pt x="6034716" y="1412473"/>
                  <a:pt x="6021002" y="1405616"/>
                </a:cubicBezTo>
                <a:close/>
                <a:moveTo>
                  <a:pt x="5890726" y="1319908"/>
                </a:moveTo>
                <a:cubicBezTo>
                  <a:pt x="5870156" y="1330193"/>
                  <a:pt x="5883869" y="1361048"/>
                  <a:pt x="5877013" y="1374761"/>
                </a:cubicBezTo>
                <a:lnTo>
                  <a:pt x="5883869" y="1381618"/>
                </a:lnTo>
                <a:lnTo>
                  <a:pt x="5897583" y="1381618"/>
                </a:lnTo>
                <a:lnTo>
                  <a:pt x="5901011" y="1323336"/>
                </a:lnTo>
                <a:cubicBezTo>
                  <a:pt x="5897583" y="1323336"/>
                  <a:pt x="5894154" y="1319908"/>
                  <a:pt x="5890726" y="1319908"/>
                </a:cubicBezTo>
                <a:close/>
                <a:moveTo>
                  <a:pt x="5880441" y="1405616"/>
                </a:moveTo>
                <a:lnTo>
                  <a:pt x="5877013" y="1412473"/>
                </a:lnTo>
                <a:cubicBezTo>
                  <a:pt x="5877013" y="1419330"/>
                  <a:pt x="5890726" y="1457041"/>
                  <a:pt x="5901011" y="1474183"/>
                </a:cubicBezTo>
                <a:lnTo>
                  <a:pt x="5901011" y="1409045"/>
                </a:lnTo>
                <a:cubicBezTo>
                  <a:pt x="5894154" y="1405616"/>
                  <a:pt x="5887298" y="1405616"/>
                  <a:pt x="5880441" y="1405616"/>
                </a:cubicBezTo>
                <a:close/>
                <a:moveTo>
                  <a:pt x="5736451" y="1474611"/>
                </a:moveTo>
                <a:cubicBezTo>
                  <a:pt x="5722738" y="1475040"/>
                  <a:pt x="5709025" y="1477611"/>
                  <a:pt x="5695311" y="1477611"/>
                </a:cubicBezTo>
                <a:cubicBezTo>
                  <a:pt x="5709024" y="1481040"/>
                  <a:pt x="5722738" y="1481040"/>
                  <a:pt x="5733023" y="1484468"/>
                </a:cubicBezTo>
                <a:lnTo>
                  <a:pt x="5777591" y="1484468"/>
                </a:lnTo>
                <a:cubicBezTo>
                  <a:pt x="5763878" y="1475897"/>
                  <a:pt x="5750164" y="1474183"/>
                  <a:pt x="5736451" y="1474611"/>
                </a:cubicBezTo>
                <a:close/>
                <a:moveTo>
                  <a:pt x="10803525" y="106279"/>
                </a:moveTo>
                <a:cubicBezTo>
                  <a:pt x="10806954" y="143990"/>
                  <a:pt x="10817239" y="178274"/>
                  <a:pt x="10820667" y="209128"/>
                </a:cubicBezTo>
                <a:cubicBezTo>
                  <a:pt x="10937230" y="209128"/>
                  <a:pt x="10947515" y="212557"/>
                  <a:pt x="10957800" y="212557"/>
                </a:cubicBezTo>
                <a:cubicBezTo>
                  <a:pt x="10964657" y="212557"/>
                  <a:pt x="10971514" y="212557"/>
                  <a:pt x="10974942" y="209128"/>
                </a:cubicBezTo>
                <a:cubicBezTo>
                  <a:pt x="10985227" y="178274"/>
                  <a:pt x="11002369" y="123420"/>
                  <a:pt x="11002369" y="113135"/>
                </a:cubicBezTo>
                <a:cubicBezTo>
                  <a:pt x="11002369" y="106279"/>
                  <a:pt x="10998940" y="106279"/>
                  <a:pt x="10998940" y="106279"/>
                </a:cubicBezTo>
                <a:lnTo>
                  <a:pt x="10803525" y="10627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1F0BAD-D5AF-47A7-9B53-6BE000C3217B}"/>
              </a:ext>
            </a:extLst>
          </p:cNvPr>
          <p:cNvSpPr txBox="1"/>
          <p:nvPr/>
        </p:nvSpPr>
        <p:spPr>
          <a:xfrm>
            <a:off x="2717602" y="3437300"/>
            <a:ext cx="675679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328173-9601-4133-9A07-C2B51AC01D9C}"/>
              </a:ext>
            </a:extLst>
          </p:cNvPr>
          <p:cNvSpPr txBox="1"/>
          <p:nvPr/>
        </p:nvSpPr>
        <p:spPr>
          <a:xfrm>
            <a:off x="4432723" y="2568612"/>
            <a:ext cx="332655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55660C-41B2-4215-995F-308F7527046D}"/>
              </a:ext>
            </a:extLst>
          </p:cNvPr>
          <p:cNvSpPr txBox="1"/>
          <p:nvPr/>
        </p:nvSpPr>
        <p:spPr>
          <a:xfrm>
            <a:off x="3048000" y="408673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132F48-6C43-4C4C-A50B-6A389087B53B}"/>
              </a:ext>
            </a:extLst>
          </p:cNvPr>
          <p:cNvGrpSpPr/>
          <p:nvPr/>
        </p:nvGrpSpPr>
        <p:grpSpPr>
          <a:xfrm>
            <a:off x="5611226" y="1285793"/>
            <a:ext cx="969546" cy="978319"/>
            <a:chOff x="2225796" y="2239572"/>
            <a:chExt cx="969546" cy="978319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7BC3408D-878E-49E2-8C0E-56A8D16CBB79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0A7298-CE83-4857-AEFB-F852350CFE9D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720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6175D014-6C4A-4591-A98B-D328CE69DA60}"/>
              </a:ext>
            </a:extLst>
          </p:cNvPr>
          <p:cNvSpPr/>
          <p:nvPr/>
        </p:nvSpPr>
        <p:spPr>
          <a:xfrm>
            <a:off x="945545" y="3975100"/>
            <a:ext cx="10227280" cy="311135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B21CD5B-A1AE-4B10-9897-D90D4C623794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EAC8EEC-8783-4FB3-8F74-7437F5D1D67A}"/>
              </a:ext>
            </a:extLst>
          </p:cNvPr>
          <p:cNvSpPr txBox="1"/>
          <p:nvPr/>
        </p:nvSpPr>
        <p:spPr>
          <a:xfrm>
            <a:off x="1434345" y="1440309"/>
            <a:ext cx="9375923" cy="8826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1BEA1679-7338-4E40-92AB-C430A28459A6}"/>
              </a:ext>
            </a:extLst>
          </p:cNvPr>
          <p:cNvSpPr/>
          <p:nvPr/>
        </p:nvSpPr>
        <p:spPr>
          <a:xfrm>
            <a:off x="2711451" y="3170238"/>
            <a:ext cx="6769100" cy="368776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4" name="Group 7">
            <a:extLst>
              <a:ext uri="{FF2B5EF4-FFF2-40B4-BE49-F238E27FC236}">
                <a16:creationId xmlns:a16="http://schemas.microsoft.com/office/drawing/2014/main" id="{27E29881-F76D-448C-9CDF-4738CEC0B76D}"/>
              </a:ext>
            </a:extLst>
          </p:cNvPr>
          <p:cNvGrpSpPr/>
          <p:nvPr/>
        </p:nvGrpSpPr>
        <p:grpSpPr>
          <a:xfrm>
            <a:off x="5670874" y="2748409"/>
            <a:ext cx="850252" cy="850248"/>
            <a:chOff x="8503251" y="2497458"/>
            <a:chExt cx="710560" cy="710560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4EB00564-38E5-477F-8CD5-3DDD713E750C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rgbClr val="0070C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9">
              <a:extLst>
                <a:ext uri="{FF2B5EF4-FFF2-40B4-BE49-F238E27FC236}">
                  <a16:creationId xmlns:a16="http://schemas.microsoft.com/office/drawing/2014/main" id="{97A059A9-B407-4A89-B143-94ABA57A4A45}"/>
                </a:ext>
              </a:extLst>
            </p:cNvPr>
            <p:cNvSpPr/>
            <p:nvPr/>
          </p:nvSpPr>
          <p:spPr>
            <a:xfrm>
              <a:off x="8750225" y="2659062"/>
              <a:ext cx="216611" cy="387352"/>
            </a:xfrm>
            <a:custGeom>
              <a:avLst/>
              <a:gdLst>
                <a:gd name="connsiteX0" fmla="*/ 168920 w 337966"/>
                <a:gd name="connsiteY0" fmla="*/ 358540 h 604363"/>
                <a:gd name="connsiteX1" fmla="*/ 100839 w 337966"/>
                <a:gd name="connsiteY1" fmla="*/ 369869 h 604363"/>
                <a:gd name="connsiteX2" fmla="*/ 63111 w 337966"/>
                <a:gd name="connsiteY2" fmla="*/ 485700 h 604363"/>
                <a:gd name="connsiteX3" fmla="*/ 168920 w 337966"/>
                <a:gd name="connsiteY3" fmla="*/ 462194 h 604363"/>
                <a:gd name="connsiteX4" fmla="*/ 274728 w 337966"/>
                <a:gd name="connsiteY4" fmla="*/ 485700 h 604363"/>
                <a:gd name="connsiteX5" fmla="*/ 237142 w 337966"/>
                <a:gd name="connsiteY5" fmla="*/ 369869 h 604363"/>
                <a:gd name="connsiteX6" fmla="*/ 168920 w 337966"/>
                <a:gd name="connsiteY6" fmla="*/ 358540 h 604363"/>
                <a:gd name="connsiteX7" fmla="*/ 168920 w 337966"/>
                <a:gd name="connsiteY7" fmla="*/ 160580 h 604363"/>
                <a:gd name="connsiteX8" fmla="*/ 111477 w 337966"/>
                <a:gd name="connsiteY8" fmla="*/ 337017 h 604363"/>
                <a:gd name="connsiteX9" fmla="*/ 168920 w 337966"/>
                <a:gd name="connsiteY9" fmla="*/ 330220 h 604363"/>
                <a:gd name="connsiteX10" fmla="*/ 226363 w 337966"/>
                <a:gd name="connsiteY10" fmla="*/ 337017 h 604363"/>
                <a:gd name="connsiteX11" fmla="*/ 168920 w 337966"/>
                <a:gd name="connsiteY11" fmla="*/ 62591 h 604363"/>
                <a:gd name="connsiteX12" fmla="*/ 147219 w 337966"/>
                <a:gd name="connsiteY12" fmla="*/ 84256 h 604363"/>
                <a:gd name="connsiteX13" fmla="*/ 168920 w 337966"/>
                <a:gd name="connsiteY13" fmla="*/ 105779 h 604363"/>
                <a:gd name="connsiteX14" fmla="*/ 190620 w 337966"/>
                <a:gd name="connsiteY14" fmla="*/ 84256 h 604363"/>
                <a:gd name="connsiteX15" fmla="*/ 168920 w 337966"/>
                <a:gd name="connsiteY15" fmla="*/ 62591 h 604363"/>
                <a:gd name="connsiteX16" fmla="*/ 168920 w 337966"/>
                <a:gd name="connsiteY16" fmla="*/ 34270 h 604363"/>
                <a:gd name="connsiteX17" fmla="*/ 218987 w 337966"/>
                <a:gd name="connsiteY17" fmla="*/ 84256 h 604363"/>
                <a:gd name="connsiteX18" fmla="*/ 188777 w 337966"/>
                <a:gd name="connsiteY18" fmla="*/ 129993 h 604363"/>
                <a:gd name="connsiteX19" fmla="*/ 313874 w 337966"/>
                <a:gd name="connsiteY19" fmla="*/ 514162 h 604363"/>
                <a:gd name="connsiteX20" fmla="*/ 314442 w 337966"/>
                <a:gd name="connsiteY20" fmla="*/ 515861 h 604363"/>
                <a:gd name="connsiteX21" fmla="*/ 337277 w 337966"/>
                <a:gd name="connsiteY21" fmla="*/ 585813 h 604363"/>
                <a:gd name="connsiteX22" fmla="*/ 328058 w 337966"/>
                <a:gd name="connsiteY22" fmla="*/ 603655 h 604363"/>
                <a:gd name="connsiteX23" fmla="*/ 323661 w 337966"/>
                <a:gd name="connsiteY23" fmla="*/ 604363 h 604363"/>
                <a:gd name="connsiteX24" fmla="*/ 310187 w 337966"/>
                <a:gd name="connsiteY24" fmla="*/ 594592 h 604363"/>
                <a:gd name="connsiteX25" fmla="*/ 288486 w 337966"/>
                <a:gd name="connsiteY25" fmla="*/ 527756 h 604363"/>
                <a:gd name="connsiteX26" fmla="*/ 168920 w 337966"/>
                <a:gd name="connsiteY26" fmla="*/ 490514 h 604363"/>
                <a:gd name="connsiteX27" fmla="*/ 49353 w 337966"/>
                <a:gd name="connsiteY27" fmla="*/ 527756 h 604363"/>
                <a:gd name="connsiteX28" fmla="*/ 27653 w 337966"/>
                <a:gd name="connsiteY28" fmla="*/ 594592 h 604363"/>
                <a:gd name="connsiteX29" fmla="*/ 9782 w 337966"/>
                <a:gd name="connsiteY29" fmla="*/ 603655 h 604363"/>
                <a:gd name="connsiteX30" fmla="*/ 704 w 337966"/>
                <a:gd name="connsiteY30" fmla="*/ 585813 h 604363"/>
                <a:gd name="connsiteX31" fmla="*/ 23398 w 337966"/>
                <a:gd name="connsiteY31" fmla="*/ 516003 h 604363"/>
                <a:gd name="connsiteX32" fmla="*/ 23965 w 337966"/>
                <a:gd name="connsiteY32" fmla="*/ 514020 h 604363"/>
                <a:gd name="connsiteX33" fmla="*/ 149063 w 337966"/>
                <a:gd name="connsiteY33" fmla="*/ 129993 h 604363"/>
                <a:gd name="connsiteX34" fmla="*/ 118852 w 337966"/>
                <a:gd name="connsiteY34" fmla="*/ 84256 h 604363"/>
                <a:gd name="connsiteX35" fmla="*/ 168920 w 337966"/>
                <a:gd name="connsiteY35" fmla="*/ 34270 h 604363"/>
                <a:gd name="connsiteX36" fmla="*/ 94727 w 337966"/>
                <a:gd name="connsiteY36" fmla="*/ 28009 h 604363"/>
                <a:gd name="connsiteX37" fmla="*/ 95578 w 337966"/>
                <a:gd name="connsiteY37" fmla="*/ 47981 h 604363"/>
                <a:gd name="connsiteX38" fmla="*/ 83809 w 337966"/>
                <a:gd name="connsiteY38" fmla="*/ 82117 h 604363"/>
                <a:gd name="connsiteX39" fmla="*/ 95436 w 337966"/>
                <a:gd name="connsiteY39" fmla="*/ 116111 h 604363"/>
                <a:gd name="connsiteX40" fmla="*/ 94444 w 337966"/>
                <a:gd name="connsiteY40" fmla="*/ 136083 h 604363"/>
                <a:gd name="connsiteX41" fmla="*/ 84944 w 337966"/>
                <a:gd name="connsiteY41" fmla="*/ 139624 h 604363"/>
                <a:gd name="connsiteX42" fmla="*/ 74309 w 337966"/>
                <a:gd name="connsiteY42" fmla="*/ 134950 h 604363"/>
                <a:gd name="connsiteX43" fmla="*/ 55451 w 337966"/>
                <a:gd name="connsiteY43" fmla="*/ 82117 h 604363"/>
                <a:gd name="connsiteX44" fmla="*/ 74735 w 337966"/>
                <a:gd name="connsiteY44" fmla="*/ 28859 h 604363"/>
                <a:gd name="connsiteX45" fmla="*/ 94727 w 337966"/>
                <a:gd name="connsiteY45" fmla="*/ 28009 h 604363"/>
                <a:gd name="connsiteX46" fmla="*/ 241562 w 337966"/>
                <a:gd name="connsiteY46" fmla="*/ 27868 h 604363"/>
                <a:gd name="connsiteX47" fmla="*/ 261555 w 337966"/>
                <a:gd name="connsiteY47" fmla="*/ 29001 h 604363"/>
                <a:gd name="connsiteX48" fmla="*/ 280413 w 337966"/>
                <a:gd name="connsiteY48" fmla="*/ 81834 h 604363"/>
                <a:gd name="connsiteX49" fmla="*/ 261130 w 337966"/>
                <a:gd name="connsiteY49" fmla="*/ 135091 h 604363"/>
                <a:gd name="connsiteX50" fmla="*/ 250779 w 337966"/>
                <a:gd name="connsiteY50" fmla="*/ 139624 h 604363"/>
                <a:gd name="connsiteX51" fmla="*/ 241137 w 337966"/>
                <a:gd name="connsiteY51" fmla="*/ 135941 h 604363"/>
                <a:gd name="connsiteX52" fmla="*/ 240286 w 337966"/>
                <a:gd name="connsiteY52" fmla="*/ 115970 h 604363"/>
                <a:gd name="connsiteX53" fmla="*/ 252055 w 337966"/>
                <a:gd name="connsiteY53" fmla="*/ 81834 h 604363"/>
                <a:gd name="connsiteX54" fmla="*/ 240428 w 337966"/>
                <a:gd name="connsiteY54" fmla="*/ 47839 h 604363"/>
                <a:gd name="connsiteX55" fmla="*/ 241562 w 337966"/>
                <a:gd name="connsiteY55" fmla="*/ 27868 h 604363"/>
                <a:gd name="connsiteX56" fmla="*/ 284673 w 337966"/>
                <a:gd name="connsiteY56" fmla="*/ 3663 h 604363"/>
                <a:gd name="connsiteX57" fmla="*/ 304649 w 337966"/>
                <a:gd name="connsiteY57" fmla="*/ 4654 h 604363"/>
                <a:gd name="connsiteX58" fmla="*/ 333126 w 337966"/>
                <a:gd name="connsiteY58" fmla="*/ 81692 h 604363"/>
                <a:gd name="connsiteX59" fmla="*/ 304224 w 337966"/>
                <a:gd name="connsiteY59" fmla="*/ 159297 h 604363"/>
                <a:gd name="connsiteX60" fmla="*/ 293740 w 337966"/>
                <a:gd name="connsiteY60" fmla="*/ 163970 h 604363"/>
                <a:gd name="connsiteX61" fmla="*/ 284106 w 337966"/>
                <a:gd name="connsiteY61" fmla="*/ 160288 h 604363"/>
                <a:gd name="connsiteX62" fmla="*/ 283256 w 337966"/>
                <a:gd name="connsiteY62" fmla="*/ 140320 h 604363"/>
                <a:gd name="connsiteX63" fmla="*/ 304791 w 337966"/>
                <a:gd name="connsiteY63" fmla="*/ 81692 h 604363"/>
                <a:gd name="connsiteX64" fmla="*/ 283681 w 337966"/>
                <a:gd name="connsiteY64" fmla="*/ 23630 h 604363"/>
                <a:gd name="connsiteX65" fmla="*/ 284673 w 337966"/>
                <a:gd name="connsiteY65" fmla="*/ 3663 h 604363"/>
                <a:gd name="connsiteX66" fmla="*/ 51750 w 337966"/>
                <a:gd name="connsiteY66" fmla="*/ 3663 h 604363"/>
                <a:gd name="connsiteX67" fmla="*/ 52601 w 337966"/>
                <a:gd name="connsiteY67" fmla="*/ 23630 h 604363"/>
                <a:gd name="connsiteX68" fmla="*/ 31039 w 337966"/>
                <a:gd name="connsiteY68" fmla="*/ 82259 h 604363"/>
                <a:gd name="connsiteX69" fmla="*/ 52176 w 337966"/>
                <a:gd name="connsiteY69" fmla="*/ 140320 h 604363"/>
                <a:gd name="connsiteX70" fmla="*/ 51183 w 337966"/>
                <a:gd name="connsiteY70" fmla="*/ 160288 h 604363"/>
                <a:gd name="connsiteX71" fmla="*/ 41679 w 337966"/>
                <a:gd name="connsiteY71" fmla="*/ 163970 h 604363"/>
                <a:gd name="connsiteX72" fmla="*/ 31181 w 337966"/>
                <a:gd name="connsiteY72" fmla="*/ 159297 h 604363"/>
                <a:gd name="connsiteX73" fmla="*/ 2668 w 337966"/>
                <a:gd name="connsiteY73" fmla="*/ 82259 h 604363"/>
                <a:gd name="connsiteX74" fmla="*/ 31607 w 337966"/>
                <a:gd name="connsiteY74" fmla="*/ 4654 h 604363"/>
                <a:gd name="connsiteX75" fmla="*/ 51750 w 337966"/>
                <a:gd name="connsiteY75" fmla="*/ 3663 h 60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337966" h="604363">
                  <a:moveTo>
                    <a:pt x="168920" y="358540"/>
                  </a:moveTo>
                  <a:cubicBezTo>
                    <a:pt x="145092" y="358540"/>
                    <a:pt x="121689" y="362505"/>
                    <a:pt x="100839" y="369869"/>
                  </a:cubicBezTo>
                  <a:lnTo>
                    <a:pt x="63111" y="485700"/>
                  </a:lnTo>
                  <a:cubicBezTo>
                    <a:pt x="93606" y="470548"/>
                    <a:pt x="130341" y="462194"/>
                    <a:pt x="168920" y="462194"/>
                  </a:cubicBezTo>
                  <a:cubicBezTo>
                    <a:pt x="207499" y="462194"/>
                    <a:pt x="244376" y="470548"/>
                    <a:pt x="274728" y="485700"/>
                  </a:cubicBezTo>
                  <a:lnTo>
                    <a:pt x="237142" y="369869"/>
                  </a:lnTo>
                  <a:cubicBezTo>
                    <a:pt x="216292" y="362505"/>
                    <a:pt x="192890" y="358540"/>
                    <a:pt x="168920" y="358540"/>
                  </a:cubicBezTo>
                  <a:close/>
                  <a:moveTo>
                    <a:pt x="168920" y="160580"/>
                  </a:moveTo>
                  <a:lnTo>
                    <a:pt x="111477" y="337017"/>
                  </a:lnTo>
                  <a:cubicBezTo>
                    <a:pt x="129773" y="332485"/>
                    <a:pt x="149347" y="330220"/>
                    <a:pt x="168920" y="330220"/>
                  </a:cubicBezTo>
                  <a:cubicBezTo>
                    <a:pt x="188635" y="330220"/>
                    <a:pt x="208066" y="332485"/>
                    <a:pt x="226363" y="337017"/>
                  </a:cubicBezTo>
                  <a:close/>
                  <a:moveTo>
                    <a:pt x="168920" y="62591"/>
                  </a:moveTo>
                  <a:cubicBezTo>
                    <a:pt x="157006" y="62591"/>
                    <a:pt x="147219" y="72220"/>
                    <a:pt x="147219" y="84256"/>
                  </a:cubicBezTo>
                  <a:cubicBezTo>
                    <a:pt x="147219" y="96150"/>
                    <a:pt x="157006" y="105779"/>
                    <a:pt x="168920" y="105779"/>
                  </a:cubicBezTo>
                  <a:cubicBezTo>
                    <a:pt x="180834" y="105779"/>
                    <a:pt x="190620" y="96150"/>
                    <a:pt x="190620" y="84256"/>
                  </a:cubicBezTo>
                  <a:cubicBezTo>
                    <a:pt x="190620" y="72220"/>
                    <a:pt x="180834" y="62591"/>
                    <a:pt x="168920" y="62591"/>
                  </a:cubicBezTo>
                  <a:close/>
                  <a:moveTo>
                    <a:pt x="168920" y="34270"/>
                  </a:moveTo>
                  <a:cubicBezTo>
                    <a:pt x="196577" y="34270"/>
                    <a:pt x="218987" y="56643"/>
                    <a:pt x="218987" y="84256"/>
                  </a:cubicBezTo>
                  <a:cubicBezTo>
                    <a:pt x="218987" y="104647"/>
                    <a:pt x="206506" y="122347"/>
                    <a:pt x="188777" y="129993"/>
                  </a:cubicBezTo>
                  <a:lnTo>
                    <a:pt x="313874" y="514162"/>
                  </a:lnTo>
                  <a:cubicBezTo>
                    <a:pt x="314158" y="514728"/>
                    <a:pt x="314300" y="515295"/>
                    <a:pt x="314442" y="515861"/>
                  </a:cubicBezTo>
                  <a:lnTo>
                    <a:pt x="337277" y="585813"/>
                  </a:lnTo>
                  <a:cubicBezTo>
                    <a:pt x="339688" y="593318"/>
                    <a:pt x="335575" y="601248"/>
                    <a:pt x="328058" y="603655"/>
                  </a:cubicBezTo>
                  <a:cubicBezTo>
                    <a:pt x="326639" y="604221"/>
                    <a:pt x="325221" y="604363"/>
                    <a:pt x="323661" y="604363"/>
                  </a:cubicBezTo>
                  <a:cubicBezTo>
                    <a:pt x="317704" y="604363"/>
                    <a:pt x="312172" y="600540"/>
                    <a:pt x="310187" y="594592"/>
                  </a:cubicBezTo>
                  <a:lnTo>
                    <a:pt x="288486" y="527756"/>
                  </a:lnTo>
                  <a:cubicBezTo>
                    <a:pt x="258984" y="503966"/>
                    <a:pt x="215725" y="490514"/>
                    <a:pt x="168920" y="490514"/>
                  </a:cubicBezTo>
                  <a:cubicBezTo>
                    <a:pt x="122114" y="490514"/>
                    <a:pt x="78855" y="504108"/>
                    <a:pt x="49353" y="527756"/>
                  </a:cubicBezTo>
                  <a:lnTo>
                    <a:pt x="27653" y="594592"/>
                  </a:lnTo>
                  <a:cubicBezTo>
                    <a:pt x="25242" y="602097"/>
                    <a:pt x="17157" y="606062"/>
                    <a:pt x="9782" y="603655"/>
                  </a:cubicBezTo>
                  <a:cubicBezTo>
                    <a:pt x="2264" y="601248"/>
                    <a:pt x="-1707" y="593318"/>
                    <a:pt x="704" y="585813"/>
                  </a:cubicBezTo>
                  <a:lnTo>
                    <a:pt x="23398" y="516003"/>
                  </a:lnTo>
                  <a:cubicBezTo>
                    <a:pt x="23540" y="515295"/>
                    <a:pt x="23823" y="514728"/>
                    <a:pt x="23965" y="514020"/>
                  </a:cubicBezTo>
                  <a:lnTo>
                    <a:pt x="149063" y="129993"/>
                  </a:lnTo>
                  <a:cubicBezTo>
                    <a:pt x="131334" y="122347"/>
                    <a:pt x="118852" y="104647"/>
                    <a:pt x="118852" y="84256"/>
                  </a:cubicBezTo>
                  <a:cubicBezTo>
                    <a:pt x="118852" y="56643"/>
                    <a:pt x="141404" y="34270"/>
                    <a:pt x="168920" y="34270"/>
                  </a:cubicBezTo>
                  <a:close/>
                  <a:moveTo>
                    <a:pt x="94727" y="28009"/>
                  </a:moveTo>
                  <a:cubicBezTo>
                    <a:pt x="100541" y="33250"/>
                    <a:pt x="100966" y="42174"/>
                    <a:pt x="95578" y="47981"/>
                  </a:cubicBezTo>
                  <a:cubicBezTo>
                    <a:pt x="88914" y="55346"/>
                    <a:pt x="83809" y="70077"/>
                    <a:pt x="83809" y="82117"/>
                  </a:cubicBezTo>
                  <a:cubicBezTo>
                    <a:pt x="83809" y="94157"/>
                    <a:pt x="88772" y="108746"/>
                    <a:pt x="95436" y="116111"/>
                  </a:cubicBezTo>
                  <a:cubicBezTo>
                    <a:pt x="100683" y="121919"/>
                    <a:pt x="100257" y="130842"/>
                    <a:pt x="94444" y="136083"/>
                  </a:cubicBezTo>
                  <a:cubicBezTo>
                    <a:pt x="91608" y="138491"/>
                    <a:pt x="88205" y="139624"/>
                    <a:pt x="84944" y="139624"/>
                  </a:cubicBezTo>
                  <a:cubicBezTo>
                    <a:pt x="80974" y="139624"/>
                    <a:pt x="77145" y="138066"/>
                    <a:pt x="74309" y="134950"/>
                  </a:cubicBezTo>
                  <a:cubicBezTo>
                    <a:pt x="61265" y="120502"/>
                    <a:pt x="55451" y="97981"/>
                    <a:pt x="55451" y="82117"/>
                  </a:cubicBezTo>
                  <a:cubicBezTo>
                    <a:pt x="55451" y="66111"/>
                    <a:pt x="61406" y="43448"/>
                    <a:pt x="74735" y="28859"/>
                  </a:cubicBezTo>
                  <a:cubicBezTo>
                    <a:pt x="79981" y="23052"/>
                    <a:pt x="88914" y="22627"/>
                    <a:pt x="94727" y="28009"/>
                  </a:cubicBezTo>
                  <a:close/>
                  <a:moveTo>
                    <a:pt x="241562" y="27868"/>
                  </a:moveTo>
                  <a:cubicBezTo>
                    <a:pt x="247376" y="22627"/>
                    <a:pt x="256309" y="23194"/>
                    <a:pt x="261555" y="29001"/>
                  </a:cubicBezTo>
                  <a:cubicBezTo>
                    <a:pt x="274600" y="43448"/>
                    <a:pt x="280413" y="65970"/>
                    <a:pt x="280413" y="81834"/>
                  </a:cubicBezTo>
                  <a:cubicBezTo>
                    <a:pt x="280413" y="97839"/>
                    <a:pt x="274458" y="120502"/>
                    <a:pt x="261130" y="135091"/>
                  </a:cubicBezTo>
                  <a:cubicBezTo>
                    <a:pt x="258436" y="138066"/>
                    <a:pt x="254607" y="139624"/>
                    <a:pt x="250779" y="139624"/>
                  </a:cubicBezTo>
                  <a:cubicBezTo>
                    <a:pt x="247376" y="139624"/>
                    <a:pt x="243831" y="138491"/>
                    <a:pt x="241137" y="135941"/>
                  </a:cubicBezTo>
                  <a:cubicBezTo>
                    <a:pt x="235324" y="130700"/>
                    <a:pt x="235040" y="121777"/>
                    <a:pt x="240286" y="115970"/>
                  </a:cubicBezTo>
                  <a:cubicBezTo>
                    <a:pt x="246951" y="108604"/>
                    <a:pt x="252055" y="93873"/>
                    <a:pt x="252055" y="81834"/>
                  </a:cubicBezTo>
                  <a:cubicBezTo>
                    <a:pt x="252055" y="69794"/>
                    <a:pt x="247092" y="55205"/>
                    <a:pt x="240428" y="47839"/>
                  </a:cubicBezTo>
                  <a:cubicBezTo>
                    <a:pt x="235182" y="42032"/>
                    <a:pt x="235749" y="33109"/>
                    <a:pt x="241562" y="27868"/>
                  </a:cubicBezTo>
                  <a:close/>
                  <a:moveTo>
                    <a:pt x="284673" y="3663"/>
                  </a:moveTo>
                  <a:cubicBezTo>
                    <a:pt x="290482" y="-1577"/>
                    <a:pt x="299407" y="-1152"/>
                    <a:pt x="304649" y="4654"/>
                  </a:cubicBezTo>
                  <a:cubicBezTo>
                    <a:pt x="322217" y="24197"/>
                    <a:pt x="333126" y="53653"/>
                    <a:pt x="333126" y="81692"/>
                  </a:cubicBezTo>
                  <a:cubicBezTo>
                    <a:pt x="333126" y="110015"/>
                    <a:pt x="322075" y="139754"/>
                    <a:pt x="304224" y="159297"/>
                  </a:cubicBezTo>
                  <a:cubicBezTo>
                    <a:pt x="301391" y="162412"/>
                    <a:pt x="297565" y="163970"/>
                    <a:pt x="293740" y="163970"/>
                  </a:cubicBezTo>
                  <a:cubicBezTo>
                    <a:pt x="290340" y="163970"/>
                    <a:pt x="286940" y="162695"/>
                    <a:pt x="284106" y="160288"/>
                  </a:cubicBezTo>
                  <a:cubicBezTo>
                    <a:pt x="278439" y="155048"/>
                    <a:pt x="278014" y="145985"/>
                    <a:pt x="283256" y="140320"/>
                  </a:cubicBezTo>
                  <a:cubicBezTo>
                    <a:pt x="296432" y="125876"/>
                    <a:pt x="304791" y="102934"/>
                    <a:pt x="304791" y="81692"/>
                  </a:cubicBezTo>
                  <a:cubicBezTo>
                    <a:pt x="304791" y="60733"/>
                    <a:pt x="296574" y="37933"/>
                    <a:pt x="283681" y="23630"/>
                  </a:cubicBezTo>
                  <a:cubicBezTo>
                    <a:pt x="278439" y="17824"/>
                    <a:pt x="278864" y="8902"/>
                    <a:pt x="284673" y="3663"/>
                  </a:cubicBezTo>
                  <a:close/>
                  <a:moveTo>
                    <a:pt x="51750" y="3663"/>
                  </a:moveTo>
                  <a:cubicBezTo>
                    <a:pt x="57425" y="8902"/>
                    <a:pt x="57850" y="17966"/>
                    <a:pt x="52601" y="23630"/>
                  </a:cubicBezTo>
                  <a:cubicBezTo>
                    <a:pt x="39551" y="38075"/>
                    <a:pt x="31039" y="61016"/>
                    <a:pt x="31039" y="82259"/>
                  </a:cubicBezTo>
                  <a:cubicBezTo>
                    <a:pt x="31039" y="103218"/>
                    <a:pt x="39267" y="126017"/>
                    <a:pt x="52176" y="140320"/>
                  </a:cubicBezTo>
                  <a:cubicBezTo>
                    <a:pt x="57425" y="146127"/>
                    <a:pt x="56999" y="155048"/>
                    <a:pt x="51183" y="160288"/>
                  </a:cubicBezTo>
                  <a:cubicBezTo>
                    <a:pt x="48488" y="162695"/>
                    <a:pt x="45083" y="163970"/>
                    <a:pt x="41679" y="163970"/>
                  </a:cubicBezTo>
                  <a:cubicBezTo>
                    <a:pt x="37848" y="163970"/>
                    <a:pt x="34018" y="162412"/>
                    <a:pt x="31181" y="159297"/>
                  </a:cubicBezTo>
                  <a:cubicBezTo>
                    <a:pt x="13591" y="139754"/>
                    <a:pt x="2668" y="110298"/>
                    <a:pt x="2668" y="82259"/>
                  </a:cubicBezTo>
                  <a:cubicBezTo>
                    <a:pt x="2668" y="53936"/>
                    <a:pt x="13733" y="24197"/>
                    <a:pt x="31607" y="4654"/>
                  </a:cubicBezTo>
                  <a:cubicBezTo>
                    <a:pt x="36997" y="-1152"/>
                    <a:pt x="45934" y="-1577"/>
                    <a:pt x="51750" y="36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5FF7007C-78EB-4FB9-80F3-C4360073FCF7}"/>
              </a:ext>
            </a:extLst>
          </p:cNvPr>
          <p:cNvSpPr txBox="1"/>
          <p:nvPr/>
        </p:nvSpPr>
        <p:spPr>
          <a:xfrm>
            <a:off x="514388" y="237821"/>
            <a:ext cx="1219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5630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1DE04E8-2E40-4D58-ADF1-031AD19F2C72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B1EEC6-3669-4561-86DA-C757C694ABB8}"/>
              </a:ext>
            </a:extLst>
          </p:cNvPr>
          <p:cNvSpPr txBox="1"/>
          <p:nvPr/>
        </p:nvSpPr>
        <p:spPr>
          <a:xfrm>
            <a:off x="514388" y="237821"/>
            <a:ext cx="1219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A71E120-B30F-40B8-AB6E-ED6FAF86E42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1874" y="1703481"/>
            <a:ext cx="4493141" cy="299542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CB635B0F-0A9B-4525-83F3-1639D9346B2B}"/>
              </a:ext>
            </a:extLst>
          </p:cNvPr>
          <p:cNvSpPr/>
          <p:nvPr/>
        </p:nvSpPr>
        <p:spPr>
          <a:xfrm>
            <a:off x="2473611" y="3663318"/>
            <a:ext cx="4226909" cy="1756179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36495389-C6AF-4016-B3A8-72902701236A}"/>
              </a:ext>
            </a:extLst>
          </p:cNvPr>
          <p:cNvGrpSpPr/>
          <p:nvPr/>
        </p:nvGrpSpPr>
        <p:grpSpPr>
          <a:xfrm>
            <a:off x="2972777" y="3953556"/>
            <a:ext cx="3313723" cy="950960"/>
            <a:chOff x="4302204" y="3594428"/>
            <a:chExt cx="3313723" cy="95096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A400AC8-E192-4E5E-A08B-30684F9E4A1A}"/>
                </a:ext>
              </a:extLst>
            </p:cNvPr>
            <p:cNvSpPr txBox="1"/>
            <p:nvPr/>
          </p:nvSpPr>
          <p:spPr>
            <a:xfrm>
              <a:off x="4302204" y="4006523"/>
              <a:ext cx="3313723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E891E67-6476-426B-9DDC-4AA72227263F}"/>
                </a:ext>
              </a:extLst>
            </p:cNvPr>
            <p:cNvSpPr txBox="1"/>
            <p:nvPr/>
          </p:nvSpPr>
          <p:spPr>
            <a:xfrm>
              <a:off x="4302204" y="3594428"/>
              <a:ext cx="20120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600" dirty="0">
                  <a:solidFill>
                    <a:schemeClr val="bg1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22" name="Group 16">
            <a:extLst>
              <a:ext uri="{FF2B5EF4-FFF2-40B4-BE49-F238E27FC236}">
                <a16:creationId xmlns:a16="http://schemas.microsoft.com/office/drawing/2014/main" id="{16A42C4C-E319-473B-92F0-641FBEDB43AF}"/>
              </a:ext>
            </a:extLst>
          </p:cNvPr>
          <p:cNvGrpSpPr/>
          <p:nvPr/>
        </p:nvGrpSpPr>
        <p:grpSpPr>
          <a:xfrm>
            <a:off x="7759313" y="1979861"/>
            <a:ext cx="532775" cy="532775"/>
            <a:chOff x="8503251" y="2497458"/>
            <a:chExt cx="710560" cy="710560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60120B5-A586-4E57-9859-72B3350EB934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chemeClr val="tx2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15">
              <a:extLst>
                <a:ext uri="{FF2B5EF4-FFF2-40B4-BE49-F238E27FC236}">
                  <a16:creationId xmlns:a16="http://schemas.microsoft.com/office/drawing/2014/main" id="{9071F6D5-5D7E-47F7-BA68-E5D79B2DFAB9}"/>
                </a:ext>
              </a:extLst>
            </p:cNvPr>
            <p:cNvSpPr/>
            <p:nvPr/>
          </p:nvSpPr>
          <p:spPr>
            <a:xfrm>
              <a:off x="8664855" y="2679722"/>
              <a:ext cx="387352" cy="346030"/>
            </a:xfrm>
            <a:custGeom>
              <a:avLst/>
              <a:gdLst>
                <a:gd name="connsiteX0" fmla="*/ 258313 w 578320"/>
                <a:gd name="connsiteY0" fmla="*/ 425492 h 516627"/>
                <a:gd name="connsiteX1" fmla="*/ 319119 w 578320"/>
                <a:gd name="connsiteY1" fmla="*/ 425492 h 516627"/>
                <a:gd name="connsiteX2" fmla="*/ 319119 w 578320"/>
                <a:gd name="connsiteY2" fmla="*/ 486249 h 516627"/>
                <a:gd name="connsiteX3" fmla="*/ 288716 w 578320"/>
                <a:gd name="connsiteY3" fmla="*/ 516627 h 516627"/>
                <a:gd name="connsiteX4" fmla="*/ 258313 w 578320"/>
                <a:gd name="connsiteY4" fmla="*/ 486249 h 516627"/>
                <a:gd name="connsiteX5" fmla="*/ 213031 w 578320"/>
                <a:gd name="connsiteY5" fmla="*/ 273552 h 516627"/>
                <a:gd name="connsiteX6" fmla="*/ 365288 w 578320"/>
                <a:gd name="connsiteY6" fmla="*/ 273552 h 516627"/>
                <a:gd name="connsiteX7" fmla="*/ 388357 w 578320"/>
                <a:gd name="connsiteY7" fmla="*/ 296585 h 516627"/>
                <a:gd name="connsiteX8" fmla="*/ 388357 w 578320"/>
                <a:gd name="connsiteY8" fmla="*/ 372131 h 516627"/>
                <a:gd name="connsiteX9" fmla="*/ 365288 w 578320"/>
                <a:gd name="connsiteY9" fmla="*/ 395164 h 516627"/>
                <a:gd name="connsiteX10" fmla="*/ 213031 w 578320"/>
                <a:gd name="connsiteY10" fmla="*/ 395164 h 516627"/>
                <a:gd name="connsiteX11" fmla="*/ 189962 w 578320"/>
                <a:gd name="connsiteY11" fmla="*/ 372131 h 516627"/>
                <a:gd name="connsiteX12" fmla="*/ 189962 w 578320"/>
                <a:gd name="connsiteY12" fmla="*/ 296585 h 516627"/>
                <a:gd name="connsiteX13" fmla="*/ 213031 w 578320"/>
                <a:gd name="connsiteY13" fmla="*/ 273552 h 516627"/>
                <a:gd name="connsiteX14" fmla="*/ 449200 w 578320"/>
                <a:gd name="connsiteY14" fmla="*/ 257870 h 516627"/>
                <a:gd name="connsiteX15" fmla="*/ 509230 w 578320"/>
                <a:gd name="connsiteY15" fmla="*/ 257870 h 516627"/>
                <a:gd name="connsiteX16" fmla="*/ 509230 w 578320"/>
                <a:gd name="connsiteY16" fmla="*/ 486239 h 516627"/>
                <a:gd name="connsiteX17" fmla="*/ 478753 w 578320"/>
                <a:gd name="connsiteY17" fmla="*/ 516627 h 516627"/>
                <a:gd name="connsiteX18" fmla="*/ 448276 w 578320"/>
                <a:gd name="connsiteY18" fmla="*/ 486239 h 516627"/>
                <a:gd name="connsiteX19" fmla="*/ 449200 w 578320"/>
                <a:gd name="connsiteY19" fmla="*/ 486239 h 516627"/>
                <a:gd name="connsiteX20" fmla="*/ 68203 w 578320"/>
                <a:gd name="connsiteY20" fmla="*/ 257870 h 516627"/>
                <a:gd name="connsiteX21" fmla="*/ 129157 w 578320"/>
                <a:gd name="connsiteY21" fmla="*/ 257870 h 516627"/>
                <a:gd name="connsiteX22" fmla="*/ 129157 w 578320"/>
                <a:gd name="connsiteY22" fmla="*/ 486239 h 516627"/>
                <a:gd name="connsiteX23" fmla="*/ 98680 w 578320"/>
                <a:gd name="connsiteY23" fmla="*/ 516627 h 516627"/>
                <a:gd name="connsiteX24" fmla="*/ 68203 w 578320"/>
                <a:gd name="connsiteY24" fmla="*/ 486239 h 516627"/>
                <a:gd name="connsiteX25" fmla="*/ 403125 w 578320"/>
                <a:gd name="connsiteY25" fmla="*/ 121612 h 516627"/>
                <a:gd name="connsiteX26" fmla="*/ 555268 w 578320"/>
                <a:gd name="connsiteY26" fmla="*/ 121612 h 516627"/>
                <a:gd name="connsiteX27" fmla="*/ 578320 w 578320"/>
                <a:gd name="connsiteY27" fmla="*/ 144645 h 516627"/>
                <a:gd name="connsiteX28" fmla="*/ 578320 w 578320"/>
                <a:gd name="connsiteY28" fmla="*/ 220191 h 516627"/>
                <a:gd name="connsiteX29" fmla="*/ 555268 w 578320"/>
                <a:gd name="connsiteY29" fmla="*/ 243224 h 516627"/>
                <a:gd name="connsiteX30" fmla="*/ 403125 w 578320"/>
                <a:gd name="connsiteY30" fmla="*/ 243224 h 516627"/>
                <a:gd name="connsiteX31" fmla="*/ 380073 w 578320"/>
                <a:gd name="connsiteY31" fmla="*/ 220191 h 516627"/>
                <a:gd name="connsiteX32" fmla="*/ 380073 w 578320"/>
                <a:gd name="connsiteY32" fmla="*/ 144645 h 516627"/>
                <a:gd name="connsiteX33" fmla="*/ 403125 w 578320"/>
                <a:gd name="connsiteY33" fmla="*/ 121612 h 516627"/>
                <a:gd name="connsiteX34" fmla="*/ 23056 w 578320"/>
                <a:gd name="connsiteY34" fmla="*/ 121612 h 516627"/>
                <a:gd name="connsiteX35" fmla="*/ 175226 w 578320"/>
                <a:gd name="connsiteY35" fmla="*/ 121612 h 516627"/>
                <a:gd name="connsiteX36" fmla="*/ 197360 w 578320"/>
                <a:gd name="connsiteY36" fmla="*/ 144645 h 516627"/>
                <a:gd name="connsiteX37" fmla="*/ 197360 w 578320"/>
                <a:gd name="connsiteY37" fmla="*/ 220191 h 516627"/>
                <a:gd name="connsiteX38" fmla="*/ 175226 w 578320"/>
                <a:gd name="connsiteY38" fmla="*/ 243224 h 516627"/>
                <a:gd name="connsiteX39" fmla="*/ 23056 w 578320"/>
                <a:gd name="connsiteY39" fmla="*/ 243224 h 516627"/>
                <a:gd name="connsiteX40" fmla="*/ 0 w 578320"/>
                <a:gd name="connsiteY40" fmla="*/ 220191 h 516627"/>
                <a:gd name="connsiteX41" fmla="*/ 0 w 578320"/>
                <a:gd name="connsiteY41" fmla="*/ 144645 h 516627"/>
                <a:gd name="connsiteX42" fmla="*/ 23056 w 578320"/>
                <a:gd name="connsiteY42" fmla="*/ 121612 h 516627"/>
                <a:gd name="connsiteX43" fmla="*/ 478753 w 578320"/>
                <a:gd name="connsiteY43" fmla="*/ 0 h 516627"/>
                <a:gd name="connsiteX44" fmla="*/ 509230 w 578320"/>
                <a:gd name="connsiteY44" fmla="*/ 30428 h 516627"/>
                <a:gd name="connsiteX45" fmla="*/ 509230 w 578320"/>
                <a:gd name="connsiteY45" fmla="*/ 91283 h 516627"/>
                <a:gd name="connsiteX46" fmla="*/ 448276 w 578320"/>
                <a:gd name="connsiteY46" fmla="*/ 91283 h 516627"/>
                <a:gd name="connsiteX47" fmla="*/ 448276 w 578320"/>
                <a:gd name="connsiteY47" fmla="*/ 30428 h 516627"/>
                <a:gd name="connsiteX48" fmla="*/ 478753 w 578320"/>
                <a:gd name="connsiteY48" fmla="*/ 0 h 516627"/>
                <a:gd name="connsiteX49" fmla="*/ 288716 w 578320"/>
                <a:gd name="connsiteY49" fmla="*/ 0 h 516627"/>
                <a:gd name="connsiteX50" fmla="*/ 319119 w 578320"/>
                <a:gd name="connsiteY50" fmla="*/ 30392 h 516627"/>
                <a:gd name="connsiteX51" fmla="*/ 319119 w 578320"/>
                <a:gd name="connsiteY51" fmla="*/ 257870 h 516627"/>
                <a:gd name="connsiteX52" fmla="*/ 258313 w 578320"/>
                <a:gd name="connsiteY52" fmla="*/ 257870 h 516627"/>
                <a:gd name="connsiteX53" fmla="*/ 258313 w 578320"/>
                <a:gd name="connsiteY53" fmla="*/ 30392 h 516627"/>
                <a:gd name="connsiteX54" fmla="*/ 288716 w 578320"/>
                <a:gd name="connsiteY54" fmla="*/ 0 h 516627"/>
                <a:gd name="connsiteX55" fmla="*/ 98680 w 578320"/>
                <a:gd name="connsiteY55" fmla="*/ 0 h 516627"/>
                <a:gd name="connsiteX56" fmla="*/ 129157 w 578320"/>
                <a:gd name="connsiteY56" fmla="*/ 30428 h 516627"/>
                <a:gd name="connsiteX57" fmla="*/ 129157 w 578320"/>
                <a:gd name="connsiteY57" fmla="*/ 91283 h 516627"/>
                <a:gd name="connsiteX58" fmla="*/ 68203 w 578320"/>
                <a:gd name="connsiteY58" fmla="*/ 91283 h 516627"/>
                <a:gd name="connsiteX59" fmla="*/ 68203 w 578320"/>
                <a:gd name="connsiteY59" fmla="*/ 30428 h 516627"/>
                <a:gd name="connsiteX60" fmla="*/ 98680 w 578320"/>
                <a:gd name="connsiteY60" fmla="*/ 0 h 516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78320" h="516627">
                  <a:moveTo>
                    <a:pt x="258313" y="425492"/>
                  </a:moveTo>
                  <a:lnTo>
                    <a:pt x="319119" y="425492"/>
                  </a:lnTo>
                  <a:lnTo>
                    <a:pt x="319119" y="486249"/>
                  </a:lnTo>
                  <a:cubicBezTo>
                    <a:pt x="319119" y="502819"/>
                    <a:pt x="306221" y="516627"/>
                    <a:pt x="288716" y="516627"/>
                  </a:cubicBezTo>
                  <a:cubicBezTo>
                    <a:pt x="272133" y="516627"/>
                    <a:pt x="258313" y="502819"/>
                    <a:pt x="258313" y="486249"/>
                  </a:cubicBezTo>
                  <a:close/>
                  <a:moveTo>
                    <a:pt x="213031" y="273552"/>
                  </a:moveTo>
                  <a:lnTo>
                    <a:pt x="365288" y="273552"/>
                  </a:lnTo>
                  <a:cubicBezTo>
                    <a:pt x="377284" y="273552"/>
                    <a:pt x="388357" y="283686"/>
                    <a:pt x="388357" y="296585"/>
                  </a:cubicBezTo>
                  <a:lnTo>
                    <a:pt x="388357" y="372131"/>
                  </a:lnTo>
                  <a:cubicBezTo>
                    <a:pt x="388357" y="385030"/>
                    <a:pt x="377284" y="395164"/>
                    <a:pt x="365288" y="395164"/>
                  </a:cubicBezTo>
                  <a:lnTo>
                    <a:pt x="213031" y="395164"/>
                  </a:lnTo>
                  <a:cubicBezTo>
                    <a:pt x="200113" y="395164"/>
                    <a:pt x="189962" y="385030"/>
                    <a:pt x="189962" y="372131"/>
                  </a:cubicBezTo>
                  <a:lnTo>
                    <a:pt x="189962" y="296585"/>
                  </a:lnTo>
                  <a:cubicBezTo>
                    <a:pt x="189962" y="283686"/>
                    <a:pt x="200113" y="273552"/>
                    <a:pt x="213031" y="273552"/>
                  </a:cubicBezTo>
                  <a:close/>
                  <a:moveTo>
                    <a:pt x="449200" y="257870"/>
                  </a:moveTo>
                  <a:lnTo>
                    <a:pt x="509230" y="257870"/>
                  </a:lnTo>
                  <a:lnTo>
                    <a:pt x="509230" y="486239"/>
                  </a:lnTo>
                  <a:cubicBezTo>
                    <a:pt x="509230" y="502814"/>
                    <a:pt x="496301" y="516627"/>
                    <a:pt x="478753" y="516627"/>
                  </a:cubicBezTo>
                  <a:cubicBezTo>
                    <a:pt x="462129" y="516627"/>
                    <a:pt x="448276" y="502814"/>
                    <a:pt x="448276" y="486239"/>
                  </a:cubicBezTo>
                  <a:lnTo>
                    <a:pt x="449200" y="486239"/>
                  </a:lnTo>
                  <a:close/>
                  <a:moveTo>
                    <a:pt x="68203" y="257870"/>
                  </a:moveTo>
                  <a:lnTo>
                    <a:pt x="129157" y="257870"/>
                  </a:lnTo>
                  <a:lnTo>
                    <a:pt x="129157" y="486239"/>
                  </a:lnTo>
                  <a:cubicBezTo>
                    <a:pt x="129157" y="502814"/>
                    <a:pt x="115304" y="516627"/>
                    <a:pt x="98680" y="516627"/>
                  </a:cubicBezTo>
                  <a:cubicBezTo>
                    <a:pt x="82056" y="516627"/>
                    <a:pt x="68203" y="502814"/>
                    <a:pt x="68203" y="486239"/>
                  </a:cubicBezTo>
                  <a:close/>
                  <a:moveTo>
                    <a:pt x="403125" y="121612"/>
                  </a:moveTo>
                  <a:lnTo>
                    <a:pt x="555268" y="121612"/>
                  </a:lnTo>
                  <a:cubicBezTo>
                    <a:pt x="568177" y="121612"/>
                    <a:pt x="578320" y="131746"/>
                    <a:pt x="578320" y="144645"/>
                  </a:cubicBezTo>
                  <a:lnTo>
                    <a:pt x="578320" y="220191"/>
                  </a:lnTo>
                  <a:cubicBezTo>
                    <a:pt x="578320" y="233090"/>
                    <a:pt x="568177" y="243224"/>
                    <a:pt x="555268" y="243224"/>
                  </a:cubicBezTo>
                  <a:lnTo>
                    <a:pt x="403125" y="243224"/>
                  </a:lnTo>
                  <a:cubicBezTo>
                    <a:pt x="390216" y="243224"/>
                    <a:pt x="380073" y="233090"/>
                    <a:pt x="380073" y="220191"/>
                  </a:cubicBezTo>
                  <a:lnTo>
                    <a:pt x="380073" y="144645"/>
                  </a:lnTo>
                  <a:cubicBezTo>
                    <a:pt x="380073" y="131746"/>
                    <a:pt x="390216" y="121612"/>
                    <a:pt x="403125" y="121612"/>
                  </a:cubicBezTo>
                  <a:close/>
                  <a:moveTo>
                    <a:pt x="23056" y="121612"/>
                  </a:moveTo>
                  <a:lnTo>
                    <a:pt x="175226" y="121612"/>
                  </a:lnTo>
                  <a:cubicBezTo>
                    <a:pt x="187215" y="121612"/>
                    <a:pt x="197360" y="131746"/>
                    <a:pt x="197360" y="144645"/>
                  </a:cubicBezTo>
                  <a:lnTo>
                    <a:pt x="197360" y="220191"/>
                  </a:lnTo>
                  <a:cubicBezTo>
                    <a:pt x="197360" y="233090"/>
                    <a:pt x="187215" y="243224"/>
                    <a:pt x="175226" y="243224"/>
                  </a:cubicBezTo>
                  <a:lnTo>
                    <a:pt x="23056" y="243224"/>
                  </a:lnTo>
                  <a:cubicBezTo>
                    <a:pt x="10144" y="243224"/>
                    <a:pt x="0" y="233090"/>
                    <a:pt x="0" y="220191"/>
                  </a:cubicBezTo>
                  <a:lnTo>
                    <a:pt x="0" y="144645"/>
                  </a:lnTo>
                  <a:cubicBezTo>
                    <a:pt x="0" y="131746"/>
                    <a:pt x="10144" y="121612"/>
                    <a:pt x="23056" y="121612"/>
                  </a:cubicBezTo>
                  <a:close/>
                  <a:moveTo>
                    <a:pt x="478753" y="0"/>
                  </a:moveTo>
                  <a:cubicBezTo>
                    <a:pt x="496301" y="0"/>
                    <a:pt x="509230" y="13831"/>
                    <a:pt x="509230" y="30428"/>
                  </a:cubicBezTo>
                  <a:lnTo>
                    <a:pt x="509230" y="91283"/>
                  </a:lnTo>
                  <a:lnTo>
                    <a:pt x="448276" y="91283"/>
                  </a:lnTo>
                  <a:lnTo>
                    <a:pt x="448276" y="30428"/>
                  </a:lnTo>
                  <a:cubicBezTo>
                    <a:pt x="448276" y="13831"/>
                    <a:pt x="462129" y="0"/>
                    <a:pt x="478753" y="0"/>
                  </a:cubicBezTo>
                  <a:close/>
                  <a:moveTo>
                    <a:pt x="288716" y="0"/>
                  </a:moveTo>
                  <a:cubicBezTo>
                    <a:pt x="306221" y="0"/>
                    <a:pt x="319119" y="13814"/>
                    <a:pt x="319119" y="30392"/>
                  </a:cubicBezTo>
                  <a:lnTo>
                    <a:pt x="319119" y="257870"/>
                  </a:lnTo>
                  <a:lnTo>
                    <a:pt x="258313" y="257870"/>
                  </a:lnTo>
                  <a:lnTo>
                    <a:pt x="258313" y="30392"/>
                  </a:lnTo>
                  <a:cubicBezTo>
                    <a:pt x="258313" y="13814"/>
                    <a:pt x="272133" y="0"/>
                    <a:pt x="288716" y="0"/>
                  </a:cubicBezTo>
                  <a:close/>
                  <a:moveTo>
                    <a:pt x="98680" y="0"/>
                  </a:moveTo>
                  <a:cubicBezTo>
                    <a:pt x="115304" y="0"/>
                    <a:pt x="129157" y="13831"/>
                    <a:pt x="129157" y="30428"/>
                  </a:cubicBezTo>
                  <a:lnTo>
                    <a:pt x="129157" y="91283"/>
                  </a:lnTo>
                  <a:lnTo>
                    <a:pt x="68203" y="91283"/>
                  </a:lnTo>
                  <a:lnTo>
                    <a:pt x="68203" y="30428"/>
                  </a:lnTo>
                  <a:cubicBezTo>
                    <a:pt x="68203" y="13831"/>
                    <a:pt x="82056" y="0"/>
                    <a:pt x="986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Group 20">
            <a:extLst>
              <a:ext uri="{FF2B5EF4-FFF2-40B4-BE49-F238E27FC236}">
                <a16:creationId xmlns:a16="http://schemas.microsoft.com/office/drawing/2014/main" id="{3C6DDAA4-9933-49D4-A9D3-C600A858134B}"/>
              </a:ext>
            </a:extLst>
          </p:cNvPr>
          <p:cNvGrpSpPr/>
          <p:nvPr/>
        </p:nvGrpSpPr>
        <p:grpSpPr>
          <a:xfrm>
            <a:off x="7759313" y="3355320"/>
            <a:ext cx="532775" cy="532775"/>
            <a:chOff x="8503251" y="2497458"/>
            <a:chExt cx="710560" cy="710560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3649C2B-C786-4D11-AC7A-A3D0EB875669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rgbClr val="0070C0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Oval 22">
              <a:extLst>
                <a:ext uri="{FF2B5EF4-FFF2-40B4-BE49-F238E27FC236}">
                  <a16:creationId xmlns:a16="http://schemas.microsoft.com/office/drawing/2014/main" id="{40166ABA-5344-4BB2-B63D-C82EF03CBA66}"/>
                </a:ext>
              </a:extLst>
            </p:cNvPr>
            <p:cNvSpPr/>
            <p:nvPr/>
          </p:nvSpPr>
          <p:spPr>
            <a:xfrm>
              <a:off x="8680280" y="2659062"/>
              <a:ext cx="356500" cy="387352"/>
            </a:xfrm>
            <a:custGeom>
              <a:avLst/>
              <a:gdLst>
                <a:gd name="connsiteX0" fmla="*/ 400482 w 560086"/>
                <a:gd name="connsiteY0" fmla="*/ 203934 h 608556"/>
                <a:gd name="connsiteX1" fmla="*/ 431714 w 560086"/>
                <a:gd name="connsiteY1" fmla="*/ 235122 h 608556"/>
                <a:gd name="connsiteX2" fmla="*/ 254767 w 560086"/>
                <a:gd name="connsiteY2" fmla="*/ 411820 h 608556"/>
                <a:gd name="connsiteX3" fmla="*/ 157356 w 560086"/>
                <a:gd name="connsiteY3" fmla="*/ 314596 h 608556"/>
                <a:gd name="connsiteX4" fmla="*/ 173022 w 560086"/>
                <a:gd name="connsiteY4" fmla="*/ 299002 h 608556"/>
                <a:gd name="connsiteX5" fmla="*/ 188638 w 560086"/>
                <a:gd name="connsiteY5" fmla="*/ 283408 h 608556"/>
                <a:gd name="connsiteX6" fmla="*/ 196521 w 560086"/>
                <a:gd name="connsiteY6" fmla="*/ 291280 h 608556"/>
                <a:gd name="connsiteX7" fmla="*/ 254767 w 560086"/>
                <a:gd name="connsiteY7" fmla="*/ 349444 h 608556"/>
                <a:gd name="connsiteX8" fmla="*/ 369652 w 560086"/>
                <a:gd name="connsiteY8" fmla="*/ 234721 h 608556"/>
                <a:gd name="connsiteX9" fmla="*/ 280059 w 560086"/>
                <a:gd name="connsiteY9" fmla="*/ 56759 h 608556"/>
                <a:gd name="connsiteX10" fmla="*/ 217645 w 560086"/>
                <a:gd name="connsiteY10" fmla="*/ 96069 h 608556"/>
                <a:gd name="connsiteX11" fmla="*/ 132685 w 560086"/>
                <a:gd name="connsiteY11" fmla="*/ 133675 h 608556"/>
                <a:gd name="connsiteX12" fmla="*/ 44412 w 560086"/>
                <a:gd name="connsiteY12" fmla="*/ 155486 h 608556"/>
                <a:gd name="connsiteX13" fmla="*/ 70874 w 560086"/>
                <a:gd name="connsiteY13" fmla="*/ 306259 h 608556"/>
                <a:gd name="connsiteX14" fmla="*/ 143330 w 560086"/>
                <a:gd name="connsiteY14" fmla="*/ 446752 h 608556"/>
                <a:gd name="connsiteX15" fmla="*/ 280059 w 560086"/>
                <a:gd name="connsiteY15" fmla="*/ 559519 h 608556"/>
                <a:gd name="connsiteX16" fmla="*/ 417290 w 560086"/>
                <a:gd name="connsiteY16" fmla="*/ 446101 h 608556"/>
                <a:gd name="connsiteX17" fmla="*/ 489646 w 560086"/>
                <a:gd name="connsiteY17" fmla="*/ 304855 h 608556"/>
                <a:gd name="connsiteX18" fmla="*/ 515656 w 560086"/>
                <a:gd name="connsiteY18" fmla="*/ 155486 h 608556"/>
                <a:gd name="connsiteX19" fmla="*/ 427383 w 560086"/>
                <a:gd name="connsiteY19" fmla="*/ 133675 h 608556"/>
                <a:gd name="connsiteX20" fmla="*/ 342423 w 560086"/>
                <a:gd name="connsiteY20" fmla="*/ 96069 h 608556"/>
                <a:gd name="connsiteX21" fmla="*/ 280059 w 560086"/>
                <a:gd name="connsiteY21" fmla="*/ 56759 h 608556"/>
                <a:gd name="connsiteX22" fmla="*/ 280059 w 560086"/>
                <a:gd name="connsiteY22" fmla="*/ 0 h 608556"/>
                <a:gd name="connsiteX23" fmla="*/ 294319 w 560086"/>
                <a:gd name="connsiteY23" fmla="*/ 12034 h 608556"/>
                <a:gd name="connsiteX24" fmla="*/ 364567 w 560086"/>
                <a:gd name="connsiteY24" fmla="*/ 57862 h 608556"/>
                <a:gd name="connsiteX25" fmla="*/ 540110 w 560086"/>
                <a:gd name="connsiteY25" fmla="*/ 114070 h 608556"/>
                <a:gd name="connsiteX26" fmla="*/ 559140 w 560086"/>
                <a:gd name="connsiteY26" fmla="*/ 116025 h 608556"/>
                <a:gd name="connsiteX27" fmla="*/ 559944 w 560086"/>
                <a:gd name="connsiteY27" fmla="*/ 135079 h 608556"/>
                <a:gd name="connsiteX28" fmla="*/ 531774 w 560086"/>
                <a:gd name="connsiteY28" fmla="*/ 318242 h 608556"/>
                <a:gd name="connsiteX29" fmla="*/ 452338 w 560086"/>
                <a:gd name="connsiteY29" fmla="*/ 472926 h 608556"/>
                <a:gd name="connsiteX30" fmla="*/ 289549 w 560086"/>
                <a:gd name="connsiteY30" fmla="*/ 604043 h 608556"/>
                <a:gd name="connsiteX31" fmla="*/ 280059 w 560086"/>
                <a:gd name="connsiteY31" fmla="*/ 608556 h 608556"/>
                <a:gd name="connsiteX32" fmla="*/ 270519 w 560086"/>
                <a:gd name="connsiteY32" fmla="*/ 604043 h 608556"/>
                <a:gd name="connsiteX33" fmla="*/ 107730 w 560086"/>
                <a:gd name="connsiteY33" fmla="*/ 472926 h 608556"/>
                <a:gd name="connsiteX34" fmla="*/ 28294 w 560086"/>
                <a:gd name="connsiteY34" fmla="*/ 318242 h 608556"/>
                <a:gd name="connsiteX35" fmla="*/ 124 w 560086"/>
                <a:gd name="connsiteY35" fmla="*/ 135079 h 608556"/>
                <a:gd name="connsiteX36" fmla="*/ 978 w 560086"/>
                <a:gd name="connsiteY36" fmla="*/ 116025 h 608556"/>
                <a:gd name="connsiteX37" fmla="*/ 19958 w 560086"/>
                <a:gd name="connsiteY37" fmla="*/ 114070 h 608556"/>
                <a:gd name="connsiteX38" fmla="*/ 195501 w 560086"/>
                <a:gd name="connsiteY38" fmla="*/ 57862 h 608556"/>
                <a:gd name="connsiteX39" fmla="*/ 265799 w 560086"/>
                <a:gd name="connsiteY39" fmla="*/ 12034 h 60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60086" h="608556">
                  <a:moveTo>
                    <a:pt x="400482" y="203934"/>
                  </a:moveTo>
                  <a:lnTo>
                    <a:pt x="431714" y="235122"/>
                  </a:lnTo>
                  <a:lnTo>
                    <a:pt x="254767" y="411820"/>
                  </a:lnTo>
                  <a:lnTo>
                    <a:pt x="157356" y="314596"/>
                  </a:lnTo>
                  <a:lnTo>
                    <a:pt x="173022" y="299002"/>
                  </a:lnTo>
                  <a:lnTo>
                    <a:pt x="188638" y="283408"/>
                  </a:lnTo>
                  <a:lnTo>
                    <a:pt x="196521" y="291280"/>
                  </a:lnTo>
                  <a:lnTo>
                    <a:pt x="254767" y="349444"/>
                  </a:lnTo>
                  <a:lnTo>
                    <a:pt x="369652" y="234721"/>
                  </a:lnTo>
                  <a:close/>
                  <a:moveTo>
                    <a:pt x="280059" y="56759"/>
                  </a:moveTo>
                  <a:cubicBezTo>
                    <a:pt x="267054" y="66286"/>
                    <a:pt x="245714" y="80827"/>
                    <a:pt x="217645" y="96069"/>
                  </a:cubicBezTo>
                  <a:cubicBezTo>
                    <a:pt x="189978" y="111111"/>
                    <a:pt x="161407" y="123747"/>
                    <a:pt x="132685" y="133675"/>
                  </a:cubicBezTo>
                  <a:cubicBezTo>
                    <a:pt x="103311" y="143803"/>
                    <a:pt x="73736" y="151124"/>
                    <a:pt x="44412" y="155486"/>
                  </a:cubicBezTo>
                  <a:cubicBezTo>
                    <a:pt x="45366" y="183815"/>
                    <a:pt x="50036" y="241527"/>
                    <a:pt x="70874" y="306259"/>
                  </a:cubicBezTo>
                  <a:cubicBezTo>
                    <a:pt x="87896" y="359207"/>
                    <a:pt x="112249" y="406490"/>
                    <a:pt x="143330" y="446752"/>
                  </a:cubicBezTo>
                  <a:cubicBezTo>
                    <a:pt x="179785" y="494085"/>
                    <a:pt x="225729" y="531991"/>
                    <a:pt x="280059" y="559519"/>
                  </a:cubicBezTo>
                  <a:cubicBezTo>
                    <a:pt x="334590" y="531841"/>
                    <a:pt x="380735" y="493734"/>
                    <a:pt x="417290" y="446101"/>
                  </a:cubicBezTo>
                  <a:cubicBezTo>
                    <a:pt x="448371" y="405587"/>
                    <a:pt x="472725" y="358054"/>
                    <a:pt x="489646" y="304855"/>
                  </a:cubicBezTo>
                  <a:cubicBezTo>
                    <a:pt x="510183" y="240424"/>
                    <a:pt x="514752" y="183514"/>
                    <a:pt x="515656" y="155486"/>
                  </a:cubicBezTo>
                  <a:cubicBezTo>
                    <a:pt x="486382" y="151124"/>
                    <a:pt x="456757" y="143803"/>
                    <a:pt x="427383" y="133675"/>
                  </a:cubicBezTo>
                  <a:cubicBezTo>
                    <a:pt x="398661" y="123747"/>
                    <a:pt x="370090" y="111111"/>
                    <a:pt x="342423" y="96069"/>
                  </a:cubicBezTo>
                  <a:cubicBezTo>
                    <a:pt x="314354" y="80827"/>
                    <a:pt x="293014" y="66286"/>
                    <a:pt x="280059" y="56759"/>
                  </a:cubicBezTo>
                  <a:close/>
                  <a:moveTo>
                    <a:pt x="280059" y="0"/>
                  </a:moveTo>
                  <a:lnTo>
                    <a:pt x="294319" y="12034"/>
                  </a:lnTo>
                  <a:cubicBezTo>
                    <a:pt x="294571" y="12234"/>
                    <a:pt x="320982" y="34346"/>
                    <a:pt x="364567" y="57862"/>
                  </a:cubicBezTo>
                  <a:cubicBezTo>
                    <a:pt x="404335" y="79373"/>
                    <a:pt x="467101" y="106599"/>
                    <a:pt x="540110" y="114070"/>
                  </a:cubicBezTo>
                  <a:lnTo>
                    <a:pt x="559140" y="116025"/>
                  </a:lnTo>
                  <a:lnTo>
                    <a:pt x="559944" y="135079"/>
                  </a:lnTo>
                  <a:cubicBezTo>
                    <a:pt x="560094" y="138488"/>
                    <a:pt x="563107" y="219766"/>
                    <a:pt x="531774" y="318242"/>
                  </a:cubicBezTo>
                  <a:cubicBezTo>
                    <a:pt x="513246" y="376305"/>
                    <a:pt x="486533" y="428351"/>
                    <a:pt x="452338" y="472926"/>
                  </a:cubicBezTo>
                  <a:cubicBezTo>
                    <a:pt x="409407" y="528883"/>
                    <a:pt x="354625" y="573006"/>
                    <a:pt x="289549" y="604043"/>
                  </a:cubicBezTo>
                  <a:lnTo>
                    <a:pt x="280059" y="608556"/>
                  </a:lnTo>
                  <a:lnTo>
                    <a:pt x="270519" y="604043"/>
                  </a:lnTo>
                  <a:cubicBezTo>
                    <a:pt x="205443" y="573006"/>
                    <a:pt x="150661" y="528883"/>
                    <a:pt x="107730" y="472926"/>
                  </a:cubicBezTo>
                  <a:cubicBezTo>
                    <a:pt x="73535" y="428351"/>
                    <a:pt x="46822" y="376305"/>
                    <a:pt x="28294" y="318242"/>
                  </a:cubicBezTo>
                  <a:cubicBezTo>
                    <a:pt x="-3039" y="219766"/>
                    <a:pt x="24" y="138488"/>
                    <a:pt x="124" y="135079"/>
                  </a:cubicBezTo>
                  <a:lnTo>
                    <a:pt x="978" y="116025"/>
                  </a:lnTo>
                  <a:lnTo>
                    <a:pt x="19958" y="114070"/>
                  </a:lnTo>
                  <a:cubicBezTo>
                    <a:pt x="92967" y="106599"/>
                    <a:pt x="155733" y="79373"/>
                    <a:pt x="195501" y="57862"/>
                  </a:cubicBezTo>
                  <a:cubicBezTo>
                    <a:pt x="239086" y="34346"/>
                    <a:pt x="265497" y="12234"/>
                    <a:pt x="265799" y="120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Group 27">
            <a:extLst>
              <a:ext uri="{FF2B5EF4-FFF2-40B4-BE49-F238E27FC236}">
                <a16:creationId xmlns:a16="http://schemas.microsoft.com/office/drawing/2014/main" id="{D81FDF75-4D5A-48B3-91BC-935A6AE51DC1}"/>
              </a:ext>
            </a:extLst>
          </p:cNvPr>
          <p:cNvGrpSpPr/>
          <p:nvPr/>
        </p:nvGrpSpPr>
        <p:grpSpPr>
          <a:xfrm>
            <a:off x="7759313" y="4730778"/>
            <a:ext cx="532775" cy="532775"/>
            <a:chOff x="8503251" y="2497458"/>
            <a:chExt cx="710560" cy="710560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612D17A6-B038-40C2-BD63-E500B436C442}"/>
                </a:ext>
              </a:extLst>
            </p:cNvPr>
            <p:cNvSpPr/>
            <p:nvPr/>
          </p:nvSpPr>
          <p:spPr>
            <a:xfrm>
              <a:off x="8503251" y="2497458"/>
              <a:ext cx="710560" cy="710560"/>
            </a:xfrm>
            <a:prstGeom prst="ellipse">
              <a:avLst/>
            </a:prstGeom>
            <a:solidFill>
              <a:srgbClr val="97CCD4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Oval 29">
              <a:extLst>
                <a:ext uri="{FF2B5EF4-FFF2-40B4-BE49-F238E27FC236}">
                  <a16:creationId xmlns:a16="http://schemas.microsoft.com/office/drawing/2014/main" id="{9DE261BB-4EC5-485A-856B-868637C4DD61}"/>
                </a:ext>
              </a:extLst>
            </p:cNvPr>
            <p:cNvSpPr/>
            <p:nvPr/>
          </p:nvSpPr>
          <p:spPr>
            <a:xfrm>
              <a:off x="8668310" y="2659062"/>
              <a:ext cx="380440" cy="387352"/>
            </a:xfrm>
            <a:custGeom>
              <a:avLst/>
              <a:gdLst>
                <a:gd name="connsiteX0" fmla="*/ 87801 w 596278"/>
                <a:gd name="connsiteY0" fmla="*/ 507611 h 607110"/>
                <a:gd name="connsiteX1" fmla="*/ 87801 w 596278"/>
                <a:gd name="connsiteY1" fmla="*/ 572672 h 607110"/>
                <a:gd name="connsiteX2" fmla="*/ 508444 w 596278"/>
                <a:gd name="connsiteY2" fmla="*/ 572672 h 607110"/>
                <a:gd name="connsiteX3" fmla="*/ 508444 w 596278"/>
                <a:gd name="connsiteY3" fmla="*/ 507611 h 607110"/>
                <a:gd name="connsiteX4" fmla="*/ 298122 w 596278"/>
                <a:gd name="connsiteY4" fmla="*/ 200764 h 607110"/>
                <a:gd name="connsiteX5" fmla="*/ 270141 w 596278"/>
                <a:gd name="connsiteY5" fmla="*/ 228706 h 607110"/>
                <a:gd name="connsiteX6" fmla="*/ 298122 w 596278"/>
                <a:gd name="connsiteY6" fmla="*/ 256648 h 607110"/>
                <a:gd name="connsiteX7" fmla="*/ 326103 w 596278"/>
                <a:gd name="connsiteY7" fmla="*/ 228706 h 607110"/>
                <a:gd name="connsiteX8" fmla="*/ 298122 w 596278"/>
                <a:gd name="connsiteY8" fmla="*/ 200764 h 607110"/>
                <a:gd name="connsiteX9" fmla="*/ 298122 w 596278"/>
                <a:gd name="connsiteY9" fmla="*/ 166429 h 607110"/>
                <a:gd name="connsiteX10" fmla="*/ 360589 w 596278"/>
                <a:gd name="connsiteY10" fmla="*/ 228706 h 607110"/>
                <a:gd name="connsiteX11" fmla="*/ 315365 w 596278"/>
                <a:gd name="connsiteY11" fmla="*/ 288611 h 607110"/>
                <a:gd name="connsiteX12" fmla="*/ 315365 w 596278"/>
                <a:gd name="connsiteY12" fmla="*/ 473174 h 607110"/>
                <a:gd name="connsiteX13" fmla="*/ 525687 w 596278"/>
                <a:gd name="connsiteY13" fmla="*/ 473174 h 607110"/>
                <a:gd name="connsiteX14" fmla="*/ 542930 w 596278"/>
                <a:gd name="connsiteY14" fmla="*/ 490392 h 607110"/>
                <a:gd name="connsiteX15" fmla="*/ 542930 w 596278"/>
                <a:gd name="connsiteY15" fmla="*/ 589891 h 607110"/>
                <a:gd name="connsiteX16" fmla="*/ 525687 w 596278"/>
                <a:gd name="connsiteY16" fmla="*/ 607110 h 607110"/>
                <a:gd name="connsiteX17" fmla="*/ 70661 w 596278"/>
                <a:gd name="connsiteY17" fmla="*/ 607110 h 607110"/>
                <a:gd name="connsiteX18" fmla="*/ 53418 w 596278"/>
                <a:gd name="connsiteY18" fmla="*/ 589891 h 607110"/>
                <a:gd name="connsiteX19" fmla="*/ 53418 w 596278"/>
                <a:gd name="connsiteY19" fmla="*/ 490392 h 607110"/>
                <a:gd name="connsiteX20" fmla="*/ 70661 w 596278"/>
                <a:gd name="connsiteY20" fmla="*/ 473174 h 607110"/>
                <a:gd name="connsiteX21" fmla="*/ 280983 w 596278"/>
                <a:gd name="connsiteY21" fmla="*/ 473174 h 607110"/>
                <a:gd name="connsiteX22" fmla="*/ 280983 w 596278"/>
                <a:gd name="connsiteY22" fmla="*/ 288611 h 607110"/>
                <a:gd name="connsiteX23" fmla="*/ 235759 w 596278"/>
                <a:gd name="connsiteY23" fmla="*/ 228706 h 607110"/>
                <a:gd name="connsiteX24" fmla="*/ 298122 w 596278"/>
                <a:gd name="connsiteY24" fmla="*/ 166429 h 607110"/>
                <a:gd name="connsiteX25" fmla="*/ 425903 w 596278"/>
                <a:gd name="connsiteY25" fmla="*/ 71418 h 607110"/>
                <a:gd name="connsiteX26" fmla="*/ 437805 w 596278"/>
                <a:gd name="connsiteY26" fmla="*/ 77101 h 607110"/>
                <a:gd name="connsiteX27" fmla="*/ 495228 w 596278"/>
                <a:gd name="connsiteY27" fmla="*/ 225554 h 607110"/>
                <a:gd name="connsiteX28" fmla="*/ 437805 w 596278"/>
                <a:gd name="connsiteY28" fmla="*/ 374008 h 607110"/>
                <a:gd name="connsiteX29" fmla="*/ 424999 w 596278"/>
                <a:gd name="connsiteY29" fmla="*/ 379678 h 607110"/>
                <a:gd name="connsiteX30" fmla="*/ 413535 w 596278"/>
                <a:gd name="connsiteY30" fmla="*/ 375245 h 607110"/>
                <a:gd name="connsiteX31" fmla="*/ 412295 w 596278"/>
                <a:gd name="connsiteY31" fmla="*/ 351018 h 607110"/>
                <a:gd name="connsiteX32" fmla="*/ 460733 w 596278"/>
                <a:gd name="connsiteY32" fmla="*/ 225554 h 607110"/>
                <a:gd name="connsiteX33" fmla="*/ 412295 w 596278"/>
                <a:gd name="connsiteY33" fmla="*/ 100091 h 607110"/>
                <a:gd name="connsiteX34" fmla="*/ 413535 w 596278"/>
                <a:gd name="connsiteY34" fmla="*/ 75864 h 607110"/>
                <a:gd name="connsiteX35" fmla="*/ 425903 w 596278"/>
                <a:gd name="connsiteY35" fmla="*/ 71418 h 607110"/>
                <a:gd name="connsiteX36" fmla="*/ 170390 w 596278"/>
                <a:gd name="connsiteY36" fmla="*/ 71418 h 607110"/>
                <a:gd name="connsiteX37" fmla="*/ 182748 w 596278"/>
                <a:gd name="connsiteY37" fmla="*/ 75864 h 607110"/>
                <a:gd name="connsiteX38" fmla="*/ 183987 w 596278"/>
                <a:gd name="connsiteY38" fmla="*/ 100091 h 607110"/>
                <a:gd name="connsiteX39" fmla="*/ 135484 w 596278"/>
                <a:gd name="connsiteY39" fmla="*/ 225554 h 607110"/>
                <a:gd name="connsiteX40" fmla="*/ 183987 w 596278"/>
                <a:gd name="connsiteY40" fmla="*/ 351018 h 607110"/>
                <a:gd name="connsiteX41" fmla="*/ 182748 w 596278"/>
                <a:gd name="connsiteY41" fmla="*/ 375245 h 607110"/>
                <a:gd name="connsiteX42" fmla="*/ 171190 w 596278"/>
                <a:gd name="connsiteY42" fmla="*/ 379678 h 607110"/>
                <a:gd name="connsiteX43" fmla="*/ 158497 w 596278"/>
                <a:gd name="connsiteY43" fmla="*/ 374008 h 607110"/>
                <a:gd name="connsiteX44" fmla="*/ 101120 w 596278"/>
                <a:gd name="connsiteY44" fmla="*/ 225554 h 607110"/>
                <a:gd name="connsiteX45" fmla="*/ 158497 w 596278"/>
                <a:gd name="connsiteY45" fmla="*/ 77101 h 607110"/>
                <a:gd name="connsiteX46" fmla="*/ 170390 w 596278"/>
                <a:gd name="connsiteY46" fmla="*/ 71418 h 607110"/>
                <a:gd name="connsiteX47" fmla="*/ 497125 w 596278"/>
                <a:gd name="connsiteY47" fmla="*/ 11 h 607110"/>
                <a:gd name="connsiteX48" fmla="*/ 509117 w 596278"/>
                <a:gd name="connsiteY48" fmla="*/ 5449 h 607110"/>
                <a:gd name="connsiteX49" fmla="*/ 596278 w 596278"/>
                <a:gd name="connsiteY49" fmla="*/ 225538 h 607110"/>
                <a:gd name="connsiteX50" fmla="*/ 509117 w 596278"/>
                <a:gd name="connsiteY50" fmla="*/ 445626 h 607110"/>
                <a:gd name="connsiteX51" fmla="*/ 496518 w 596278"/>
                <a:gd name="connsiteY51" fmla="*/ 451090 h 607110"/>
                <a:gd name="connsiteX52" fmla="*/ 484745 w 596278"/>
                <a:gd name="connsiteY52" fmla="*/ 446451 h 607110"/>
                <a:gd name="connsiteX53" fmla="*/ 483919 w 596278"/>
                <a:gd name="connsiteY53" fmla="*/ 422123 h 607110"/>
                <a:gd name="connsiteX54" fmla="*/ 561889 w 596278"/>
                <a:gd name="connsiteY54" fmla="*/ 225538 h 607110"/>
                <a:gd name="connsiteX55" fmla="*/ 483919 w 596278"/>
                <a:gd name="connsiteY55" fmla="*/ 28953 h 607110"/>
                <a:gd name="connsiteX56" fmla="*/ 484745 w 596278"/>
                <a:gd name="connsiteY56" fmla="*/ 4624 h 607110"/>
                <a:gd name="connsiteX57" fmla="*/ 497125 w 596278"/>
                <a:gd name="connsiteY57" fmla="*/ 11 h 607110"/>
                <a:gd name="connsiteX58" fmla="*/ 99141 w 596278"/>
                <a:gd name="connsiteY58" fmla="*/ 11 h 607110"/>
                <a:gd name="connsiteX59" fmla="*/ 111430 w 596278"/>
                <a:gd name="connsiteY59" fmla="*/ 4624 h 607110"/>
                <a:gd name="connsiteX60" fmla="*/ 112256 w 596278"/>
                <a:gd name="connsiteY60" fmla="*/ 28953 h 607110"/>
                <a:gd name="connsiteX61" fmla="*/ 34389 w 596278"/>
                <a:gd name="connsiteY61" fmla="*/ 225538 h 607110"/>
                <a:gd name="connsiteX62" fmla="*/ 112256 w 596278"/>
                <a:gd name="connsiteY62" fmla="*/ 422123 h 607110"/>
                <a:gd name="connsiteX63" fmla="*/ 111430 w 596278"/>
                <a:gd name="connsiteY63" fmla="*/ 446451 h 607110"/>
                <a:gd name="connsiteX64" fmla="*/ 99760 w 596278"/>
                <a:gd name="connsiteY64" fmla="*/ 451090 h 607110"/>
                <a:gd name="connsiteX65" fmla="*/ 87161 w 596278"/>
                <a:gd name="connsiteY65" fmla="*/ 445626 h 607110"/>
                <a:gd name="connsiteX66" fmla="*/ 0 w 596278"/>
                <a:gd name="connsiteY66" fmla="*/ 225538 h 607110"/>
                <a:gd name="connsiteX67" fmla="*/ 87161 w 596278"/>
                <a:gd name="connsiteY67" fmla="*/ 5449 h 607110"/>
                <a:gd name="connsiteX68" fmla="*/ 99141 w 596278"/>
                <a:gd name="connsiteY68" fmla="*/ 11 h 607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596278" h="607110">
                  <a:moveTo>
                    <a:pt x="87801" y="507611"/>
                  </a:moveTo>
                  <a:lnTo>
                    <a:pt x="87801" y="572672"/>
                  </a:lnTo>
                  <a:lnTo>
                    <a:pt x="508444" y="572672"/>
                  </a:lnTo>
                  <a:lnTo>
                    <a:pt x="508444" y="507611"/>
                  </a:lnTo>
                  <a:close/>
                  <a:moveTo>
                    <a:pt x="298122" y="200764"/>
                  </a:moveTo>
                  <a:cubicBezTo>
                    <a:pt x="282738" y="200764"/>
                    <a:pt x="270141" y="213343"/>
                    <a:pt x="270141" y="228706"/>
                  </a:cubicBezTo>
                  <a:cubicBezTo>
                    <a:pt x="270141" y="244172"/>
                    <a:pt x="282738" y="256648"/>
                    <a:pt x="298122" y="256648"/>
                  </a:cubicBezTo>
                  <a:cubicBezTo>
                    <a:pt x="313610" y="256648"/>
                    <a:pt x="326103" y="244172"/>
                    <a:pt x="326103" y="228706"/>
                  </a:cubicBezTo>
                  <a:cubicBezTo>
                    <a:pt x="326103" y="213343"/>
                    <a:pt x="313610" y="200764"/>
                    <a:pt x="298122" y="200764"/>
                  </a:cubicBezTo>
                  <a:close/>
                  <a:moveTo>
                    <a:pt x="298122" y="166429"/>
                  </a:moveTo>
                  <a:cubicBezTo>
                    <a:pt x="332608" y="166429"/>
                    <a:pt x="360589" y="194371"/>
                    <a:pt x="360589" y="228706"/>
                  </a:cubicBezTo>
                  <a:cubicBezTo>
                    <a:pt x="360589" y="257164"/>
                    <a:pt x="341384" y="281084"/>
                    <a:pt x="315365" y="288611"/>
                  </a:cubicBezTo>
                  <a:lnTo>
                    <a:pt x="315365" y="473174"/>
                  </a:lnTo>
                  <a:lnTo>
                    <a:pt x="525687" y="473174"/>
                  </a:lnTo>
                  <a:cubicBezTo>
                    <a:pt x="535186" y="473174"/>
                    <a:pt x="542930" y="480907"/>
                    <a:pt x="542930" y="490392"/>
                  </a:cubicBezTo>
                  <a:lnTo>
                    <a:pt x="542930" y="589891"/>
                  </a:lnTo>
                  <a:cubicBezTo>
                    <a:pt x="542930" y="599377"/>
                    <a:pt x="535186" y="607110"/>
                    <a:pt x="525687" y="607110"/>
                  </a:cubicBezTo>
                  <a:lnTo>
                    <a:pt x="70661" y="607110"/>
                  </a:lnTo>
                  <a:cubicBezTo>
                    <a:pt x="61162" y="607110"/>
                    <a:pt x="53418" y="599377"/>
                    <a:pt x="53418" y="589891"/>
                  </a:cubicBezTo>
                  <a:lnTo>
                    <a:pt x="53418" y="490392"/>
                  </a:lnTo>
                  <a:cubicBezTo>
                    <a:pt x="53418" y="480907"/>
                    <a:pt x="61162" y="473174"/>
                    <a:pt x="70661" y="473174"/>
                  </a:cubicBezTo>
                  <a:lnTo>
                    <a:pt x="280983" y="473174"/>
                  </a:lnTo>
                  <a:lnTo>
                    <a:pt x="280983" y="288611"/>
                  </a:lnTo>
                  <a:cubicBezTo>
                    <a:pt x="254860" y="281084"/>
                    <a:pt x="235759" y="257164"/>
                    <a:pt x="235759" y="228706"/>
                  </a:cubicBezTo>
                  <a:cubicBezTo>
                    <a:pt x="235759" y="194371"/>
                    <a:pt x="263740" y="166429"/>
                    <a:pt x="298122" y="166429"/>
                  </a:cubicBezTo>
                  <a:close/>
                  <a:moveTo>
                    <a:pt x="425903" y="71418"/>
                  </a:moveTo>
                  <a:cubicBezTo>
                    <a:pt x="430292" y="71637"/>
                    <a:pt x="434603" y="73544"/>
                    <a:pt x="437805" y="77101"/>
                  </a:cubicBezTo>
                  <a:cubicBezTo>
                    <a:pt x="474779" y="117822"/>
                    <a:pt x="495228" y="170606"/>
                    <a:pt x="495228" y="225554"/>
                  </a:cubicBezTo>
                  <a:cubicBezTo>
                    <a:pt x="495228" y="280503"/>
                    <a:pt x="474779" y="333183"/>
                    <a:pt x="437805" y="374008"/>
                  </a:cubicBezTo>
                  <a:cubicBezTo>
                    <a:pt x="434397" y="377822"/>
                    <a:pt x="429749" y="379678"/>
                    <a:pt x="424999" y="379678"/>
                  </a:cubicBezTo>
                  <a:cubicBezTo>
                    <a:pt x="420971" y="379678"/>
                    <a:pt x="416840" y="378235"/>
                    <a:pt x="413535" y="375245"/>
                  </a:cubicBezTo>
                  <a:cubicBezTo>
                    <a:pt x="406408" y="368853"/>
                    <a:pt x="405892" y="358029"/>
                    <a:pt x="412295" y="351018"/>
                  </a:cubicBezTo>
                  <a:cubicBezTo>
                    <a:pt x="443589" y="316482"/>
                    <a:pt x="460733" y="271946"/>
                    <a:pt x="460733" y="225554"/>
                  </a:cubicBezTo>
                  <a:cubicBezTo>
                    <a:pt x="460733" y="179163"/>
                    <a:pt x="443589" y="134627"/>
                    <a:pt x="412295" y="100091"/>
                  </a:cubicBezTo>
                  <a:cubicBezTo>
                    <a:pt x="405892" y="93080"/>
                    <a:pt x="406408" y="82255"/>
                    <a:pt x="413535" y="75864"/>
                  </a:cubicBezTo>
                  <a:cubicBezTo>
                    <a:pt x="417046" y="72668"/>
                    <a:pt x="421513" y="71199"/>
                    <a:pt x="425903" y="71418"/>
                  </a:cubicBezTo>
                  <a:close/>
                  <a:moveTo>
                    <a:pt x="170390" y="71418"/>
                  </a:moveTo>
                  <a:cubicBezTo>
                    <a:pt x="174776" y="71199"/>
                    <a:pt x="179240" y="72668"/>
                    <a:pt x="182748" y="75864"/>
                  </a:cubicBezTo>
                  <a:cubicBezTo>
                    <a:pt x="189766" y="82255"/>
                    <a:pt x="190385" y="93080"/>
                    <a:pt x="183987" y="100091"/>
                  </a:cubicBezTo>
                  <a:cubicBezTo>
                    <a:pt x="152718" y="134627"/>
                    <a:pt x="135484" y="179163"/>
                    <a:pt x="135484" y="225554"/>
                  </a:cubicBezTo>
                  <a:cubicBezTo>
                    <a:pt x="135484" y="271946"/>
                    <a:pt x="152718" y="316482"/>
                    <a:pt x="183987" y="351018"/>
                  </a:cubicBezTo>
                  <a:cubicBezTo>
                    <a:pt x="190385" y="358029"/>
                    <a:pt x="189766" y="368853"/>
                    <a:pt x="182748" y="375245"/>
                  </a:cubicBezTo>
                  <a:cubicBezTo>
                    <a:pt x="179446" y="378235"/>
                    <a:pt x="175318" y="379678"/>
                    <a:pt x="171190" y="379678"/>
                  </a:cubicBezTo>
                  <a:cubicBezTo>
                    <a:pt x="166547" y="379678"/>
                    <a:pt x="161903" y="377822"/>
                    <a:pt x="158497" y="374008"/>
                  </a:cubicBezTo>
                  <a:cubicBezTo>
                    <a:pt x="121450" y="333183"/>
                    <a:pt x="101120" y="280503"/>
                    <a:pt x="101120" y="225554"/>
                  </a:cubicBezTo>
                  <a:cubicBezTo>
                    <a:pt x="101120" y="170606"/>
                    <a:pt x="121450" y="117822"/>
                    <a:pt x="158497" y="77101"/>
                  </a:cubicBezTo>
                  <a:cubicBezTo>
                    <a:pt x="161696" y="73544"/>
                    <a:pt x="166005" y="71637"/>
                    <a:pt x="170390" y="71418"/>
                  </a:cubicBezTo>
                  <a:close/>
                  <a:moveTo>
                    <a:pt x="497125" y="11"/>
                  </a:moveTo>
                  <a:cubicBezTo>
                    <a:pt x="501527" y="166"/>
                    <a:pt x="505864" y="1996"/>
                    <a:pt x="509117" y="5449"/>
                  </a:cubicBezTo>
                  <a:cubicBezTo>
                    <a:pt x="565297" y="65445"/>
                    <a:pt x="596278" y="143584"/>
                    <a:pt x="596278" y="225538"/>
                  </a:cubicBezTo>
                  <a:cubicBezTo>
                    <a:pt x="596278" y="307491"/>
                    <a:pt x="565297" y="385630"/>
                    <a:pt x="509117" y="445626"/>
                  </a:cubicBezTo>
                  <a:cubicBezTo>
                    <a:pt x="505709" y="449234"/>
                    <a:pt x="501165" y="451090"/>
                    <a:pt x="496518" y="451090"/>
                  </a:cubicBezTo>
                  <a:cubicBezTo>
                    <a:pt x="492284" y="451090"/>
                    <a:pt x="488050" y="449544"/>
                    <a:pt x="484745" y="446451"/>
                  </a:cubicBezTo>
                  <a:cubicBezTo>
                    <a:pt x="477826" y="439957"/>
                    <a:pt x="477516" y="429030"/>
                    <a:pt x="483919" y="422123"/>
                  </a:cubicBezTo>
                  <a:cubicBezTo>
                    <a:pt x="534212" y="368518"/>
                    <a:pt x="561889" y="298729"/>
                    <a:pt x="561889" y="225538"/>
                  </a:cubicBezTo>
                  <a:cubicBezTo>
                    <a:pt x="561889" y="152347"/>
                    <a:pt x="534212" y="82454"/>
                    <a:pt x="483919" y="28953"/>
                  </a:cubicBezTo>
                  <a:cubicBezTo>
                    <a:pt x="477516" y="21943"/>
                    <a:pt x="477826" y="11119"/>
                    <a:pt x="484745" y="4624"/>
                  </a:cubicBezTo>
                  <a:cubicBezTo>
                    <a:pt x="488256" y="1377"/>
                    <a:pt x="492722" y="-143"/>
                    <a:pt x="497125" y="11"/>
                  </a:cubicBezTo>
                  <a:close/>
                  <a:moveTo>
                    <a:pt x="99141" y="11"/>
                  </a:moveTo>
                  <a:cubicBezTo>
                    <a:pt x="103530" y="-143"/>
                    <a:pt x="107971" y="1377"/>
                    <a:pt x="111430" y="4624"/>
                  </a:cubicBezTo>
                  <a:cubicBezTo>
                    <a:pt x="118452" y="11119"/>
                    <a:pt x="118762" y="21943"/>
                    <a:pt x="112256" y="28953"/>
                  </a:cubicBezTo>
                  <a:cubicBezTo>
                    <a:pt x="62066" y="82454"/>
                    <a:pt x="34389" y="152347"/>
                    <a:pt x="34389" y="225538"/>
                  </a:cubicBezTo>
                  <a:cubicBezTo>
                    <a:pt x="34389" y="298729"/>
                    <a:pt x="62066" y="368518"/>
                    <a:pt x="112256" y="422123"/>
                  </a:cubicBezTo>
                  <a:cubicBezTo>
                    <a:pt x="118762" y="429030"/>
                    <a:pt x="118452" y="439957"/>
                    <a:pt x="111430" y="446451"/>
                  </a:cubicBezTo>
                  <a:cubicBezTo>
                    <a:pt x="108125" y="449544"/>
                    <a:pt x="103891" y="451090"/>
                    <a:pt x="99760" y="451090"/>
                  </a:cubicBezTo>
                  <a:cubicBezTo>
                    <a:pt x="95113" y="451090"/>
                    <a:pt x="90569" y="449234"/>
                    <a:pt x="87161" y="445626"/>
                  </a:cubicBezTo>
                  <a:cubicBezTo>
                    <a:pt x="30878" y="385630"/>
                    <a:pt x="0" y="307491"/>
                    <a:pt x="0" y="225538"/>
                  </a:cubicBezTo>
                  <a:cubicBezTo>
                    <a:pt x="0" y="143584"/>
                    <a:pt x="30878" y="65445"/>
                    <a:pt x="87161" y="5449"/>
                  </a:cubicBezTo>
                  <a:cubicBezTo>
                    <a:pt x="90414" y="1996"/>
                    <a:pt x="94752" y="166"/>
                    <a:pt x="99141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3C64E2B8-96CE-4E78-921C-24CC26FF8AE6}"/>
              </a:ext>
            </a:extLst>
          </p:cNvPr>
          <p:cNvGrpSpPr/>
          <p:nvPr/>
        </p:nvGrpSpPr>
        <p:grpSpPr>
          <a:xfrm>
            <a:off x="8571274" y="1703481"/>
            <a:ext cx="2649458" cy="1076897"/>
            <a:chOff x="8571274" y="2036182"/>
            <a:chExt cx="2649458" cy="107689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F92B1B26-22D0-4176-8BC8-914FE5435501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25160970-95DE-4067-822F-B81573467E1B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9C6309E-A560-4F9B-ACF6-1FA57C6CD29C}"/>
              </a:ext>
            </a:extLst>
          </p:cNvPr>
          <p:cNvGrpSpPr/>
          <p:nvPr/>
        </p:nvGrpSpPr>
        <p:grpSpPr>
          <a:xfrm>
            <a:off x="8571274" y="3083258"/>
            <a:ext cx="2649458" cy="1076897"/>
            <a:chOff x="8571274" y="2036182"/>
            <a:chExt cx="2649458" cy="1076897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A7CC4A9-C4FF-4FED-9989-8BA32B62F1AB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8B620E8C-D407-4720-A9BE-DEBAA44D1A8D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C8C3E79-237A-49AA-8845-7D86671F60D4}"/>
              </a:ext>
            </a:extLst>
          </p:cNvPr>
          <p:cNvGrpSpPr/>
          <p:nvPr/>
        </p:nvGrpSpPr>
        <p:grpSpPr>
          <a:xfrm>
            <a:off x="8571274" y="4458716"/>
            <a:ext cx="2649458" cy="1076897"/>
            <a:chOff x="8571274" y="2036182"/>
            <a:chExt cx="2649458" cy="1076897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21F646ED-A900-445E-ACFA-BCD38327F7D5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6B90CD7-3AE9-4EF4-BB25-13B7041E7E21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3211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1DE04E8-2E40-4D58-ADF1-031AD19F2C72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B1EEC6-3669-4561-86DA-C757C694ABB8}"/>
              </a:ext>
            </a:extLst>
          </p:cNvPr>
          <p:cNvSpPr txBox="1"/>
          <p:nvPr/>
        </p:nvSpPr>
        <p:spPr>
          <a:xfrm>
            <a:off x="514388" y="237821"/>
            <a:ext cx="1219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3261DEA-BB45-427E-8626-EDEA56634799}"/>
              </a:ext>
            </a:extLst>
          </p:cNvPr>
          <p:cNvSpPr/>
          <p:nvPr/>
        </p:nvSpPr>
        <p:spPr bwMode="auto">
          <a:xfrm flipH="1">
            <a:off x="2933700" y="2422945"/>
            <a:ext cx="6324599" cy="3118725"/>
          </a:xfrm>
          <a:custGeom>
            <a:avLst/>
            <a:gdLst>
              <a:gd name="connsiteX0" fmla="*/ 2336380 w 6324599"/>
              <a:gd name="connsiteY0" fmla="*/ 135 h 3118725"/>
              <a:gd name="connsiteX1" fmla="*/ 1821436 w 6324599"/>
              <a:gd name="connsiteY1" fmla="*/ 290731 h 3118725"/>
              <a:gd name="connsiteX2" fmla="*/ 1763943 w 6324599"/>
              <a:gd name="connsiteY2" fmla="*/ 403463 h 3118725"/>
              <a:gd name="connsiteX3" fmla="*/ 1753944 w 6324599"/>
              <a:gd name="connsiteY3" fmla="*/ 441040 h 3118725"/>
              <a:gd name="connsiteX4" fmla="*/ 1683951 w 6324599"/>
              <a:gd name="connsiteY4" fmla="*/ 503669 h 3118725"/>
              <a:gd name="connsiteX5" fmla="*/ 1438979 w 6324599"/>
              <a:gd name="connsiteY5" fmla="*/ 573813 h 3118725"/>
              <a:gd name="connsiteX6" fmla="*/ 1258999 w 6324599"/>
              <a:gd name="connsiteY6" fmla="*/ 501164 h 3118725"/>
              <a:gd name="connsiteX7" fmla="*/ 1234002 w 6324599"/>
              <a:gd name="connsiteY7" fmla="*/ 476112 h 3118725"/>
              <a:gd name="connsiteX8" fmla="*/ 1201505 w 6324599"/>
              <a:gd name="connsiteY8" fmla="*/ 383422 h 3118725"/>
              <a:gd name="connsiteX9" fmla="*/ 1056521 w 6324599"/>
              <a:gd name="connsiteY9" fmla="*/ 180505 h 3118725"/>
              <a:gd name="connsiteX10" fmla="*/ 169119 w 6324599"/>
              <a:gd name="connsiteY10" fmla="*/ 210566 h 3118725"/>
              <a:gd name="connsiteX11" fmla="*/ 199116 w 6324599"/>
              <a:gd name="connsiteY11" fmla="*/ 1102399 h 3118725"/>
              <a:gd name="connsiteX12" fmla="*/ 1089018 w 6324599"/>
              <a:gd name="connsiteY12" fmla="*/ 1072337 h 3118725"/>
              <a:gd name="connsiteX13" fmla="*/ 1219004 w 6324599"/>
              <a:gd name="connsiteY13" fmla="*/ 859399 h 3118725"/>
              <a:gd name="connsiteX14" fmla="*/ 1234002 w 6324599"/>
              <a:gd name="connsiteY14" fmla="*/ 801781 h 3118725"/>
              <a:gd name="connsiteX15" fmla="*/ 1283996 w 6324599"/>
              <a:gd name="connsiteY15" fmla="*/ 759194 h 3118725"/>
              <a:gd name="connsiteX16" fmla="*/ 1528969 w 6324599"/>
              <a:gd name="connsiteY16" fmla="*/ 686544 h 3118725"/>
              <a:gd name="connsiteX17" fmla="*/ 1708949 w 6324599"/>
              <a:gd name="connsiteY17" fmla="*/ 759194 h 3118725"/>
              <a:gd name="connsiteX18" fmla="*/ 1743945 w 6324599"/>
              <a:gd name="connsiteY18" fmla="*/ 794266 h 3118725"/>
              <a:gd name="connsiteX19" fmla="*/ 1771442 w 6324599"/>
              <a:gd name="connsiteY19" fmla="*/ 881946 h 3118725"/>
              <a:gd name="connsiteX20" fmla="*/ 2008916 w 6324599"/>
              <a:gd name="connsiteY20" fmla="*/ 1162522 h 3118725"/>
              <a:gd name="connsiteX21" fmla="*/ 2241390 w 6324599"/>
              <a:gd name="connsiteY21" fmla="*/ 1255212 h 3118725"/>
              <a:gd name="connsiteX22" fmla="*/ 2253889 w 6324599"/>
              <a:gd name="connsiteY22" fmla="*/ 1255212 h 3118725"/>
              <a:gd name="connsiteX23" fmla="*/ 2278886 w 6324599"/>
              <a:gd name="connsiteY23" fmla="*/ 1267738 h 3118725"/>
              <a:gd name="connsiteX24" fmla="*/ 2466365 w 6324599"/>
              <a:gd name="connsiteY24" fmla="*/ 1558335 h 3118725"/>
              <a:gd name="connsiteX25" fmla="*/ 2426370 w 6324599"/>
              <a:gd name="connsiteY25" fmla="*/ 1746221 h 3118725"/>
              <a:gd name="connsiteX26" fmla="*/ 2406372 w 6324599"/>
              <a:gd name="connsiteY26" fmla="*/ 1776283 h 3118725"/>
              <a:gd name="connsiteX27" fmla="*/ 2321381 w 6324599"/>
              <a:gd name="connsiteY27" fmla="*/ 1823881 h 3118725"/>
              <a:gd name="connsiteX28" fmla="*/ 2148900 w 6324599"/>
              <a:gd name="connsiteY28" fmla="*/ 2004251 h 3118725"/>
              <a:gd name="connsiteX29" fmla="*/ 2336380 w 6324599"/>
              <a:gd name="connsiteY29" fmla="*/ 2876042 h 3118725"/>
              <a:gd name="connsiteX30" fmla="*/ 3206284 w 6324599"/>
              <a:gd name="connsiteY30" fmla="*/ 2688156 h 3118725"/>
              <a:gd name="connsiteX31" fmla="*/ 3253779 w 6324599"/>
              <a:gd name="connsiteY31" fmla="*/ 2096942 h 3118725"/>
              <a:gd name="connsiteX32" fmla="*/ 3251279 w 6324599"/>
              <a:gd name="connsiteY32" fmla="*/ 2091931 h 3118725"/>
              <a:gd name="connsiteX33" fmla="*/ 3261278 w 6324599"/>
              <a:gd name="connsiteY33" fmla="*/ 2044334 h 3118725"/>
              <a:gd name="connsiteX34" fmla="*/ 3413761 w 6324599"/>
              <a:gd name="connsiteY34" fmla="*/ 1836406 h 3118725"/>
              <a:gd name="connsiteX35" fmla="*/ 3666233 w 6324599"/>
              <a:gd name="connsiteY35" fmla="*/ 1791314 h 3118725"/>
              <a:gd name="connsiteX36" fmla="*/ 3693730 w 6324599"/>
              <a:gd name="connsiteY36" fmla="*/ 1798829 h 3118725"/>
              <a:gd name="connsiteX37" fmla="*/ 3738725 w 6324599"/>
              <a:gd name="connsiteY37" fmla="*/ 1831396 h 3118725"/>
              <a:gd name="connsiteX38" fmla="*/ 3761223 w 6324599"/>
              <a:gd name="connsiteY38" fmla="*/ 1838912 h 3118725"/>
              <a:gd name="connsiteX39" fmla="*/ 3763722 w 6324599"/>
              <a:gd name="connsiteY39" fmla="*/ 1841417 h 3118725"/>
              <a:gd name="connsiteX40" fmla="*/ 4243669 w 6324599"/>
              <a:gd name="connsiteY40" fmla="*/ 1871479 h 3118725"/>
              <a:gd name="connsiteX41" fmla="*/ 4333659 w 6324599"/>
              <a:gd name="connsiteY41" fmla="*/ 1831396 h 3118725"/>
              <a:gd name="connsiteX42" fmla="*/ 4423649 w 6324599"/>
              <a:gd name="connsiteY42" fmla="*/ 1836406 h 3118725"/>
              <a:gd name="connsiteX43" fmla="*/ 4648624 w 6324599"/>
              <a:gd name="connsiteY43" fmla="*/ 1961664 h 3118725"/>
              <a:gd name="connsiteX44" fmla="*/ 4723616 w 6324599"/>
              <a:gd name="connsiteY44" fmla="*/ 2139529 h 3118725"/>
              <a:gd name="connsiteX45" fmla="*/ 4723616 w 6324599"/>
              <a:gd name="connsiteY45" fmla="*/ 2174601 h 3118725"/>
              <a:gd name="connsiteX46" fmla="*/ 4701995 w 6324599"/>
              <a:gd name="connsiteY46" fmla="*/ 2219213 h 3118725"/>
              <a:gd name="connsiteX47" fmla="*/ 4687941 w 6324599"/>
              <a:gd name="connsiteY47" fmla="*/ 2245105 h 3118725"/>
              <a:gd name="connsiteX48" fmla="*/ 4685260 w 6324599"/>
              <a:gd name="connsiteY48" fmla="*/ 2253742 h 3118725"/>
              <a:gd name="connsiteX49" fmla="*/ 4681121 w 6324599"/>
              <a:gd name="connsiteY49" fmla="*/ 2262281 h 3118725"/>
              <a:gd name="connsiteX50" fmla="*/ 4669400 w 6324599"/>
              <a:gd name="connsiteY50" fmla="*/ 2304834 h 3118725"/>
              <a:gd name="connsiteX51" fmla="*/ 4651299 w 6324599"/>
              <a:gd name="connsiteY51" fmla="*/ 2363146 h 3118725"/>
              <a:gd name="connsiteX52" fmla="*/ 4650122 w 6324599"/>
              <a:gd name="connsiteY52" fmla="*/ 2374821 h 3118725"/>
              <a:gd name="connsiteX53" fmla="*/ 4647999 w 6324599"/>
              <a:gd name="connsiteY53" fmla="*/ 2382528 h 3118725"/>
              <a:gd name="connsiteX54" fmla="*/ 4646459 w 6324599"/>
              <a:gd name="connsiteY54" fmla="*/ 2411161 h 3118725"/>
              <a:gd name="connsiteX55" fmla="*/ 4638523 w 6324599"/>
              <a:gd name="connsiteY55" fmla="*/ 2489880 h 3118725"/>
              <a:gd name="connsiteX56" fmla="*/ 4651299 w 6324599"/>
              <a:gd name="connsiteY56" fmla="*/ 2616615 h 3118725"/>
              <a:gd name="connsiteX57" fmla="*/ 4673944 w 6324599"/>
              <a:gd name="connsiteY57" fmla="*/ 2689565 h 3118725"/>
              <a:gd name="connsiteX58" fmla="*/ 4675184 w 6324599"/>
              <a:gd name="connsiteY58" fmla="*/ 2696336 h 3118725"/>
              <a:gd name="connsiteX59" fmla="*/ 4678225 w 6324599"/>
              <a:gd name="connsiteY59" fmla="*/ 2703355 h 3118725"/>
              <a:gd name="connsiteX60" fmla="*/ 4687941 w 6324599"/>
              <a:gd name="connsiteY60" fmla="*/ 2734655 h 3118725"/>
              <a:gd name="connsiteX61" fmla="*/ 4707004 w 6324599"/>
              <a:gd name="connsiteY61" fmla="*/ 2769777 h 3118725"/>
              <a:gd name="connsiteX62" fmla="*/ 4711781 w 6324599"/>
              <a:gd name="connsiteY62" fmla="*/ 2780802 h 3118725"/>
              <a:gd name="connsiteX63" fmla="*/ 4721336 w 6324599"/>
              <a:gd name="connsiteY63" fmla="*/ 2796182 h 3118725"/>
              <a:gd name="connsiteX64" fmla="*/ 4745920 w 6324599"/>
              <a:gd name="connsiteY64" fmla="*/ 2841474 h 3118725"/>
              <a:gd name="connsiteX65" fmla="*/ 4822707 w 6324599"/>
              <a:gd name="connsiteY65" fmla="*/ 2934541 h 3118725"/>
              <a:gd name="connsiteX66" fmla="*/ 4869769 w 6324599"/>
              <a:gd name="connsiteY66" fmla="*/ 2973371 h 3118725"/>
              <a:gd name="connsiteX67" fmla="*/ 4885786 w 6324599"/>
              <a:gd name="connsiteY67" fmla="*/ 2987638 h 3118725"/>
              <a:gd name="connsiteX68" fmla="*/ 4892252 w 6324599"/>
              <a:gd name="connsiteY68" fmla="*/ 2991920 h 3118725"/>
              <a:gd name="connsiteX69" fmla="*/ 4915775 w 6324599"/>
              <a:gd name="connsiteY69" fmla="*/ 3011329 h 3118725"/>
              <a:gd name="connsiteX70" fmla="*/ 4947831 w 6324599"/>
              <a:gd name="connsiteY70" fmla="*/ 3028728 h 3118725"/>
              <a:gd name="connsiteX71" fmla="*/ 4961285 w 6324599"/>
              <a:gd name="connsiteY71" fmla="*/ 3037638 h 3118725"/>
              <a:gd name="connsiteX72" fmla="*/ 4983884 w 6324599"/>
              <a:gd name="connsiteY72" fmla="*/ 3048297 h 3118725"/>
              <a:gd name="connsiteX73" fmla="*/ 5022593 w 6324599"/>
              <a:gd name="connsiteY73" fmla="*/ 3069308 h 3118725"/>
              <a:gd name="connsiteX74" fmla="*/ 5039670 w 6324599"/>
              <a:gd name="connsiteY74" fmla="*/ 3074608 h 3118725"/>
              <a:gd name="connsiteX75" fmla="*/ 5043581 w 6324599"/>
              <a:gd name="connsiteY75" fmla="*/ 3076453 h 3118725"/>
              <a:gd name="connsiteX76" fmla="*/ 5060594 w 6324599"/>
              <a:gd name="connsiteY76" fmla="*/ 3081104 h 3118725"/>
              <a:gd name="connsiteX77" fmla="*/ 5070315 w 6324599"/>
              <a:gd name="connsiteY77" fmla="*/ 3084121 h 3118725"/>
              <a:gd name="connsiteX78" fmla="*/ 5066371 w 6324599"/>
              <a:gd name="connsiteY78" fmla="*/ 3084908 h 3118725"/>
              <a:gd name="connsiteX79" fmla="*/ 5081077 w 6324599"/>
              <a:gd name="connsiteY79" fmla="*/ 3091484 h 3118725"/>
              <a:gd name="connsiteX80" fmla="*/ 5094035 w 6324599"/>
              <a:gd name="connsiteY80" fmla="*/ 3091484 h 3118725"/>
              <a:gd name="connsiteX81" fmla="*/ 5140634 w 6324599"/>
              <a:gd name="connsiteY81" fmla="*/ 3105949 h 3118725"/>
              <a:gd name="connsiteX82" fmla="*/ 5267368 w 6324599"/>
              <a:gd name="connsiteY82" fmla="*/ 3118725 h 3118725"/>
              <a:gd name="connsiteX83" fmla="*/ 5394102 w 6324599"/>
              <a:gd name="connsiteY83" fmla="*/ 3105949 h 3118725"/>
              <a:gd name="connsiteX84" fmla="*/ 5440701 w 6324599"/>
              <a:gd name="connsiteY84" fmla="*/ 3091484 h 3118725"/>
              <a:gd name="connsiteX85" fmla="*/ 5441037 w 6324599"/>
              <a:gd name="connsiteY85" fmla="*/ 3091484 h 3118725"/>
              <a:gd name="connsiteX86" fmla="*/ 5448169 w 6324599"/>
              <a:gd name="connsiteY86" fmla="*/ 3089166 h 3118725"/>
              <a:gd name="connsiteX87" fmla="*/ 5512143 w 6324599"/>
              <a:gd name="connsiteY87" fmla="*/ 3069308 h 3118725"/>
              <a:gd name="connsiteX88" fmla="*/ 5516435 w 6324599"/>
              <a:gd name="connsiteY88" fmla="*/ 3066978 h 3118725"/>
              <a:gd name="connsiteX89" fmla="*/ 5533527 w 6324599"/>
              <a:gd name="connsiteY89" fmla="*/ 3061423 h 3118725"/>
              <a:gd name="connsiteX90" fmla="*/ 5685424 w 6324599"/>
              <a:gd name="connsiteY90" fmla="*/ 2960864 h 3118725"/>
              <a:gd name="connsiteX91" fmla="*/ 5706951 w 6324599"/>
              <a:gd name="connsiteY91" fmla="*/ 2938730 h 3118725"/>
              <a:gd name="connsiteX92" fmla="*/ 5712029 w 6324599"/>
              <a:gd name="connsiteY92" fmla="*/ 2934541 h 3118725"/>
              <a:gd name="connsiteX93" fmla="*/ 5717639 w 6324599"/>
              <a:gd name="connsiteY93" fmla="*/ 2927741 h 3118725"/>
              <a:gd name="connsiteX94" fmla="*/ 5748615 w 6324599"/>
              <a:gd name="connsiteY94" fmla="*/ 2895892 h 3118725"/>
              <a:gd name="connsiteX95" fmla="*/ 5783216 w 6324599"/>
              <a:gd name="connsiteY95" fmla="*/ 2848261 h 3118725"/>
              <a:gd name="connsiteX96" fmla="*/ 5788816 w 6324599"/>
              <a:gd name="connsiteY96" fmla="*/ 2841474 h 3118725"/>
              <a:gd name="connsiteX97" fmla="*/ 5790795 w 6324599"/>
              <a:gd name="connsiteY97" fmla="*/ 2837828 h 3118725"/>
              <a:gd name="connsiteX98" fmla="*/ 5801934 w 6324599"/>
              <a:gd name="connsiteY98" fmla="*/ 2822494 h 3118725"/>
              <a:gd name="connsiteX99" fmla="*/ 5813190 w 6324599"/>
              <a:gd name="connsiteY99" fmla="*/ 2796568 h 3118725"/>
              <a:gd name="connsiteX100" fmla="*/ 5846795 w 6324599"/>
              <a:gd name="connsiteY100" fmla="*/ 2734655 h 3118725"/>
              <a:gd name="connsiteX101" fmla="*/ 5863667 w 6324599"/>
              <a:gd name="connsiteY101" fmla="*/ 2680303 h 3118725"/>
              <a:gd name="connsiteX102" fmla="*/ 5874856 w 6324599"/>
              <a:gd name="connsiteY102" fmla="*/ 2654532 h 3118725"/>
              <a:gd name="connsiteX103" fmla="*/ 5876646 w 6324599"/>
              <a:gd name="connsiteY103" fmla="*/ 2638492 h 3118725"/>
              <a:gd name="connsiteX104" fmla="*/ 5883437 w 6324599"/>
              <a:gd name="connsiteY104" fmla="*/ 2616615 h 3118725"/>
              <a:gd name="connsiteX105" fmla="*/ 5896213 w 6324599"/>
              <a:gd name="connsiteY105" fmla="*/ 2489880 h 3118725"/>
              <a:gd name="connsiteX106" fmla="*/ 5894798 w 6324599"/>
              <a:gd name="connsiteY106" fmla="*/ 2475845 h 3118725"/>
              <a:gd name="connsiteX107" fmla="*/ 5895987 w 6324599"/>
              <a:gd name="connsiteY107" fmla="*/ 2465197 h 3118725"/>
              <a:gd name="connsiteX108" fmla="*/ 5889818 w 6324599"/>
              <a:gd name="connsiteY108" fmla="*/ 2426447 h 3118725"/>
              <a:gd name="connsiteX109" fmla="*/ 5883437 w 6324599"/>
              <a:gd name="connsiteY109" fmla="*/ 2363146 h 3118725"/>
              <a:gd name="connsiteX110" fmla="*/ 5875854 w 6324599"/>
              <a:gd name="connsiteY110" fmla="*/ 2338715 h 3118725"/>
              <a:gd name="connsiteX111" fmla="*/ 5870989 w 6324599"/>
              <a:gd name="connsiteY111" fmla="*/ 2308157 h 3118725"/>
              <a:gd name="connsiteX112" fmla="*/ 5854340 w 6324599"/>
              <a:gd name="connsiteY112" fmla="*/ 2269411 h 3118725"/>
              <a:gd name="connsiteX113" fmla="*/ 5846795 w 6324599"/>
              <a:gd name="connsiteY113" fmla="*/ 2245105 h 3118725"/>
              <a:gd name="connsiteX114" fmla="*/ 5832879 w 6324599"/>
              <a:gd name="connsiteY114" fmla="*/ 2219466 h 3118725"/>
              <a:gd name="connsiteX115" fmla="*/ 5810371 w 6324599"/>
              <a:gd name="connsiteY115" fmla="*/ 2167086 h 3118725"/>
              <a:gd name="connsiteX116" fmla="*/ 5789673 w 6324599"/>
              <a:gd name="connsiteY116" fmla="*/ 2139864 h 3118725"/>
              <a:gd name="connsiteX117" fmla="*/ 5788816 w 6324599"/>
              <a:gd name="connsiteY117" fmla="*/ 2138287 h 3118725"/>
              <a:gd name="connsiteX118" fmla="*/ 5784439 w 6324599"/>
              <a:gd name="connsiteY118" fmla="*/ 2132981 h 3118725"/>
              <a:gd name="connsiteX119" fmla="*/ 5718819 w 6324599"/>
              <a:gd name="connsiteY119" fmla="*/ 2046682 h 3118725"/>
              <a:gd name="connsiteX120" fmla="*/ 5601019 w 6324599"/>
              <a:gd name="connsiteY120" fmla="*/ 1951643 h 3118725"/>
              <a:gd name="connsiteX121" fmla="*/ 5246059 w 6324599"/>
              <a:gd name="connsiteY121" fmla="*/ 1856447 h 3118725"/>
              <a:gd name="connsiteX122" fmla="*/ 5003585 w 6324599"/>
              <a:gd name="connsiteY122" fmla="*/ 1914066 h 3118725"/>
              <a:gd name="connsiteX123" fmla="*/ 4953591 w 6324599"/>
              <a:gd name="connsiteY123" fmla="*/ 1944127 h 3118725"/>
              <a:gd name="connsiteX124" fmla="*/ 4888597 w 6324599"/>
              <a:gd name="connsiteY124" fmla="*/ 1941623 h 3118725"/>
              <a:gd name="connsiteX125" fmla="*/ 4663623 w 6324599"/>
              <a:gd name="connsiteY125" fmla="*/ 1816365 h 3118725"/>
              <a:gd name="connsiteX126" fmla="*/ 4588631 w 6324599"/>
              <a:gd name="connsiteY126" fmla="*/ 1638499 h 3118725"/>
              <a:gd name="connsiteX127" fmla="*/ 4586131 w 6324599"/>
              <a:gd name="connsiteY127" fmla="*/ 1580881 h 3118725"/>
              <a:gd name="connsiteX128" fmla="*/ 4603629 w 6324599"/>
              <a:gd name="connsiteY128" fmla="*/ 1550820 h 3118725"/>
              <a:gd name="connsiteX129" fmla="*/ 4668622 w 6324599"/>
              <a:gd name="connsiteY129" fmla="*/ 1310325 h 3118725"/>
              <a:gd name="connsiteX130" fmla="*/ 4666122 w 6324599"/>
              <a:gd name="connsiteY130" fmla="*/ 1250203 h 3118725"/>
              <a:gd name="connsiteX131" fmla="*/ 4698619 w 6324599"/>
              <a:gd name="connsiteY131" fmla="*/ 1195089 h 3118725"/>
              <a:gd name="connsiteX132" fmla="*/ 4913595 w 6324599"/>
              <a:gd name="connsiteY132" fmla="*/ 1052296 h 3118725"/>
              <a:gd name="connsiteX133" fmla="*/ 5166067 w 6324599"/>
              <a:gd name="connsiteY133" fmla="*/ 1099894 h 3118725"/>
              <a:gd name="connsiteX134" fmla="*/ 5188565 w 6324599"/>
              <a:gd name="connsiteY134" fmla="*/ 1117429 h 3118725"/>
              <a:gd name="connsiteX135" fmla="*/ 5221061 w 6324599"/>
              <a:gd name="connsiteY135" fmla="*/ 1162522 h 3118725"/>
              <a:gd name="connsiteX136" fmla="*/ 5418539 w 6324599"/>
              <a:gd name="connsiteY136" fmla="*/ 1315336 h 3118725"/>
              <a:gd name="connsiteX137" fmla="*/ 6260947 w 6324599"/>
              <a:gd name="connsiteY137" fmla="*/ 1024739 h 3118725"/>
              <a:gd name="connsiteX138" fmla="*/ 6028473 w 6324599"/>
              <a:gd name="connsiteY138" fmla="*/ 213072 h 3118725"/>
              <a:gd name="connsiteX139" fmla="*/ 5970979 w 6324599"/>
              <a:gd name="connsiteY139" fmla="*/ 180505 h 3118725"/>
              <a:gd name="connsiteX140" fmla="*/ 5731004 w 6324599"/>
              <a:gd name="connsiteY140" fmla="*/ 117876 h 3118725"/>
              <a:gd name="connsiteX141" fmla="*/ 5131071 w 6324599"/>
              <a:gd name="connsiteY141" fmla="*/ 471102 h 3118725"/>
              <a:gd name="connsiteX142" fmla="*/ 5068578 w 6324599"/>
              <a:gd name="connsiteY142" fmla="*/ 714101 h 3118725"/>
              <a:gd name="connsiteX143" fmla="*/ 5068578 w 6324599"/>
              <a:gd name="connsiteY143" fmla="*/ 726627 h 3118725"/>
              <a:gd name="connsiteX144" fmla="*/ 5058579 w 6324599"/>
              <a:gd name="connsiteY144" fmla="*/ 751679 h 3118725"/>
              <a:gd name="connsiteX145" fmla="*/ 4793608 w 6324599"/>
              <a:gd name="connsiteY145" fmla="*/ 972131 h 3118725"/>
              <a:gd name="connsiteX146" fmla="*/ 4601129 w 6324599"/>
              <a:gd name="connsiteY146" fmla="*/ 954595 h 3118725"/>
              <a:gd name="connsiteX147" fmla="*/ 4571133 w 6324599"/>
              <a:gd name="connsiteY147" fmla="*/ 939564 h 3118725"/>
              <a:gd name="connsiteX148" fmla="*/ 4513639 w 6324599"/>
              <a:gd name="connsiteY148" fmla="*/ 859399 h 3118725"/>
              <a:gd name="connsiteX149" fmla="*/ 4316161 w 6324599"/>
              <a:gd name="connsiteY149" fmla="*/ 706586 h 3118725"/>
              <a:gd name="connsiteX150" fmla="*/ 3476254 w 6324599"/>
              <a:gd name="connsiteY150" fmla="*/ 997183 h 3118725"/>
              <a:gd name="connsiteX151" fmla="*/ 3416261 w 6324599"/>
              <a:gd name="connsiteY151" fmla="*/ 1360429 h 3118725"/>
              <a:gd name="connsiteX152" fmla="*/ 3428760 w 6324599"/>
              <a:gd name="connsiteY152" fmla="*/ 1410532 h 3118725"/>
              <a:gd name="connsiteX153" fmla="*/ 3438758 w 6324599"/>
              <a:gd name="connsiteY153" fmla="*/ 1463140 h 3118725"/>
              <a:gd name="connsiteX154" fmla="*/ 3443758 w 6324599"/>
              <a:gd name="connsiteY154" fmla="*/ 1475666 h 3118725"/>
              <a:gd name="connsiteX155" fmla="*/ 3443758 w 6324599"/>
              <a:gd name="connsiteY155" fmla="*/ 1503222 h 3118725"/>
              <a:gd name="connsiteX156" fmla="*/ 3273776 w 6324599"/>
              <a:gd name="connsiteY156" fmla="*/ 1803840 h 3118725"/>
              <a:gd name="connsiteX157" fmla="*/ 3086297 w 6324599"/>
              <a:gd name="connsiteY157" fmla="*/ 1853942 h 3118725"/>
              <a:gd name="connsiteX158" fmla="*/ 3061300 w 6324599"/>
              <a:gd name="connsiteY158" fmla="*/ 1851438 h 3118725"/>
              <a:gd name="connsiteX159" fmla="*/ 3016305 w 6324599"/>
              <a:gd name="connsiteY159" fmla="*/ 1813860 h 3118725"/>
              <a:gd name="connsiteX160" fmla="*/ 2783830 w 6324599"/>
              <a:gd name="connsiteY160" fmla="*/ 1723675 h 3118725"/>
              <a:gd name="connsiteX161" fmla="*/ 2726337 w 6324599"/>
              <a:gd name="connsiteY161" fmla="*/ 1718664 h 3118725"/>
              <a:gd name="connsiteX162" fmla="*/ 2673842 w 6324599"/>
              <a:gd name="connsiteY162" fmla="*/ 1678582 h 3118725"/>
              <a:gd name="connsiteX163" fmla="*/ 2561355 w 6324599"/>
              <a:gd name="connsiteY163" fmla="*/ 1448109 h 3118725"/>
              <a:gd name="connsiteX164" fmla="*/ 2636347 w 6324599"/>
              <a:gd name="connsiteY164" fmla="*/ 1200099 h 3118725"/>
              <a:gd name="connsiteX165" fmla="*/ 2653845 w 6324599"/>
              <a:gd name="connsiteY165" fmla="*/ 1180058 h 3118725"/>
              <a:gd name="connsiteX166" fmla="*/ 2703839 w 6324599"/>
              <a:gd name="connsiteY166" fmla="*/ 1155007 h 3118725"/>
              <a:gd name="connsiteX167" fmla="*/ 2878820 w 6324599"/>
              <a:gd name="connsiteY167" fmla="*/ 974636 h 3118725"/>
              <a:gd name="connsiteX168" fmla="*/ 2691341 w 6324599"/>
              <a:gd name="connsiteY168" fmla="*/ 100340 h 3118725"/>
              <a:gd name="connsiteX169" fmla="*/ 2336380 w 6324599"/>
              <a:gd name="connsiteY169" fmla="*/ 135 h 3118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324599" h="3118725">
                <a:moveTo>
                  <a:pt x="2336380" y="135"/>
                </a:moveTo>
                <a:cubicBezTo>
                  <a:pt x="2136402" y="5145"/>
                  <a:pt x="1938923" y="107855"/>
                  <a:pt x="1821436" y="290731"/>
                </a:cubicBezTo>
                <a:cubicBezTo>
                  <a:pt x="1798939" y="328309"/>
                  <a:pt x="1778941" y="365886"/>
                  <a:pt x="1763943" y="403463"/>
                </a:cubicBezTo>
                <a:lnTo>
                  <a:pt x="1753944" y="441040"/>
                </a:lnTo>
                <a:lnTo>
                  <a:pt x="1683951" y="503669"/>
                </a:lnTo>
                <a:cubicBezTo>
                  <a:pt x="1611460" y="556277"/>
                  <a:pt x="1526469" y="583833"/>
                  <a:pt x="1438979" y="573813"/>
                </a:cubicBezTo>
                <a:cubicBezTo>
                  <a:pt x="1371487" y="566297"/>
                  <a:pt x="1311493" y="541246"/>
                  <a:pt x="1258999" y="501164"/>
                </a:cubicBezTo>
                <a:lnTo>
                  <a:pt x="1234002" y="476112"/>
                </a:lnTo>
                <a:lnTo>
                  <a:pt x="1201505" y="383422"/>
                </a:lnTo>
                <a:cubicBezTo>
                  <a:pt x="1169009" y="308268"/>
                  <a:pt x="1121514" y="240629"/>
                  <a:pt x="1056521" y="180505"/>
                </a:cubicBezTo>
                <a:cubicBezTo>
                  <a:pt x="804049" y="-57484"/>
                  <a:pt x="406593" y="-44958"/>
                  <a:pt x="169119" y="210566"/>
                </a:cubicBezTo>
                <a:cubicBezTo>
                  <a:pt x="-68355" y="466092"/>
                  <a:pt x="-53356" y="866915"/>
                  <a:pt x="199116" y="1102399"/>
                </a:cubicBezTo>
                <a:cubicBezTo>
                  <a:pt x="454088" y="1340388"/>
                  <a:pt x="851544" y="1327862"/>
                  <a:pt x="1089018" y="1072337"/>
                </a:cubicBezTo>
                <a:cubicBezTo>
                  <a:pt x="1146512" y="1009708"/>
                  <a:pt x="1191507" y="937059"/>
                  <a:pt x="1219004" y="859399"/>
                </a:cubicBezTo>
                <a:lnTo>
                  <a:pt x="1234002" y="801781"/>
                </a:lnTo>
                <a:lnTo>
                  <a:pt x="1283996" y="759194"/>
                </a:lnTo>
                <a:cubicBezTo>
                  <a:pt x="1356488" y="704081"/>
                  <a:pt x="1441479" y="679029"/>
                  <a:pt x="1528969" y="686544"/>
                </a:cubicBezTo>
                <a:cubicBezTo>
                  <a:pt x="1596461" y="694060"/>
                  <a:pt x="1656455" y="719111"/>
                  <a:pt x="1708949" y="759194"/>
                </a:cubicBezTo>
                <a:lnTo>
                  <a:pt x="1743945" y="794266"/>
                </a:lnTo>
                <a:lnTo>
                  <a:pt x="1771442" y="881946"/>
                </a:lnTo>
                <a:cubicBezTo>
                  <a:pt x="1821436" y="992172"/>
                  <a:pt x="1901427" y="1092378"/>
                  <a:pt x="2008916" y="1162522"/>
                </a:cubicBezTo>
                <a:cubicBezTo>
                  <a:pt x="2083907" y="1210120"/>
                  <a:pt x="2161399" y="1240182"/>
                  <a:pt x="2241390" y="1255212"/>
                </a:cubicBezTo>
                <a:lnTo>
                  <a:pt x="2253889" y="1255212"/>
                </a:lnTo>
                <a:lnTo>
                  <a:pt x="2278886" y="1267738"/>
                </a:lnTo>
                <a:cubicBezTo>
                  <a:pt x="2386374" y="1337882"/>
                  <a:pt x="2456366" y="1440594"/>
                  <a:pt x="2466365" y="1558335"/>
                </a:cubicBezTo>
                <a:cubicBezTo>
                  <a:pt x="2471365" y="1623469"/>
                  <a:pt x="2456366" y="1688603"/>
                  <a:pt x="2426370" y="1746221"/>
                </a:cubicBezTo>
                <a:lnTo>
                  <a:pt x="2406372" y="1776283"/>
                </a:lnTo>
                <a:lnTo>
                  <a:pt x="2321381" y="1823881"/>
                </a:lnTo>
                <a:cubicBezTo>
                  <a:pt x="2253889" y="1871479"/>
                  <a:pt x="2196395" y="1931602"/>
                  <a:pt x="2148900" y="2004251"/>
                </a:cubicBezTo>
                <a:cubicBezTo>
                  <a:pt x="1961421" y="2297353"/>
                  <a:pt x="2043912" y="2688156"/>
                  <a:pt x="2336380" y="2876042"/>
                </a:cubicBezTo>
                <a:cubicBezTo>
                  <a:pt x="2628847" y="3066432"/>
                  <a:pt x="3016305" y="2981258"/>
                  <a:pt x="3206284" y="2688156"/>
                </a:cubicBezTo>
                <a:cubicBezTo>
                  <a:pt x="3323771" y="2505280"/>
                  <a:pt x="3333770" y="2282322"/>
                  <a:pt x="3253779" y="2096942"/>
                </a:cubicBezTo>
                <a:lnTo>
                  <a:pt x="3251279" y="2091931"/>
                </a:lnTo>
                <a:lnTo>
                  <a:pt x="3261278" y="2044334"/>
                </a:lnTo>
                <a:cubicBezTo>
                  <a:pt x="3288775" y="1956653"/>
                  <a:pt x="3338769" y="1884004"/>
                  <a:pt x="3413761" y="1836406"/>
                </a:cubicBezTo>
                <a:cubicBezTo>
                  <a:pt x="3488753" y="1788808"/>
                  <a:pt x="3578743" y="1776283"/>
                  <a:pt x="3666233" y="1791314"/>
                </a:cubicBezTo>
                <a:lnTo>
                  <a:pt x="3693730" y="1798829"/>
                </a:lnTo>
                <a:lnTo>
                  <a:pt x="3738725" y="1831396"/>
                </a:lnTo>
                <a:lnTo>
                  <a:pt x="3761223" y="1838912"/>
                </a:lnTo>
                <a:lnTo>
                  <a:pt x="3763722" y="1841417"/>
                </a:lnTo>
                <a:cubicBezTo>
                  <a:pt x="3918705" y="1919076"/>
                  <a:pt x="4091186" y="1924086"/>
                  <a:pt x="4243669" y="1871479"/>
                </a:cubicBezTo>
                <a:lnTo>
                  <a:pt x="4333659" y="1831396"/>
                </a:lnTo>
                <a:lnTo>
                  <a:pt x="4423649" y="1836406"/>
                </a:lnTo>
                <a:cubicBezTo>
                  <a:pt x="4513639" y="1851438"/>
                  <a:pt x="4593630" y="1891519"/>
                  <a:pt x="4648624" y="1961664"/>
                </a:cubicBezTo>
                <a:cubicBezTo>
                  <a:pt x="4691119" y="2011766"/>
                  <a:pt x="4713617" y="2074395"/>
                  <a:pt x="4723616" y="2139529"/>
                </a:cubicBezTo>
                <a:lnTo>
                  <a:pt x="4723616" y="2174601"/>
                </a:lnTo>
                <a:lnTo>
                  <a:pt x="4701995" y="2219213"/>
                </a:lnTo>
                <a:lnTo>
                  <a:pt x="4687941" y="2245105"/>
                </a:lnTo>
                <a:lnTo>
                  <a:pt x="4685260" y="2253742"/>
                </a:lnTo>
                <a:lnTo>
                  <a:pt x="4681121" y="2262281"/>
                </a:lnTo>
                <a:lnTo>
                  <a:pt x="4669400" y="2304834"/>
                </a:lnTo>
                <a:lnTo>
                  <a:pt x="4651299" y="2363146"/>
                </a:lnTo>
                <a:lnTo>
                  <a:pt x="4650122" y="2374821"/>
                </a:lnTo>
                <a:lnTo>
                  <a:pt x="4647999" y="2382528"/>
                </a:lnTo>
                <a:lnTo>
                  <a:pt x="4646459" y="2411161"/>
                </a:lnTo>
                <a:lnTo>
                  <a:pt x="4638523" y="2489880"/>
                </a:lnTo>
                <a:cubicBezTo>
                  <a:pt x="4638523" y="2533293"/>
                  <a:pt x="4642922" y="2575678"/>
                  <a:pt x="4651299" y="2616615"/>
                </a:cubicBezTo>
                <a:lnTo>
                  <a:pt x="4673944" y="2689565"/>
                </a:lnTo>
                <a:lnTo>
                  <a:pt x="4675184" y="2696336"/>
                </a:lnTo>
                <a:lnTo>
                  <a:pt x="4678225" y="2703355"/>
                </a:lnTo>
                <a:lnTo>
                  <a:pt x="4687941" y="2734655"/>
                </a:lnTo>
                <a:lnTo>
                  <a:pt x="4707004" y="2769777"/>
                </a:lnTo>
                <a:lnTo>
                  <a:pt x="4711781" y="2780802"/>
                </a:lnTo>
                <a:lnTo>
                  <a:pt x="4721336" y="2796182"/>
                </a:lnTo>
                <a:lnTo>
                  <a:pt x="4745920" y="2841474"/>
                </a:lnTo>
                <a:cubicBezTo>
                  <a:pt x="4768521" y="2874928"/>
                  <a:pt x="4794258" y="2906091"/>
                  <a:pt x="4822707" y="2934541"/>
                </a:cubicBezTo>
                <a:lnTo>
                  <a:pt x="4869769" y="2973371"/>
                </a:lnTo>
                <a:lnTo>
                  <a:pt x="4885786" y="2987638"/>
                </a:lnTo>
                <a:lnTo>
                  <a:pt x="4892252" y="2991920"/>
                </a:lnTo>
                <a:lnTo>
                  <a:pt x="4915775" y="3011329"/>
                </a:lnTo>
                <a:lnTo>
                  <a:pt x="4947831" y="3028728"/>
                </a:lnTo>
                <a:lnTo>
                  <a:pt x="4961285" y="3037638"/>
                </a:lnTo>
                <a:lnTo>
                  <a:pt x="4983884" y="3048297"/>
                </a:lnTo>
                <a:lnTo>
                  <a:pt x="5022593" y="3069308"/>
                </a:lnTo>
                <a:lnTo>
                  <a:pt x="5039670" y="3074608"/>
                </a:lnTo>
                <a:lnTo>
                  <a:pt x="5043581" y="3076453"/>
                </a:lnTo>
                <a:lnTo>
                  <a:pt x="5060594" y="3081104"/>
                </a:lnTo>
                <a:lnTo>
                  <a:pt x="5070315" y="3084121"/>
                </a:lnTo>
                <a:lnTo>
                  <a:pt x="5066371" y="3084908"/>
                </a:lnTo>
                <a:cubicBezTo>
                  <a:pt x="5056861" y="3085221"/>
                  <a:pt x="5040144" y="3084595"/>
                  <a:pt x="5081077" y="3091484"/>
                </a:cubicBezTo>
                <a:lnTo>
                  <a:pt x="5094035" y="3091484"/>
                </a:lnTo>
                <a:lnTo>
                  <a:pt x="5140634" y="3105949"/>
                </a:lnTo>
                <a:cubicBezTo>
                  <a:pt x="5181570" y="3114326"/>
                  <a:pt x="5223955" y="3118725"/>
                  <a:pt x="5267368" y="3118725"/>
                </a:cubicBezTo>
                <a:cubicBezTo>
                  <a:pt x="5310781" y="3118725"/>
                  <a:pt x="5353166" y="3114326"/>
                  <a:pt x="5394102" y="3105949"/>
                </a:cubicBezTo>
                <a:lnTo>
                  <a:pt x="5440701" y="3091484"/>
                </a:lnTo>
                <a:lnTo>
                  <a:pt x="5441037" y="3091484"/>
                </a:lnTo>
                <a:lnTo>
                  <a:pt x="5448169" y="3089166"/>
                </a:lnTo>
                <a:lnTo>
                  <a:pt x="5512143" y="3069308"/>
                </a:lnTo>
                <a:lnTo>
                  <a:pt x="5516435" y="3066978"/>
                </a:lnTo>
                <a:lnTo>
                  <a:pt x="5533527" y="3061423"/>
                </a:lnTo>
                <a:cubicBezTo>
                  <a:pt x="5589146" y="3035119"/>
                  <a:pt x="5640234" y="3001143"/>
                  <a:pt x="5685424" y="2960864"/>
                </a:cubicBezTo>
                <a:lnTo>
                  <a:pt x="5706951" y="2938730"/>
                </a:lnTo>
                <a:lnTo>
                  <a:pt x="5712029" y="2934541"/>
                </a:lnTo>
                <a:lnTo>
                  <a:pt x="5717639" y="2927741"/>
                </a:lnTo>
                <a:lnTo>
                  <a:pt x="5748615" y="2895892"/>
                </a:lnTo>
                <a:lnTo>
                  <a:pt x="5783216" y="2848261"/>
                </a:lnTo>
                <a:lnTo>
                  <a:pt x="5788816" y="2841474"/>
                </a:lnTo>
                <a:lnTo>
                  <a:pt x="5790795" y="2837828"/>
                </a:lnTo>
                <a:lnTo>
                  <a:pt x="5801934" y="2822494"/>
                </a:lnTo>
                <a:lnTo>
                  <a:pt x="5813190" y="2796568"/>
                </a:lnTo>
                <a:lnTo>
                  <a:pt x="5846795" y="2734655"/>
                </a:lnTo>
                <a:lnTo>
                  <a:pt x="5863667" y="2680303"/>
                </a:lnTo>
                <a:lnTo>
                  <a:pt x="5874856" y="2654532"/>
                </a:lnTo>
                <a:lnTo>
                  <a:pt x="5876646" y="2638492"/>
                </a:lnTo>
                <a:lnTo>
                  <a:pt x="5883437" y="2616615"/>
                </a:lnTo>
                <a:cubicBezTo>
                  <a:pt x="5891814" y="2575678"/>
                  <a:pt x="5896213" y="2533293"/>
                  <a:pt x="5896213" y="2489880"/>
                </a:cubicBezTo>
                <a:lnTo>
                  <a:pt x="5894798" y="2475845"/>
                </a:lnTo>
                <a:lnTo>
                  <a:pt x="5895987" y="2465197"/>
                </a:lnTo>
                <a:lnTo>
                  <a:pt x="5889818" y="2426447"/>
                </a:lnTo>
                <a:lnTo>
                  <a:pt x="5883437" y="2363146"/>
                </a:lnTo>
                <a:lnTo>
                  <a:pt x="5875854" y="2338715"/>
                </a:lnTo>
                <a:lnTo>
                  <a:pt x="5870989" y="2308157"/>
                </a:lnTo>
                <a:lnTo>
                  <a:pt x="5854340" y="2269411"/>
                </a:lnTo>
                <a:lnTo>
                  <a:pt x="5846795" y="2245105"/>
                </a:lnTo>
                <a:lnTo>
                  <a:pt x="5832879" y="2219466"/>
                </a:lnTo>
                <a:lnTo>
                  <a:pt x="5810371" y="2167086"/>
                </a:lnTo>
                <a:lnTo>
                  <a:pt x="5789673" y="2139864"/>
                </a:lnTo>
                <a:lnTo>
                  <a:pt x="5788816" y="2138287"/>
                </a:lnTo>
                <a:lnTo>
                  <a:pt x="5784439" y="2132981"/>
                </a:lnTo>
                <a:lnTo>
                  <a:pt x="5718819" y="2046682"/>
                </a:lnTo>
                <a:cubicBezTo>
                  <a:pt x="5683666" y="2010514"/>
                  <a:pt x="5644139" y="1978573"/>
                  <a:pt x="5601019" y="1951643"/>
                </a:cubicBezTo>
                <a:cubicBezTo>
                  <a:pt x="5498531" y="1886509"/>
                  <a:pt x="5376044" y="1851438"/>
                  <a:pt x="5246059" y="1856447"/>
                </a:cubicBezTo>
                <a:cubicBezTo>
                  <a:pt x="5161067" y="1858953"/>
                  <a:pt x="5078577" y="1878994"/>
                  <a:pt x="5003585" y="1914066"/>
                </a:cubicBezTo>
                <a:lnTo>
                  <a:pt x="4953591" y="1944127"/>
                </a:lnTo>
                <a:lnTo>
                  <a:pt x="4888597" y="1941623"/>
                </a:lnTo>
                <a:cubicBezTo>
                  <a:pt x="4798607" y="1926592"/>
                  <a:pt x="4718617" y="1884004"/>
                  <a:pt x="4663623" y="1816365"/>
                </a:cubicBezTo>
                <a:cubicBezTo>
                  <a:pt x="4621127" y="1763757"/>
                  <a:pt x="4596130" y="1703634"/>
                  <a:pt x="4588631" y="1638499"/>
                </a:cubicBezTo>
                <a:lnTo>
                  <a:pt x="4586131" y="1580881"/>
                </a:lnTo>
                <a:lnTo>
                  <a:pt x="4603629" y="1550820"/>
                </a:lnTo>
                <a:cubicBezTo>
                  <a:pt x="4643625" y="1473160"/>
                  <a:pt x="4663623" y="1390490"/>
                  <a:pt x="4668622" y="1310325"/>
                </a:cubicBezTo>
                <a:lnTo>
                  <a:pt x="4666122" y="1250203"/>
                </a:lnTo>
                <a:lnTo>
                  <a:pt x="4698619" y="1195089"/>
                </a:lnTo>
                <a:cubicBezTo>
                  <a:pt x="4753613" y="1122440"/>
                  <a:pt x="4828605" y="1069832"/>
                  <a:pt x="4913595" y="1052296"/>
                </a:cubicBezTo>
                <a:cubicBezTo>
                  <a:pt x="5001085" y="1037264"/>
                  <a:pt x="5088575" y="1054801"/>
                  <a:pt x="5166067" y="1099894"/>
                </a:cubicBezTo>
                <a:lnTo>
                  <a:pt x="5188565" y="1117429"/>
                </a:lnTo>
                <a:lnTo>
                  <a:pt x="5221061" y="1162522"/>
                </a:lnTo>
                <a:cubicBezTo>
                  <a:pt x="5273555" y="1225151"/>
                  <a:pt x="5341048" y="1277759"/>
                  <a:pt x="5418539" y="1315336"/>
                </a:cubicBezTo>
                <a:cubicBezTo>
                  <a:pt x="5731004" y="1468150"/>
                  <a:pt x="6108463" y="1337882"/>
                  <a:pt x="6260947" y="1024739"/>
                </a:cubicBezTo>
                <a:cubicBezTo>
                  <a:pt x="6403431" y="731637"/>
                  <a:pt x="6298443" y="380916"/>
                  <a:pt x="6028473" y="213072"/>
                </a:cubicBezTo>
                <a:cubicBezTo>
                  <a:pt x="6010973" y="200546"/>
                  <a:pt x="5990977" y="190525"/>
                  <a:pt x="5970979" y="180505"/>
                </a:cubicBezTo>
                <a:cubicBezTo>
                  <a:pt x="5893487" y="142927"/>
                  <a:pt x="5810996" y="122887"/>
                  <a:pt x="5731004" y="117876"/>
                </a:cubicBezTo>
                <a:cubicBezTo>
                  <a:pt x="5486032" y="102846"/>
                  <a:pt x="5246059" y="235618"/>
                  <a:pt x="5131071" y="471102"/>
                </a:cubicBezTo>
                <a:cubicBezTo>
                  <a:pt x="5093575" y="548762"/>
                  <a:pt x="5071077" y="631431"/>
                  <a:pt x="5068578" y="714101"/>
                </a:cubicBezTo>
                <a:lnTo>
                  <a:pt x="5068578" y="726627"/>
                </a:lnTo>
                <a:lnTo>
                  <a:pt x="5058579" y="751679"/>
                </a:lnTo>
                <a:cubicBezTo>
                  <a:pt x="5001085" y="866915"/>
                  <a:pt x="4911095" y="949585"/>
                  <a:pt x="4793608" y="972131"/>
                </a:cubicBezTo>
                <a:cubicBezTo>
                  <a:pt x="4728615" y="984657"/>
                  <a:pt x="4663623" y="977142"/>
                  <a:pt x="4601129" y="954595"/>
                </a:cubicBezTo>
                <a:lnTo>
                  <a:pt x="4571133" y="939564"/>
                </a:lnTo>
                <a:lnTo>
                  <a:pt x="4513639" y="859399"/>
                </a:lnTo>
                <a:cubicBezTo>
                  <a:pt x="4461145" y="796771"/>
                  <a:pt x="4393653" y="744163"/>
                  <a:pt x="4316161" y="706586"/>
                </a:cubicBezTo>
                <a:cubicBezTo>
                  <a:pt x="4003696" y="553772"/>
                  <a:pt x="3628738" y="684040"/>
                  <a:pt x="3476254" y="997183"/>
                </a:cubicBezTo>
                <a:cubicBezTo>
                  <a:pt x="3418761" y="1114925"/>
                  <a:pt x="3401263" y="1240182"/>
                  <a:pt x="3416261" y="1360429"/>
                </a:cubicBezTo>
                <a:lnTo>
                  <a:pt x="3428760" y="1410532"/>
                </a:lnTo>
                <a:lnTo>
                  <a:pt x="3438758" y="1463140"/>
                </a:lnTo>
                <a:lnTo>
                  <a:pt x="3443758" y="1475666"/>
                </a:lnTo>
                <a:lnTo>
                  <a:pt x="3443758" y="1503222"/>
                </a:lnTo>
                <a:cubicBezTo>
                  <a:pt x="3431259" y="1630984"/>
                  <a:pt x="3373766" y="1741210"/>
                  <a:pt x="3273776" y="1803840"/>
                </a:cubicBezTo>
                <a:cubicBezTo>
                  <a:pt x="3216283" y="1836406"/>
                  <a:pt x="3153790" y="1853942"/>
                  <a:pt x="3086297" y="1853942"/>
                </a:cubicBezTo>
                <a:lnTo>
                  <a:pt x="3061300" y="1851438"/>
                </a:lnTo>
                <a:lnTo>
                  <a:pt x="3016305" y="1813860"/>
                </a:lnTo>
                <a:cubicBezTo>
                  <a:pt x="2943813" y="1768767"/>
                  <a:pt x="2866321" y="1738706"/>
                  <a:pt x="2783830" y="1723675"/>
                </a:cubicBezTo>
                <a:lnTo>
                  <a:pt x="2726337" y="1718664"/>
                </a:lnTo>
                <a:lnTo>
                  <a:pt x="2673842" y="1678582"/>
                </a:lnTo>
                <a:cubicBezTo>
                  <a:pt x="2608850" y="1615953"/>
                  <a:pt x="2568854" y="1535789"/>
                  <a:pt x="2561355" y="1448109"/>
                </a:cubicBezTo>
                <a:cubicBezTo>
                  <a:pt x="2553856" y="1357923"/>
                  <a:pt x="2581353" y="1272749"/>
                  <a:pt x="2636347" y="1200099"/>
                </a:cubicBezTo>
                <a:lnTo>
                  <a:pt x="2653845" y="1180058"/>
                </a:lnTo>
                <a:lnTo>
                  <a:pt x="2703839" y="1155007"/>
                </a:lnTo>
                <a:cubicBezTo>
                  <a:pt x="2771332" y="1107409"/>
                  <a:pt x="2831325" y="1047286"/>
                  <a:pt x="2878820" y="974636"/>
                </a:cubicBezTo>
                <a:cubicBezTo>
                  <a:pt x="3066299" y="681534"/>
                  <a:pt x="2981309" y="290731"/>
                  <a:pt x="2691341" y="100340"/>
                </a:cubicBezTo>
                <a:cubicBezTo>
                  <a:pt x="2581353" y="30196"/>
                  <a:pt x="2458866" y="-2371"/>
                  <a:pt x="2336380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BC1C9D9-250E-4252-9845-BC39321A2670}"/>
              </a:ext>
            </a:extLst>
          </p:cNvPr>
          <p:cNvSpPr/>
          <p:nvPr/>
        </p:nvSpPr>
        <p:spPr>
          <a:xfrm>
            <a:off x="3078163" y="2697010"/>
            <a:ext cx="949422" cy="949422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Oval 22">
            <a:extLst>
              <a:ext uri="{FF2B5EF4-FFF2-40B4-BE49-F238E27FC236}">
                <a16:creationId xmlns:a16="http://schemas.microsoft.com/office/drawing/2014/main" id="{518A8733-C044-49D1-8892-CE8F914C7DDD}"/>
              </a:ext>
            </a:extLst>
          </p:cNvPr>
          <p:cNvSpPr/>
          <p:nvPr/>
        </p:nvSpPr>
        <p:spPr>
          <a:xfrm>
            <a:off x="3416029" y="2977758"/>
            <a:ext cx="273689" cy="387926"/>
          </a:xfrm>
          <a:custGeom>
            <a:avLst/>
            <a:gdLst>
              <a:gd name="connsiteX0" fmla="*/ 213778 w 427556"/>
              <a:gd name="connsiteY0" fmla="*/ 182841 h 606016"/>
              <a:gd name="connsiteX1" fmla="*/ 164894 w 427556"/>
              <a:gd name="connsiteY1" fmla="*/ 231666 h 606016"/>
              <a:gd name="connsiteX2" fmla="*/ 213778 w 427556"/>
              <a:gd name="connsiteY2" fmla="*/ 280492 h 606016"/>
              <a:gd name="connsiteX3" fmla="*/ 262662 w 427556"/>
              <a:gd name="connsiteY3" fmla="*/ 231666 h 606016"/>
              <a:gd name="connsiteX4" fmla="*/ 213778 w 427556"/>
              <a:gd name="connsiteY4" fmla="*/ 182841 h 606016"/>
              <a:gd name="connsiteX5" fmla="*/ 213778 w 427556"/>
              <a:gd name="connsiteY5" fmla="*/ 144024 h 606016"/>
              <a:gd name="connsiteX6" fmla="*/ 301526 w 427556"/>
              <a:gd name="connsiteY6" fmla="*/ 231666 h 606016"/>
              <a:gd name="connsiteX7" fmla="*/ 213778 w 427556"/>
              <a:gd name="connsiteY7" fmla="*/ 319309 h 606016"/>
              <a:gd name="connsiteX8" fmla="*/ 126030 w 427556"/>
              <a:gd name="connsiteY8" fmla="*/ 231666 h 606016"/>
              <a:gd name="connsiteX9" fmla="*/ 213778 w 427556"/>
              <a:gd name="connsiteY9" fmla="*/ 144024 h 606016"/>
              <a:gd name="connsiteX10" fmla="*/ 213778 w 427556"/>
              <a:gd name="connsiteY10" fmla="*/ 47911 h 606016"/>
              <a:gd name="connsiteX11" fmla="*/ 47979 w 427556"/>
              <a:gd name="connsiteY11" fmla="*/ 213478 h 606016"/>
              <a:gd name="connsiteX12" fmla="*/ 213778 w 427556"/>
              <a:gd name="connsiteY12" fmla="*/ 534604 h 606016"/>
              <a:gd name="connsiteX13" fmla="*/ 379577 w 427556"/>
              <a:gd name="connsiteY13" fmla="*/ 213478 h 606016"/>
              <a:gd name="connsiteX14" fmla="*/ 213778 w 427556"/>
              <a:gd name="connsiteY14" fmla="*/ 47911 h 606016"/>
              <a:gd name="connsiteX15" fmla="*/ 213778 w 427556"/>
              <a:gd name="connsiteY15" fmla="*/ 0 h 606016"/>
              <a:gd name="connsiteX16" fmla="*/ 427556 w 427556"/>
              <a:gd name="connsiteY16" fmla="*/ 213478 h 606016"/>
              <a:gd name="connsiteX17" fmla="*/ 233061 w 427556"/>
              <a:gd name="connsiteY17" fmla="*/ 590096 h 606016"/>
              <a:gd name="connsiteX18" fmla="*/ 225773 w 427556"/>
              <a:gd name="connsiteY18" fmla="*/ 599951 h 606016"/>
              <a:gd name="connsiteX19" fmla="*/ 213778 w 427556"/>
              <a:gd name="connsiteY19" fmla="*/ 606016 h 606016"/>
              <a:gd name="connsiteX20" fmla="*/ 201783 w 427556"/>
              <a:gd name="connsiteY20" fmla="*/ 599951 h 606016"/>
              <a:gd name="connsiteX21" fmla="*/ 194344 w 427556"/>
              <a:gd name="connsiteY21" fmla="*/ 590096 h 606016"/>
              <a:gd name="connsiteX22" fmla="*/ 0 w 427556"/>
              <a:gd name="connsiteY22" fmla="*/ 213478 h 606016"/>
              <a:gd name="connsiteX23" fmla="*/ 213778 w 427556"/>
              <a:gd name="connsiteY23" fmla="*/ 0 h 606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427556" h="606016">
                <a:moveTo>
                  <a:pt x="213778" y="182841"/>
                </a:moveTo>
                <a:cubicBezTo>
                  <a:pt x="186755" y="182841"/>
                  <a:pt x="164894" y="204828"/>
                  <a:pt x="164894" y="231666"/>
                </a:cubicBezTo>
                <a:cubicBezTo>
                  <a:pt x="164894" y="258657"/>
                  <a:pt x="186755" y="280492"/>
                  <a:pt x="213778" y="280492"/>
                </a:cubicBezTo>
                <a:cubicBezTo>
                  <a:pt x="240649" y="280492"/>
                  <a:pt x="262662" y="258657"/>
                  <a:pt x="262662" y="231666"/>
                </a:cubicBezTo>
                <a:cubicBezTo>
                  <a:pt x="262662" y="204828"/>
                  <a:pt x="240649" y="182841"/>
                  <a:pt x="213778" y="182841"/>
                </a:cubicBezTo>
                <a:close/>
                <a:moveTo>
                  <a:pt x="213778" y="144024"/>
                </a:moveTo>
                <a:cubicBezTo>
                  <a:pt x="262055" y="144024"/>
                  <a:pt x="301526" y="183296"/>
                  <a:pt x="301526" y="231666"/>
                </a:cubicBezTo>
                <a:cubicBezTo>
                  <a:pt x="301526" y="280037"/>
                  <a:pt x="262055" y="319309"/>
                  <a:pt x="213778" y="319309"/>
                </a:cubicBezTo>
                <a:cubicBezTo>
                  <a:pt x="165350" y="319309"/>
                  <a:pt x="126030" y="280037"/>
                  <a:pt x="126030" y="231666"/>
                </a:cubicBezTo>
                <a:cubicBezTo>
                  <a:pt x="126030" y="183296"/>
                  <a:pt x="165350" y="144024"/>
                  <a:pt x="213778" y="144024"/>
                </a:cubicBezTo>
                <a:close/>
                <a:moveTo>
                  <a:pt x="213778" y="47911"/>
                </a:moveTo>
                <a:cubicBezTo>
                  <a:pt x="122376" y="47911"/>
                  <a:pt x="47979" y="122204"/>
                  <a:pt x="47979" y="213478"/>
                </a:cubicBezTo>
                <a:cubicBezTo>
                  <a:pt x="47979" y="275944"/>
                  <a:pt x="132093" y="418010"/>
                  <a:pt x="213778" y="534604"/>
                </a:cubicBezTo>
                <a:cubicBezTo>
                  <a:pt x="295463" y="418010"/>
                  <a:pt x="379577" y="275944"/>
                  <a:pt x="379577" y="213478"/>
                </a:cubicBezTo>
                <a:cubicBezTo>
                  <a:pt x="379577" y="122204"/>
                  <a:pt x="305180" y="47911"/>
                  <a:pt x="213778" y="47911"/>
                </a:cubicBezTo>
                <a:close/>
                <a:moveTo>
                  <a:pt x="213778" y="0"/>
                </a:moveTo>
                <a:cubicBezTo>
                  <a:pt x="331599" y="0"/>
                  <a:pt x="427556" y="95822"/>
                  <a:pt x="427556" y="213478"/>
                </a:cubicBezTo>
                <a:cubicBezTo>
                  <a:pt x="427556" y="322794"/>
                  <a:pt x="252950" y="562957"/>
                  <a:pt x="233061" y="590096"/>
                </a:cubicBezTo>
                <a:lnTo>
                  <a:pt x="225773" y="599951"/>
                </a:lnTo>
                <a:cubicBezTo>
                  <a:pt x="222888" y="603742"/>
                  <a:pt x="218485" y="606016"/>
                  <a:pt x="213778" y="606016"/>
                </a:cubicBezTo>
                <a:cubicBezTo>
                  <a:pt x="209071" y="606016"/>
                  <a:pt x="204516" y="603742"/>
                  <a:pt x="201783" y="599951"/>
                </a:cubicBezTo>
                <a:lnTo>
                  <a:pt x="194344" y="590096"/>
                </a:lnTo>
                <a:cubicBezTo>
                  <a:pt x="174454" y="562957"/>
                  <a:pt x="0" y="322794"/>
                  <a:pt x="0" y="213478"/>
                </a:cubicBezTo>
                <a:cubicBezTo>
                  <a:pt x="0" y="95822"/>
                  <a:pt x="95805" y="0"/>
                  <a:pt x="2137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45C458A-4764-49D7-88C4-51202A58EAA9}"/>
              </a:ext>
            </a:extLst>
          </p:cNvPr>
          <p:cNvSpPr/>
          <p:nvPr/>
        </p:nvSpPr>
        <p:spPr>
          <a:xfrm>
            <a:off x="3523818" y="4427674"/>
            <a:ext cx="949422" cy="94942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Oval 26">
            <a:extLst>
              <a:ext uri="{FF2B5EF4-FFF2-40B4-BE49-F238E27FC236}">
                <a16:creationId xmlns:a16="http://schemas.microsoft.com/office/drawing/2014/main" id="{98164367-CD9B-4DF6-8627-48A2F895F193}"/>
              </a:ext>
            </a:extLst>
          </p:cNvPr>
          <p:cNvSpPr/>
          <p:nvPr/>
        </p:nvSpPr>
        <p:spPr>
          <a:xfrm>
            <a:off x="3890063" y="4708422"/>
            <a:ext cx="216932" cy="387926"/>
          </a:xfrm>
          <a:custGeom>
            <a:avLst/>
            <a:gdLst>
              <a:gd name="connsiteX0" fmla="*/ 168920 w 337966"/>
              <a:gd name="connsiteY0" fmla="*/ 358540 h 604363"/>
              <a:gd name="connsiteX1" fmla="*/ 100839 w 337966"/>
              <a:gd name="connsiteY1" fmla="*/ 369869 h 604363"/>
              <a:gd name="connsiteX2" fmla="*/ 63111 w 337966"/>
              <a:gd name="connsiteY2" fmla="*/ 485700 h 604363"/>
              <a:gd name="connsiteX3" fmla="*/ 168920 w 337966"/>
              <a:gd name="connsiteY3" fmla="*/ 462194 h 604363"/>
              <a:gd name="connsiteX4" fmla="*/ 274728 w 337966"/>
              <a:gd name="connsiteY4" fmla="*/ 485700 h 604363"/>
              <a:gd name="connsiteX5" fmla="*/ 237142 w 337966"/>
              <a:gd name="connsiteY5" fmla="*/ 369869 h 604363"/>
              <a:gd name="connsiteX6" fmla="*/ 168920 w 337966"/>
              <a:gd name="connsiteY6" fmla="*/ 358540 h 604363"/>
              <a:gd name="connsiteX7" fmla="*/ 168920 w 337966"/>
              <a:gd name="connsiteY7" fmla="*/ 160580 h 604363"/>
              <a:gd name="connsiteX8" fmla="*/ 111477 w 337966"/>
              <a:gd name="connsiteY8" fmla="*/ 337017 h 604363"/>
              <a:gd name="connsiteX9" fmla="*/ 168920 w 337966"/>
              <a:gd name="connsiteY9" fmla="*/ 330220 h 604363"/>
              <a:gd name="connsiteX10" fmla="*/ 226363 w 337966"/>
              <a:gd name="connsiteY10" fmla="*/ 337017 h 604363"/>
              <a:gd name="connsiteX11" fmla="*/ 168920 w 337966"/>
              <a:gd name="connsiteY11" fmla="*/ 62591 h 604363"/>
              <a:gd name="connsiteX12" fmla="*/ 147219 w 337966"/>
              <a:gd name="connsiteY12" fmla="*/ 84256 h 604363"/>
              <a:gd name="connsiteX13" fmla="*/ 168920 w 337966"/>
              <a:gd name="connsiteY13" fmla="*/ 105779 h 604363"/>
              <a:gd name="connsiteX14" fmla="*/ 190620 w 337966"/>
              <a:gd name="connsiteY14" fmla="*/ 84256 h 604363"/>
              <a:gd name="connsiteX15" fmla="*/ 168920 w 337966"/>
              <a:gd name="connsiteY15" fmla="*/ 62591 h 604363"/>
              <a:gd name="connsiteX16" fmla="*/ 168920 w 337966"/>
              <a:gd name="connsiteY16" fmla="*/ 34270 h 604363"/>
              <a:gd name="connsiteX17" fmla="*/ 218987 w 337966"/>
              <a:gd name="connsiteY17" fmla="*/ 84256 h 604363"/>
              <a:gd name="connsiteX18" fmla="*/ 188777 w 337966"/>
              <a:gd name="connsiteY18" fmla="*/ 129993 h 604363"/>
              <a:gd name="connsiteX19" fmla="*/ 313874 w 337966"/>
              <a:gd name="connsiteY19" fmla="*/ 514162 h 604363"/>
              <a:gd name="connsiteX20" fmla="*/ 314442 w 337966"/>
              <a:gd name="connsiteY20" fmla="*/ 515861 h 604363"/>
              <a:gd name="connsiteX21" fmla="*/ 337277 w 337966"/>
              <a:gd name="connsiteY21" fmla="*/ 585813 h 604363"/>
              <a:gd name="connsiteX22" fmla="*/ 328058 w 337966"/>
              <a:gd name="connsiteY22" fmla="*/ 603655 h 604363"/>
              <a:gd name="connsiteX23" fmla="*/ 323661 w 337966"/>
              <a:gd name="connsiteY23" fmla="*/ 604363 h 604363"/>
              <a:gd name="connsiteX24" fmla="*/ 310187 w 337966"/>
              <a:gd name="connsiteY24" fmla="*/ 594592 h 604363"/>
              <a:gd name="connsiteX25" fmla="*/ 288486 w 337966"/>
              <a:gd name="connsiteY25" fmla="*/ 527756 h 604363"/>
              <a:gd name="connsiteX26" fmla="*/ 168920 w 337966"/>
              <a:gd name="connsiteY26" fmla="*/ 490514 h 604363"/>
              <a:gd name="connsiteX27" fmla="*/ 49353 w 337966"/>
              <a:gd name="connsiteY27" fmla="*/ 527756 h 604363"/>
              <a:gd name="connsiteX28" fmla="*/ 27653 w 337966"/>
              <a:gd name="connsiteY28" fmla="*/ 594592 h 604363"/>
              <a:gd name="connsiteX29" fmla="*/ 9782 w 337966"/>
              <a:gd name="connsiteY29" fmla="*/ 603655 h 604363"/>
              <a:gd name="connsiteX30" fmla="*/ 704 w 337966"/>
              <a:gd name="connsiteY30" fmla="*/ 585813 h 604363"/>
              <a:gd name="connsiteX31" fmla="*/ 23398 w 337966"/>
              <a:gd name="connsiteY31" fmla="*/ 516003 h 604363"/>
              <a:gd name="connsiteX32" fmla="*/ 23965 w 337966"/>
              <a:gd name="connsiteY32" fmla="*/ 514020 h 604363"/>
              <a:gd name="connsiteX33" fmla="*/ 149063 w 337966"/>
              <a:gd name="connsiteY33" fmla="*/ 129993 h 604363"/>
              <a:gd name="connsiteX34" fmla="*/ 118852 w 337966"/>
              <a:gd name="connsiteY34" fmla="*/ 84256 h 604363"/>
              <a:gd name="connsiteX35" fmla="*/ 168920 w 337966"/>
              <a:gd name="connsiteY35" fmla="*/ 34270 h 604363"/>
              <a:gd name="connsiteX36" fmla="*/ 94727 w 337966"/>
              <a:gd name="connsiteY36" fmla="*/ 28009 h 604363"/>
              <a:gd name="connsiteX37" fmla="*/ 95578 w 337966"/>
              <a:gd name="connsiteY37" fmla="*/ 47981 h 604363"/>
              <a:gd name="connsiteX38" fmla="*/ 83809 w 337966"/>
              <a:gd name="connsiteY38" fmla="*/ 82117 h 604363"/>
              <a:gd name="connsiteX39" fmla="*/ 95436 w 337966"/>
              <a:gd name="connsiteY39" fmla="*/ 116111 h 604363"/>
              <a:gd name="connsiteX40" fmla="*/ 94444 w 337966"/>
              <a:gd name="connsiteY40" fmla="*/ 136083 h 604363"/>
              <a:gd name="connsiteX41" fmla="*/ 84944 w 337966"/>
              <a:gd name="connsiteY41" fmla="*/ 139624 h 604363"/>
              <a:gd name="connsiteX42" fmla="*/ 74309 w 337966"/>
              <a:gd name="connsiteY42" fmla="*/ 134950 h 604363"/>
              <a:gd name="connsiteX43" fmla="*/ 55451 w 337966"/>
              <a:gd name="connsiteY43" fmla="*/ 82117 h 604363"/>
              <a:gd name="connsiteX44" fmla="*/ 74735 w 337966"/>
              <a:gd name="connsiteY44" fmla="*/ 28859 h 604363"/>
              <a:gd name="connsiteX45" fmla="*/ 94727 w 337966"/>
              <a:gd name="connsiteY45" fmla="*/ 28009 h 604363"/>
              <a:gd name="connsiteX46" fmla="*/ 241562 w 337966"/>
              <a:gd name="connsiteY46" fmla="*/ 27868 h 604363"/>
              <a:gd name="connsiteX47" fmla="*/ 261555 w 337966"/>
              <a:gd name="connsiteY47" fmla="*/ 29001 h 604363"/>
              <a:gd name="connsiteX48" fmla="*/ 280413 w 337966"/>
              <a:gd name="connsiteY48" fmla="*/ 81834 h 604363"/>
              <a:gd name="connsiteX49" fmla="*/ 261130 w 337966"/>
              <a:gd name="connsiteY49" fmla="*/ 135091 h 604363"/>
              <a:gd name="connsiteX50" fmla="*/ 250779 w 337966"/>
              <a:gd name="connsiteY50" fmla="*/ 139624 h 604363"/>
              <a:gd name="connsiteX51" fmla="*/ 241137 w 337966"/>
              <a:gd name="connsiteY51" fmla="*/ 135941 h 604363"/>
              <a:gd name="connsiteX52" fmla="*/ 240286 w 337966"/>
              <a:gd name="connsiteY52" fmla="*/ 115970 h 604363"/>
              <a:gd name="connsiteX53" fmla="*/ 252055 w 337966"/>
              <a:gd name="connsiteY53" fmla="*/ 81834 h 604363"/>
              <a:gd name="connsiteX54" fmla="*/ 240428 w 337966"/>
              <a:gd name="connsiteY54" fmla="*/ 47839 h 604363"/>
              <a:gd name="connsiteX55" fmla="*/ 241562 w 337966"/>
              <a:gd name="connsiteY55" fmla="*/ 27868 h 604363"/>
              <a:gd name="connsiteX56" fmla="*/ 284673 w 337966"/>
              <a:gd name="connsiteY56" fmla="*/ 3663 h 604363"/>
              <a:gd name="connsiteX57" fmla="*/ 304649 w 337966"/>
              <a:gd name="connsiteY57" fmla="*/ 4654 h 604363"/>
              <a:gd name="connsiteX58" fmla="*/ 333126 w 337966"/>
              <a:gd name="connsiteY58" fmla="*/ 81692 h 604363"/>
              <a:gd name="connsiteX59" fmla="*/ 304224 w 337966"/>
              <a:gd name="connsiteY59" fmla="*/ 159297 h 604363"/>
              <a:gd name="connsiteX60" fmla="*/ 293740 w 337966"/>
              <a:gd name="connsiteY60" fmla="*/ 163970 h 604363"/>
              <a:gd name="connsiteX61" fmla="*/ 284106 w 337966"/>
              <a:gd name="connsiteY61" fmla="*/ 160288 h 604363"/>
              <a:gd name="connsiteX62" fmla="*/ 283256 w 337966"/>
              <a:gd name="connsiteY62" fmla="*/ 140320 h 604363"/>
              <a:gd name="connsiteX63" fmla="*/ 304791 w 337966"/>
              <a:gd name="connsiteY63" fmla="*/ 81692 h 604363"/>
              <a:gd name="connsiteX64" fmla="*/ 283681 w 337966"/>
              <a:gd name="connsiteY64" fmla="*/ 23630 h 604363"/>
              <a:gd name="connsiteX65" fmla="*/ 284673 w 337966"/>
              <a:gd name="connsiteY65" fmla="*/ 3663 h 604363"/>
              <a:gd name="connsiteX66" fmla="*/ 51750 w 337966"/>
              <a:gd name="connsiteY66" fmla="*/ 3663 h 604363"/>
              <a:gd name="connsiteX67" fmla="*/ 52601 w 337966"/>
              <a:gd name="connsiteY67" fmla="*/ 23630 h 604363"/>
              <a:gd name="connsiteX68" fmla="*/ 31039 w 337966"/>
              <a:gd name="connsiteY68" fmla="*/ 82259 h 604363"/>
              <a:gd name="connsiteX69" fmla="*/ 52176 w 337966"/>
              <a:gd name="connsiteY69" fmla="*/ 140320 h 604363"/>
              <a:gd name="connsiteX70" fmla="*/ 51183 w 337966"/>
              <a:gd name="connsiteY70" fmla="*/ 160288 h 604363"/>
              <a:gd name="connsiteX71" fmla="*/ 41679 w 337966"/>
              <a:gd name="connsiteY71" fmla="*/ 163970 h 604363"/>
              <a:gd name="connsiteX72" fmla="*/ 31181 w 337966"/>
              <a:gd name="connsiteY72" fmla="*/ 159297 h 604363"/>
              <a:gd name="connsiteX73" fmla="*/ 2668 w 337966"/>
              <a:gd name="connsiteY73" fmla="*/ 82259 h 604363"/>
              <a:gd name="connsiteX74" fmla="*/ 31607 w 337966"/>
              <a:gd name="connsiteY74" fmla="*/ 4654 h 604363"/>
              <a:gd name="connsiteX75" fmla="*/ 51750 w 337966"/>
              <a:gd name="connsiteY75" fmla="*/ 3663 h 60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37966" h="604363">
                <a:moveTo>
                  <a:pt x="168920" y="358540"/>
                </a:moveTo>
                <a:cubicBezTo>
                  <a:pt x="145092" y="358540"/>
                  <a:pt x="121689" y="362505"/>
                  <a:pt x="100839" y="369869"/>
                </a:cubicBezTo>
                <a:lnTo>
                  <a:pt x="63111" y="485700"/>
                </a:lnTo>
                <a:cubicBezTo>
                  <a:pt x="93606" y="470548"/>
                  <a:pt x="130341" y="462194"/>
                  <a:pt x="168920" y="462194"/>
                </a:cubicBezTo>
                <a:cubicBezTo>
                  <a:pt x="207499" y="462194"/>
                  <a:pt x="244376" y="470548"/>
                  <a:pt x="274728" y="485700"/>
                </a:cubicBezTo>
                <a:lnTo>
                  <a:pt x="237142" y="369869"/>
                </a:lnTo>
                <a:cubicBezTo>
                  <a:pt x="216292" y="362505"/>
                  <a:pt x="192890" y="358540"/>
                  <a:pt x="168920" y="358540"/>
                </a:cubicBezTo>
                <a:close/>
                <a:moveTo>
                  <a:pt x="168920" y="160580"/>
                </a:moveTo>
                <a:lnTo>
                  <a:pt x="111477" y="337017"/>
                </a:lnTo>
                <a:cubicBezTo>
                  <a:pt x="129773" y="332485"/>
                  <a:pt x="149347" y="330220"/>
                  <a:pt x="168920" y="330220"/>
                </a:cubicBezTo>
                <a:cubicBezTo>
                  <a:pt x="188635" y="330220"/>
                  <a:pt x="208066" y="332485"/>
                  <a:pt x="226363" y="337017"/>
                </a:cubicBezTo>
                <a:close/>
                <a:moveTo>
                  <a:pt x="168920" y="62591"/>
                </a:moveTo>
                <a:cubicBezTo>
                  <a:pt x="157006" y="62591"/>
                  <a:pt x="147219" y="72220"/>
                  <a:pt x="147219" y="84256"/>
                </a:cubicBezTo>
                <a:cubicBezTo>
                  <a:pt x="147219" y="96150"/>
                  <a:pt x="157006" y="105779"/>
                  <a:pt x="168920" y="105779"/>
                </a:cubicBezTo>
                <a:cubicBezTo>
                  <a:pt x="180834" y="105779"/>
                  <a:pt x="190620" y="96150"/>
                  <a:pt x="190620" y="84256"/>
                </a:cubicBezTo>
                <a:cubicBezTo>
                  <a:pt x="190620" y="72220"/>
                  <a:pt x="180834" y="62591"/>
                  <a:pt x="168920" y="62591"/>
                </a:cubicBezTo>
                <a:close/>
                <a:moveTo>
                  <a:pt x="168920" y="34270"/>
                </a:moveTo>
                <a:cubicBezTo>
                  <a:pt x="196577" y="34270"/>
                  <a:pt x="218987" y="56643"/>
                  <a:pt x="218987" y="84256"/>
                </a:cubicBezTo>
                <a:cubicBezTo>
                  <a:pt x="218987" y="104647"/>
                  <a:pt x="206506" y="122347"/>
                  <a:pt x="188777" y="129993"/>
                </a:cubicBezTo>
                <a:lnTo>
                  <a:pt x="313874" y="514162"/>
                </a:lnTo>
                <a:cubicBezTo>
                  <a:pt x="314158" y="514728"/>
                  <a:pt x="314300" y="515295"/>
                  <a:pt x="314442" y="515861"/>
                </a:cubicBezTo>
                <a:lnTo>
                  <a:pt x="337277" y="585813"/>
                </a:lnTo>
                <a:cubicBezTo>
                  <a:pt x="339688" y="593318"/>
                  <a:pt x="335575" y="601248"/>
                  <a:pt x="328058" y="603655"/>
                </a:cubicBezTo>
                <a:cubicBezTo>
                  <a:pt x="326639" y="604221"/>
                  <a:pt x="325221" y="604363"/>
                  <a:pt x="323661" y="604363"/>
                </a:cubicBezTo>
                <a:cubicBezTo>
                  <a:pt x="317704" y="604363"/>
                  <a:pt x="312172" y="600540"/>
                  <a:pt x="310187" y="594592"/>
                </a:cubicBezTo>
                <a:lnTo>
                  <a:pt x="288486" y="527756"/>
                </a:lnTo>
                <a:cubicBezTo>
                  <a:pt x="258984" y="503966"/>
                  <a:pt x="215725" y="490514"/>
                  <a:pt x="168920" y="490514"/>
                </a:cubicBezTo>
                <a:cubicBezTo>
                  <a:pt x="122114" y="490514"/>
                  <a:pt x="78855" y="504108"/>
                  <a:pt x="49353" y="527756"/>
                </a:cubicBezTo>
                <a:lnTo>
                  <a:pt x="27653" y="594592"/>
                </a:lnTo>
                <a:cubicBezTo>
                  <a:pt x="25242" y="602097"/>
                  <a:pt x="17157" y="606062"/>
                  <a:pt x="9782" y="603655"/>
                </a:cubicBezTo>
                <a:cubicBezTo>
                  <a:pt x="2264" y="601248"/>
                  <a:pt x="-1707" y="593318"/>
                  <a:pt x="704" y="585813"/>
                </a:cubicBezTo>
                <a:lnTo>
                  <a:pt x="23398" y="516003"/>
                </a:lnTo>
                <a:cubicBezTo>
                  <a:pt x="23540" y="515295"/>
                  <a:pt x="23823" y="514728"/>
                  <a:pt x="23965" y="514020"/>
                </a:cubicBezTo>
                <a:lnTo>
                  <a:pt x="149063" y="129993"/>
                </a:lnTo>
                <a:cubicBezTo>
                  <a:pt x="131334" y="122347"/>
                  <a:pt x="118852" y="104647"/>
                  <a:pt x="118852" y="84256"/>
                </a:cubicBezTo>
                <a:cubicBezTo>
                  <a:pt x="118852" y="56643"/>
                  <a:pt x="141404" y="34270"/>
                  <a:pt x="168920" y="34270"/>
                </a:cubicBezTo>
                <a:close/>
                <a:moveTo>
                  <a:pt x="94727" y="28009"/>
                </a:moveTo>
                <a:cubicBezTo>
                  <a:pt x="100541" y="33250"/>
                  <a:pt x="100966" y="42174"/>
                  <a:pt x="95578" y="47981"/>
                </a:cubicBezTo>
                <a:cubicBezTo>
                  <a:pt x="88914" y="55346"/>
                  <a:pt x="83809" y="70077"/>
                  <a:pt x="83809" y="82117"/>
                </a:cubicBezTo>
                <a:cubicBezTo>
                  <a:pt x="83809" y="94157"/>
                  <a:pt x="88772" y="108746"/>
                  <a:pt x="95436" y="116111"/>
                </a:cubicBezTo>
                <a:cubicBezTo>
                  <a:pt x="100683" y="121919"/>
                  <a:pt x="100257" y="130842"/>
                  <a:pt x="94444" y="136083"/>
                </a:cubicBezTo>
                <a:cubicBezTo>
                  <a:pt x="91608" y="138491"/>
                  <a:pt x="88205" y="139624"/>
                  <a:pt x="84944" y="139624"/>
                </a:cubicBezTo>
                <a:cubicBezTo>
                  <a:pt x="80974" y="139624"/>
                  <a:pt x="77145" y="138066"/>
                  <a:pt x="74309" y="134950"/>
                </a:cubicBezTo>
                <a:cubicBezTo>
                  <a:pt x="61265" y="120502"/>
                  <a:pt x="55451" y="97981"/>
                  <a:pt x="55451" y="82117"/>
                </a:cubicBezTo>
                <a:cubicBezTo>
                  <a:pt x="55451" y="66111"/>
                  <a:pt x="61406" y="43448"/>
                  <a:pt x="74735" y="28859"/>
                </a:cubicBezTo>
                <a:cubicBezTo>
                  <a:pt x="79981" y="23052"/>
                  <a:pt x="88914" y="22627"/>
                  <a:pt x="94727" y="28009"/>
                </a:cubicBezTo>
                <a:close/>
                <a:moveTo>
                  <a:pt x="241562" y="27868"/>
                </a:moveTo>
                <a:cubicBezTo>
                  <a:pt x="247376" y="22627"/>
                  <a:pt x="256309" y="23194"/>
                  <a:pt x="261555" y="29001"/>
                </a:cubicBezTo>
                <a:cubicBezTo>
                  <a:pt x="274600" y="43448"/>
                  <a:pt x="280413" y="65970"/>
                  <a:pt x="280413" y="81834"/>
                </a:cubicBezTo>
                <a:cubicBezTo>
                  <a:pt x="280413" y="97839"/>
                  <a:pt x="274458" y="120502"/>
                  <a:pt x="261130" y="135091"/>
                </a:cubicBezTo>
                <a:cubicBezTo>
                  <a:pt x="258436" y="138066"/>
                  <a:pt x="254607" y="139624"/>
                  <a:pt x="250779" y="139624"/>
                </a:cubicBezTo>
                <a:cubicBezTo>
                  <a:pt x="247376" y="139624"/>
                  <a:pt x="243831" y="138491"/>
                  <a:pt x="241137" y="135941"/>
                </a:cubicBezTo>
                <a:cubicBezTo>
                  <a:pt x="235324" y="130700"/>
                  <a:pt x="235040" y="121777"/>
                  <a:pt x="240286" y="115970"/>
                </a:cubicBezTo>
                <a:cubicBezTo>
                  <a:pt x="246951" y="108604"/>
                  <a:pt x="252055" y="93873"/>
                  <a:pt x="252055" y="81834"/>
                </a:cubicBezTo>
                <a:cubicBezTo>
                  <a:pt x="252055" y="69794"/>
                  <a:pt x="247092" y="55205"/>
                  <a:pt x="240428" y="47839"/>
                </a:cubicBezTo>
                <a:cubicBezTo>
                  <a:pt x="235182" y="42032"/>
                  <a:pt x="235749" y="33109"/>
                  <a:pt x="241562" y="27868"/>
                </a:cubicBezTo>
                <a:close/>
                <a:moveTo>
                  <a:pt x="284673" y="3663"/>
                </a:moveTo>
                <a:cubicBezTo>
                  <a:pt x="290482" y="-1577"/>
                  <a:pt x="299407" y="-1152"/>
                  <a:pt x="304649" y="4654"/>
                </a:cubicBezTo>
                <a:cubicBezTo>
                  <a:pt x="322217" y="24197"/>
                  <a:pt x="333126" y="53653"/>
                  <a:pt x="333126" y="81692"/>
                </a:cubicBezTo>
                <a:cubicBezTo>
                  <a:pt x="333126" y="110015"/>
                  <a:pt x="322075" y="139754"/>
                  <a:pt x="304224" y="159297"/>
                </a:cubicBezTo>
                <a:cubicBezTo>
                  <a:pt x="301391" y="162412"/>
                  <a:pt x="297565" y="163970"/>
                  <a:pt x="293740" y="163970"/>
                </a:cubicBezTo>
                <a:cubicBezTo>
                  <a:pt x="290340" y="163970"/>
                  <a:pt x="286940" y="162695"/>
                  <a:pt x="284106" y="160288"/>
                </a:cubicBezTo>
                <a:cubicBezTo>
                  <a:pt x="278439" y="155048"/>
                  <a:pt x="278014" y="145985"/>
                  <a:pt x="283256" y="140320"/>
                </a:cubicBezTo>
                <a:cubicBezTo>
                  <a:pt x="296432" y="125876"/>
                  <a:pt x="304791" y="102934"/>
                  <a:pt x="304791" y="81692"/>
                </a:cubicBezTo>
                <a:cubicBezTo>
                  <a:pt x="304791" y="60733"/>
                  <a:pt x="296574" y="37933"/>
                  <a:pt x="283681" y="23630"/>
                </a:cubicBezTo>
                <a:cubicBezTo>
                  <a:pt x="278439" y="17824"/>
                  <a:pt x="278864" y="8902"/>
                  <a:pt x="284673" y="3663"/>
                </a:cubicBezTo>
                <a:close/>
                <a:moveTo>
                  <a:pt x="51750" y="3663"/>
                </a:moveTo>
                <a:cubicBezTo>
                  <a:pt x="57425" y="8902"/>
                  <a:pt x="57850" y="17966"/>
                  <a:pt x="52601" y="23630"/>
                </a:cubicBezTo>
                <a:cubicBezTo>
                  <a:pt x="39551" y="38075"/>
                  <a:pt x="31039" y="61016"/>
                  <a:pt x="31039" y="82259"/>
                </a:cubicBezTo>
                <a:cubicBezTo>
                  <a:pt x="31039" y="103218"/>
                  <a:pt x="39267" y="126017"/>
                  <a:pt x="52176" y="140320"/>
                </a:cubicBezTo>
                <a:cubicBezTo>
                  <a:pt x="57425" y="146127"/>
                  <a:pt x="56999" y="155048"/>
                  <a:pt x="51183" y="160288"/>
                </a:cubicBezTo>
                <a:cubicBezTo>
                  <a:pt x="48488" y="162695"/>
                  <a:pt x="45083" y="163970"/>
                  <a:pt x="41679" y="163970"/>
                </a:cubicBezTo>
                <a:cubicBezTo>
                  <a:pt x="37848" y="163970"/>
                  <a:pt x="34018" y="162412"/>
                  <a:pt x="31181" y="159297"/>
                </a:cubicBezTo>
                <a:cubicBezTo>
                  <a:pt x="13591" y="139754"/>
                  <a:pt x="2668" y="110298"/>
                  <a:pt x="2668" y="82259"/>
                </a:cubicBezTo>
                <a:cubicBezTo>
                  <a:pt x="2668" y="53936"/>
                  <a:pt x="13733" y="24197"/>
                  <a:pt x="31607" y="4654"/>
                </a:cubicBezTo>
                <a:cubicBezTo>
                  <a:pt x="36997" y="-1152"/>
                  <a:pt x="45934" y="-1577"/>
                  <a:pt x="51750" y="36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C316BE42-9B44-45BB-AA48-C2A3B03E6E2F}"/>
              </a:ext>
            </a:extLst>
          </p:cNvPr>
          <p:cNvSpPr/>
          <p:nvPr/>
        </p:nvSpPr>
        <p:spPr>
          <a:xfrm>
            <a:off x="6111240" y="4290514"/>
            <a:ext cx="949422" cy="949422"/>
          </a:xfrm>
          <a:prstGeom prst="ellipse">
            <a:avLst/>
          </a:prstGeom>
          <a:solidFill>
            <a:srgbClr val="3F8F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Oval 33">
            <a:extLst>
              <a:ext uri="{FF2B5EF4-FFF2-40B4-BE49-F238E27FC236}">
                <a16:creationId xmlns:a16="http://schemas.microsoft.com/office/drawing/2014/main" id="{F1EF1FEE-04C6-4274-9DFC-6B3385D0611D}"/>
              </a:ext>
            </a:extLst>
          </p:cNvPr>
          <p:cNvSpPr/>
          <p:nvPr/>
        </p:nvSpPr>
        <p:spPr>
          <a:xfrm>
            <a:off x="6391989" y="4571578"/>
            <a:ext cx="387925" cy="387294"/>
          </a:xfrm>
          <a:custGeom>
            <a:avLst/>
            <a:gdLst>
              <a:gd name="connsiteX0" fmla="*/ 279086 w 606580"/>
              <a:gd name="connsiteY0" fmla="*/ 279044 h 605592"/>
              <a:gd name="connsiteX1" fmla="*/ 279086 w 606580"/>
              <a:gd name="connsiteY1" fmla="*/ 338184 h 605592"/>
              <a:gd name="connsiteX2" fmla="*/ 297654 w 606580"/>
              <a:gd name="connsiteY2" fmla="*/ 327710 h 605592"/>
              <a:gd name="connsiteX3" fmla="*/ 304802 w 606580"/>
              <a:gd name="connsiteY3" fmla="*/ 307873 h 605592"/>
              <a:gd name="connsiteX4" fmla="*/ 298768 w 606580"/>
              <a:gd name="connsiteY4" fmla="*/ 290353 h 605592"/>
              <a:gd name="connsiteX5" fmla="*/ 279086 w 606580"/>
              <a:gd name="connsiteY5" fmla="*/ 279044 h 605592"/>
              <a:gd name="connsiteX6" fmla="*/ 257084 w 606580"/>
              <a:gd name="connsiteY6" fmla="*/ 176799 h 605592"/>
              <a:gd name="connsiteX7" fmla="*/ 242880 w 606580"/>
              <a:gd name="connsiteY7" fmla="*/ 187181 h 605592"/>
              <a:gd name="connsiteX8" fmla="*/ 237495 w 606580"/>
              <a:gd name="connsiteY8" fmla="*/ 203218 h 605592"/>
              <a:gd name="connsiteX9" fmla="*/ 242323 w 606580"/>
              <a:gd name="connsiteY9" fmla="*/ 218142 h 605592"/>
              <a:gd name="connsiteX10" fmla="*/ 257084 w 606580"/>
              <a:gd name="connsiteY10" fmla="*/ 229266 h 605592"/>
              <a:gd name="connsiteX11" fmla="*/ 257084 w 606580"/>
              <a:gd name="connsiteY11" fmla="*/ 128782 h 605592"/>
              <a:gd name="connsiteX12" fmla="*/ 279086 w 606580"/>
              <a:gd name="connsiteY12" fmla="*/ 128782 h 605592"/>
              <a:gd name="connsiteX13" fmla="*/ 279086 w 606580"/>
              <a:gd name="connsiteY13" fmla="*/ 143799 h 605592"/>
              <a:gd name="connsiteX14" fmla="*/ 317521 w 606580"/>
              <a:gd name="connsiteY14" fmla="*/ 160206 h 605592"/>
              <a:gd name="connsiteX15" fmla="*/ 335810 w 606580"/>
              <a:gd name="connsiteY15" fmla="*/ 196543 h 605592"/>
              <a:gd name="connsiteX16" fmla="*/ 297375 w 606580"/>
              <a:gd name="connsiteY16" fmla="*/ 201549 h 605592"/>
              <a:gd name="connsiteX17" fmla="*/ 279086 w 606580"/>
              <a:gd name="connsiteY17" fmla="*/ 177263 h 605592"/>
              <a:gd name="connsiteX18" fmla="*/ 279086 w 606580"/>
              <a:gd name="connsiteY18" fmla="*/ 236589 h 605592"/>
              <a:gd name="connsiteX19" fmla="*/ 328754 w 606580"/>
              <a:gd name="connsiteY19" fmla="*/ 262173 h 605592"/>
              <a:gd name="connsiteX20" fmla="*/ 342030 w 606580"/>
              <a:gd name="connsiteY20" fmla="*/ 302403 h 605592"/>
              <a:gd name="connsiteX21" fmla="*/ 325412 w 606580"/>
              <a:gd name="connsiteY21" fmla="*/ 348659 h 605592"/>
              <a:gd name="connsiteX22" fmla="*/ 279086 w 606580"/>
              <a:gd name="connsiteY22" fmla="*/ 371741 h 605592"/>
              <a:gd name="connsiteX23" fmla="*/ 279086 w 606580"/>
              <a:gd name="connsiteY23" fmla="*/ 400106 h 605592"/>
              <a:gd name="connsiteX24" fmla="*/ 257084 w 606580"/>
              <a:gd name="connsiteY24" fmla="*/ 400106 h 605592"/>
              <a:gd name="connsiteX25" fmla="*/ 257084 w 606580"/>
              <a:gd name="connsiteY25" fmla="*/ 372482 h 605592"/>
              <a:gd name="connsiteX26" fmla="*/ 214471 w 606580"/>
              <a:gd name="connsiteY26" fmla="*/ 352923 h 605592"/>
              <a:gd name="connsiteX27" fmla="*/ 193490 w 606580"/>
              <a:gd name="connsiteY27" fmla="*/ 306667 h 605592"/>
              <a:gd name="connsiteX28" fmla="*/ 233132 w 606580"/>
              <a:gd name="connsiteY28" fmla="*/ 302403 h 605592"/>
              <a:gd name="connsiteX29" fmla="*/ 242230 w 606580"/>
              <a:gd name="connsiteY29" fmla="*/ 323353 h 605592"/>
              <a:gd name="connsiteX30" fmla="*/ 257084 w 606580"/>
              <a:gd name="connsiteY30" fmla="*/ 336052 h 605592"/>
              <a:gd name="connsiteX31" fmla="*/ 257084 w 606580"/>
              <a:gd name="connsiteY31" fmla="*/ 272555 h 605592"/>
              <a:gd name="connsiteX32" fmla="*/ 213450 w 606580"/>
              <a:gd name="connsiteY32" fmla="*/ 246878 h 605592"/>
              <a:gd name="connsiteX33" fmla="*/ 199525 w 606580"/>
              <a:gd name="connsiteY33" fmla="*/ 205072 h 605592"/>
              <a:gd name="connsiteX34" fmla="*/ 215307 w 606580"/>
              <a:gd name="connsiteY34" fmla="*/ 163265 h 605592"/>
              <a:gd name="connsiteX35" fmla="*/ 257084 w 606580"/>
              <a:gd name="connsiteY35" fmla="*/ 143799 h 605592"/>
              <a:gd name="connsiteX36" fmla="*/ 265083 w 606580"/>
              <a:gd name="connsiteY36" fmla="*/ 37821 h 605592"/>
              <a:gd name="connsiteX37" fmla="*/ 37882 w 606580"/>
              <a:gd name="connsiteY37" fmla="*/ 264651 h 605592"/>
              <a:gd name="connsiteX38" fmla="*/ 265083 w 606580"/>
              <a:gd name="connsiteY38" fmla="*/ 491574 h 605592"/>
              <a:gd name="connsiteX39" fmla="*/ 492376 w 606580"/>
              <a:gd name="connsiteY39" fmla="*/ 264651 h 605592"/>
              <a:gd name="connsiteX40" fmla="*/ 265083 w 606580"/>
              <a:gd name="connsiteY40" fmla="*/ 37821 h 605592"/>
              <a:gd name="connsiteX41" fmla="*/ 265083 w 606580"/>
              <a:gd name="connsiteY41" fmla="*/ 0 h 605592"/>
              <a:gd name="connsiteX42" fmla="*/ 530259 w 606580"/>
              <a:gd name="connsiteY42" fmla="*/ 264651 h 605592"/>
              <a:gd name="connsiteX43" fmla="*/ 465357 w 606580"/>
              <a:gd name="connsiteY43" fmla="*/ 437810 h 605592"/>
              <a:gd name="connsiteX44" fmla="*/ 606580 w 606580"/>
              <a:gd name="connsiteY44" fmla="*/ 578895 h 605592"/>
              <a:gd name="connsiteX45" fmla="*/ 579840 w 606580"/>
              <a:gd name="connsiteY45" fmla="*/ 605592 h 605592"/>
              <a:gd name="connsiteX46" fmla="*/ 438524 w 606580"/>
              <a:gd name="connsiteY46" fmla="*/ 464599 h 605592"/>
              <a:gd name="connsiteX47" fmla="*/ 265083 w 606580"/>
              <a:gd name="connsiteY47" fmla="*/ 529395 h 605592"/>
              <a:gd name="connsiteX48" fmla="*/ 0 w 606580"/>
              <a:gd name="connsiteY48" fmla="*/ 264651 h 605592"/>
              <a:gd name="connsiteX49" fmla="*/ 265083 w 606580"/>
              <a:gd name="connsiteY49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605592">
                <a:moveTo>
                  <a:pt x="279086" y="279044"/>
                </a:moveTo>
                <a:lnTo>
                  <a:pt x="279086" y="338184"/>
                </a:lnTo>
                <a:cubicBezTo>
                  <a:pt x="286699" y="336794"/>
                  <a:pt x="292919" y="333271"/>
                  <a:pt x="297654" y="327710"/>
                </a:cubicBezTo>
                <a:cubicBezTo>
                  <a:pt x="302388" y="322055"/>
                  <a:pt x="304802" y="315474"/>
                  <a:pt x="304802" y="307873"/>
                </a:cubicBezTo>
                <a:cubicBezTo>
                  <a:pt x="304802" y="301106"/>
                  <a:pt x="302760" y="295266"/>
                  <a:pt x="298768" y="290353"/>
                </a:cubicBezTo>
                <a:cubicBezTo>
                  <a:pt x="294776" y="285440"/>
                  <a:pt x="288277" y="281732"/>
                  <a:pt x="279086" y="279044"/>
                </a:cubicBezTo>
                <a:close/>
                <a:moveTo>
                  <a:pt x="257084" y="176799"/>
                </a:moveTo>
                <a:cubicBezTo>
                  <a:pt x="251142" y="178838"/>
                  <a:pt x="246407" y="182268"/>
                  <a:pt x="242880" y="187181"/>
                </a:cubicBezTo>
                <a:cubicBezTo>
                  <a:pt x="239259" y="192001"/>
                  <a:pt x="237495" y="197378"/>
                  <a:pt x="237495" y="203218"/>
                </a:cubicBezTo>
                <a:cubicBezTo>
                  <a:pt x="237495" y="208594"/>
                  <a:pt x="239166" y="213600"/>
                  <a:pt x="242323" y="218142"/>
                </a:cubicBezTo>
                <a:cubicBezTo>
                  <a:pt x="245572" y="222777"/>
                  <a:pt x="250492" y="226485"/>
                  <a:pt x="257084" y="229266"/>
                </a:cubicBezTo>
                <a:close/>
                <a:moveTo>
                  <a:pt x="257084" y="128782"/>
                </a:moveTo>
                <a:lnTo>
                  <a:pt x="279086" y="128782"/>
                </a:lnTo>
                <a:lnTo>
                  <a:pt x="279086" y="143799"/>
                </a:lnTo>
                <a:cubicBezTo>
                  <a:pt x="295240" y="145653"/>
                  <a:pt x="308052" y="151215"/>
                  <a:pt x="317521" y="160206"/>
                </a:cubicBezTo>
                <a:cubicBezTo>
                  <a:pt x="327083" y="169291"/>
                  <a:pt x="333118" y="181434"/>
                  <a:pt x="335810" y="196543"/>
                </a:cubicBezTo>
                <a:lnTo>
                  <a:pt x="297375" y="201549"/>
                </a:lnTo>
                <a:cubicBezTo>
                  <a:pt x="295054" y="189684"/>
                  <a:pt x="288927" y="181527"/>
                  <a:pt x="279086" y="177263"/>
                </a:cubicBezTo>
                <a:lnTo>
                  <a:pt x="279086" y="236589"/>
                </a:lnTo>
                <a:cubicBezTo>
                  <a:pt x="303410" y="243170"/>
                  <a:pt x="320028" y="251698"/>
                  <a:pt x="328754" y="262173"/>
                </a:cubicBezTo>
                <a:cubicBezTo>
                  <a:pt x="337574" y="272648"/>
                  <a:pt x="342030" y="285996"/>
                  <a:pt x="342030" y="302403"/>
                </a:cubicBezTo>
                <a:cubicBezTo>
                  <a:pt x="342030" y="320757"/>
                  <a:pt x="336460" y="336145"/>
                  <a:pt x="325412" y="348659"/>
                </a:cubicBezTo>
                <a:cubicBezTo>
                  <a:pt x="314272" y="361266"/>
                  <a:pt x="298861" y="368867"/>
                  <a:pt x="279086" y="371741"/>
                </a:cubicBezTo>
                <a:lnTo>
                  <a:pt x="279086" y="400106"/>
                </a:lnTo>
                <a:lnTo>
                  <a:pt x="257084" y="400106"/>
                </a:lnTo>
                <a:lnTo>
                  <a:pt x="257084" y="372482"/>
                </a:lnTo>
                <a:cubicBezTo>
                  <a:pt x="239630" y="370350"/>
                  <a:pt x="225333" y="363861"/>
                  <a:pt x="214471" y="352923"/>
                </a:cubicBezTo>
                <a:cubicBezTo>
                  <a:pt x="203517" y="341985"/>
                  <a:pt x="196554" y="326597"/>
                  <a:pt x="193490" y="306667"/>
                </a:cubicBezTo>
                <a:lnTo>
                  <a:pt x="233132" y="302403"/>
                </a:lnTo>
                <a:cubicBezTo>
                  <a:pt x="234710" y="310561"/>
                  <a:pt x="237774" y="317513"/>
                  <a:pt x="242230" y="323353"/>
                </a:cubicBezTo>
                <a:cubicBezTo>
                  <a:pt x="246686" y="329193"/>
                  <a:pt x="251606" y="333457"/>
                  <a:pt x="257084" y="336052"/>
                </a:cubicBezTo>
                <a:lnTo>
                  <a:pt x="257084" y="272555"/>
                </a:lnTo>
                <a:cubicBezTo>
                  <a:pt x="237217" y="266900"/>
                  <a:pt x="222734" y="258280"/>
                  <a:pt x="213450" y="246878"/>
                </a:cubicBezTo>
                <a:cubicBezTo>
                  <a:pt x="204166" y="235383"/>
                  <a:pt x="199525" y="221479"/>
                  <a:pt x="199525" y="205072"/>
                </a:cubicBezTo>
                <a:cubicBezTo>
                  <a:pt x="199525" y="188479"/>
                  <a:pt x="204816" y="174574"/>
                  <a:pt x="215307" y="163265"/>
                </a:cubicBezTo>
                <a:cubicBezTo>
                  <a:pt x="225705" y="151956"/>
                  <a:pt x="239723" y="145467"/>
                  <a:pt x="257084" y="143799"/>
                </a:cubicBezTo>
                <a:close/>
                <a:moveTo>
                  <a:pt x="265083" y="37821"/>
                </a:moveTo>
                <a:cubicBezTo>
                  <a:pt x="139830" y="37821"/>
                  <a:pt x="37882" y="139602"/>
                  <a:pt x="37882" y="264651"/>
                </a:cubicBezTo>
                <a:cubicBezTo>
                  <a:pt x="37882" y="389793"/>
                  <a:pt x="139830" y="491574"/>
                  <a:pt x="265083" y="491574"/>
                </a:cubicBezTo>
                <a:cubicBezTo>
                  <a:pt x="390429" y="491574"/>
                  <a:pt x="492376" y="389793"/>
                  <a:pt x="492376" y="264651"/>
                </a:cubicBezTo>
                <a:cubicBezTo>
                  <a:pt x="492376" y="139602"/>
                  <a:pt x="390429" y="37821"/>
                  <a:pt x="265083" y="37821"/>
                </a:cubicBezTo>
                <a:close/>
                <a:moveTo>
                  <a:pt x="265083" y="0"/>
                </a:moveTo>
                <a:cubicBezTo>
                  <a:pt x="411505" y="0"/>
                  <a:pt x="530259" y="118467"/>
                  <a:pt x="530259" y="264651"/>
                </a:cubicBezTo>
                <a:cubicBezTo>
                  <a:pt x="530259" y="330930"/>
                  <a:pt x="505654" y="391368"/>
                  <a:pt x="465357" y="437810"/>
                </a:cubicBezTo>
                <a:lnTo>
                  <a:pt x="606580" y="578895"/>
                </a:lnTo>
                <a:lnTo>
                  <a:pt x="579840" y="605592"/>
                </a:lnTo>
                <a:lnTo>
                  <a:pt x="438524" y="464599"/>
                </a:lnTo>
                <a:cubicBezTo>
                  <a:pt x="392007" y="504830"/>
                  <a:pt x="331470" y="529395"/>
                  <a:pt x="265083" y="529395"/>
                </a:cubicBezTo>
                <a:cubicBezTo>
                  <a:pt x="118661" y="529395"/>
                  <a:pt x="0" y="410835"/>
                  <a:pt x="0" y="264651"/>
                </a:cubicBezTo>
                <a:cubicBezTo>
                  <a:pt x="0" y="118467"/>
                  <a:pt x="118753" y="0"/>
                  <a:pt x="2650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387C6693-7096-45BD-A074-E595FD67832A}"/>
              </a:ext>
            </a:extLst>
          </p:cNvPr>
          <p:cNvSpPr/>
          <p:nvPr/>
        </p:nvSpPr>
        <p:spPr>
          <a:xfrm>
            <a:off x="4762500" y="3233643"/>
            <a:ext cx="949422" cy="949422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767C643F-1DDD-4269-AA4B-58149D774DA7}"/>
              </a:ext>
            </a:extLst>
          </p:cNvPr>
          <p:cNvSpPr/>
          <p:nvPr/>
        </p:nvSpPr>
        <p:spPr>
          <a:xfrm>
            <a:off x="6446520" y="2581998"/>
            <a:ext cx="949422" cy="949422"/>
          </a:xfrm>
          <a:prstGeom prst="ellipse">
            <a:avLst/>
          </a:prstGeom>
          <a:solidFill>
            <a:srgbClr val="97CC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Oval 39">
            <a:extLst>
              <a:ext uri="{FF2B5EF4-FFF2-40B4-BE49-F238E27FC236}">
                <a16:creationId xmlns:a16="http://schemas.microsoft.com/office/drawing/2014/main" id="{A1EB02B9-7F99-4D0E-83B6-A2F6202EF20D}"/>
              </a:ext>
            </a:extLst>
          </p:cNvPr>
          <p:cNvSpPr/>
          <p:nvPr/>
        </p:nvSpPr>
        <p:spPr>
          <a:xfrm>
            <a:off x="6747968" y="2862746"/>
            <a:ext cx="346526" cy="387926"/>
          </a:xfrm>
          <a:custGeom>
            <a:avLst/>
            <a:gdLst>
              <a:gd name="connsiteX0" fmla="*/ 238516 w 512285"/>
              <a:gd name="connsiteY0" fmla="*/ 414332 h 573488"/>
              <a:gd name="connsiteX1" fmla="*/ 273800 w 512285"/>
              <a:gd name="connsiteY1" fmla="*/ 414332 h 573488"/>
              <a:gd name="connsiteX2" fmla="*/ 273800 w 512285"/>
              <a:gd name="connsiteY2" fmla="*/ 485737 h 573488"/>
              <a:gd name="connsiteX3" fmla="*/ 368464 w 512285"/>
              <a:gd name="connsiteY3" fmla="*/ 573488 h 573488"/>
              <a:gd name="connsiteX4" fmla="*/ 333180 w 512285"/>
              <a:gd name="connsiteY4" fmla="*/ 573488 h 573488"/>
              <a:gd name="connsiteX5" fmla="*/ 273800 w 512285"/>
              <a:gd name="connsiteY5" fmla="*/ 521870 h 573488"/>
              <a:gd name="connsiteX6" fmla="*/ 273800 w 512285"/>
              <a:gd name="connsiteY6" fmla="*/ 573488 h 573488"/>
              <a:gd name="connsiteX7" fmla="*/ 238516 w 512285"/>
              <a:gd name="connsiteY7" fmla="*/ 573488 h 573488"/>
              <a:gd name="connsiteX8" fmla="*/ 238516 w 512285"/>
              <a:gd name="connsiteY8" fmla="*/ 521870 h 573488"/>
              <a:gd name="connsiteX9" fmla="*/ 179136 w 512285"/>
              <a:gd name="connsiteY9" fmla="*/ 573488 h 573488"/>
              <a:gd name="connsiteX10" fmla="*/ 142992 w 512285"/>
              <a:gd name="connsiteY10" fmla="*/ 573488 h 573488"/>
              <a:gd name="connsiteX11" fmla="*/ 238516 w 512285"/>
              <a:gd name="connsiteY11" fmla="*/ 485737 h 573488"/>
              <a:gd name="connsiteX12" fmla="*/ 36197 w 512285"/>
              <a:gd name="connsiteY12" fmla="*/ 103203 h 573488"/>
              <a:gd name="connsiteX13" fmla="*/ 72352 w 512285"/>
              <a:gd name="connsiteY13" fmla="*/ 103203 h 573488"/>
              <a:gd name="connsiteX14" fmla="*/ 72352 w 512285"/>
              <a:gd name="connsiteY14" fmla="*/ 365380 h 573488"/>
              <a:gd name="connsiteX15" fmla="*/ 439933 w 512285"/>
              <a:gd name="connsiteY15" fmla="*/ 365380 h 573488"/>
              <a:gd name="connsiteX16" fmla="*/ 439933 w 512285"/>
              <a:gd name="connsiteY16" fmla="*/ 103203 h 573488"/>
              <a:gd name="connsiteX17" fmla="*/ 476088 w 512285"/>
              <a:gd name="connsiteY17" fmla="*/ 103203 h 573488"/>
              <a:gd name="connsiteX18" fmla="*/ 476088 w 512285"/>
              <a:gd name="connsiteY18" fmla="*/ 401483 h 573488"/>
              <a:gd name="connsiteX19" fmla="*/ 36197 w 512285"/>
              <a:gd name="connsiteY19" fmla="*/ 401483 h 573488"/>
              <a:gd name="connsiteX20" fmla="*/ 253990 w 512285"/>
              <a:gd name="connsiteY20" fmla="*/ 24091 h 573488"/>
              <a:gd name="connsiteX21" fmla="*/ 233326 w 512285"/>
              <a:gd name="connsiteY21" fmla="*/ 38718 h 573488"/>
              <a:gd name="connsiteX22" fmla="*/ 274654 w 512285"/>
              <a:gd name="connsiteY22" fmla="*/ 38718 h 573488"/>
              <a:gd name="connsiteX23" fmla="*/ 253990 w 512285"/>
              <a:gd name="connsiteY23" fmla="*/ 24091 h 573488"/>
              <a:gd name="connsiteX24" fmla="*/ 253990 w 512285"/>
              <a:gd name="connsiteY24" fmla="*/ 0 h 573488"/>
              <a:gd name="connsiteX25" fmla="*/ 298761 w 512285"/>
              <a:gd name="connsiteY25" fmla="*/ 38718 h 573488"/>
              <a:gd name="connsiteX26" fmla="*/ 493343 w 512285"/>
              <a:gd name="connsiteY26" fmla="*/ 38718 h 573488"/>
              <a:gd name="connsiteX27" fmla="*/ 512285 w 512285"/>
              <a:gd name="connsiteY27" fmla="*/ 62809 h 573488"/>
              <a:gd name="connsiteX28" fmla="*/ 493343 w 512285"/>
              <a:gd name="connsiteY28" fmla="*/ 86900 h 573488"/>
              <a:gd name="connsiteX29" fmla="*/ 18081 w 512285"/>
              <a:gd name="connsiteY29" fmla="*/ 86900 h 573488"/>
              <a:gd name="connsiteX30" fmla="*/ 0 w 512285"/>
              <a:gd name="connsiteY30" fmla="*/ 62809 h 573488"/>
              <a:gd name="connsiteX31" fmla="*/ 18081 w 512285"/>
              <a:gd name="connsiteY31" fmla="*/ 38718 h 573488"/>
              <a:gd name="connsiteX32" fmla="*/ 209219 w 512285"/>
              <a:gd name="connsiteY32" fmla="*/ 38718 h 573488"/>
              <a:gd name="connsiteX33" fmla="*/ 253990 w 512285"/>
              <a:gd name="connsiteY33" fmla="*/ 0 h 573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12285" h="573488">
                <a:moveTo>
                  <a:pt x="238516" y="414332"/>
                </a:moveTo>
                <a:lnTo>
                  <a:pt x="273800" y="414332"/>
                </a:lnTo>
                <a:lnTo>
                  <a:pt x="273800" y="485737"/>
                </a:lnTo>
                <a:cubicBezTo>
                  <a:pt x="327156" y="492620"/>
                  <a:pt x="368464" y="528752"/>
                  <a:pt x="368464" y="573488"/>
                </a:cubicBezTo>
                <a:lnTo>
                  <a:pt x="333180" y="573488"/>
                </a:lnTo>
                <a:cubicBezTo>
                  <a:pt x="333180" y="548539"/>
                  <a:pt x="307363" y="527032"/>
                  <a:pt x="273800" y="521870"/>
                </a:cubicBezTo>
                <a:lnTo>
                  <a:pt x="273800" y="573488"/>
                </a:lnTo>
                <a:lnTo>
                  <a:pt x="238516" y="573488"/>
                </a:lnTo>
                <a:lnTo>
                  <a:pt x="238516" y="521870"/>
                </a:lnTo>
                <a:cubicBezTo>
                  <a:pt x="204954" y="527032"/>
                  <a:pt x="179136" y="548539"/>
                  <a:pt x="179136" y="573488"/>
                </a:cubicBezTo>
                <a:lnTo>
                  <a:pt x="142992" y="573488"/>
                </a:lnTo>
                <a:cubicBezTo>
                  <a:pt x="142992" y="528752"/>
                  <a:pt x="184300" y="492620"/>
                  <a:pt x="238516" y="485737"/>
                </a:cubicBezTo>
                <a:close/>
                <a:moveTo>
                  <a:pt x="36197" y="103203"/>
                </a:moveTo>
                <a:lnTo>
                  <a:pt x="72352" y="103203"/>
                </a:lnTo>
                <a:lnTo>
                  <a:pt x="72352" y="365380"/>
                </a:lnTo>
                <a:lnTo>
                  <a:pt x="439933" y="365380"/>
                </a:lnTo>
                <a:lnTo>
                  <a:pt x="439933" y="103203"/>
                </a:lnTo>
                <a:lnTo>
                  <a:pt x="476088" y="103203"/>
                </a:lnTo>
                <a:lnTo>
                  <a:pt x="476088" y="401483"/>
                </a:lnTo>
                <a:lnTo>
                  <a:pt x="36197" y="401483"/>
                </a:lnTo>
                <a:close/>
                <a:moveTo>
                  <a:pt x="253990" y="24091"/>
                </a:moveTo>
                <a:cubicBezTo>
                  <a:pt x="244519" y="24091"/>
                  <a:pt x="236770" y="30114"/>
                  <a:pt x="233326" y="38718"/>
                </a:cubicBezTo>
                <a:lnTo>
                  <a:pt x="274654" y="38718"/>
                </a:lnTo>
                <a:cubicBezTo>
                  <a:pt x="272071" y="30114"/>
                  <a:pt x="263461" y="24091"/>
                  <a:pt x="253990" y="24091"/>
                </a:cubicBezTo>
                <a:close/>
                <a:moveTo>
                  <a:pt x="253990" y="0"/>
                </a:moveTo>
                <a:cubicBezTo>
                  <a:pt x="277237" y="0"/>
                  <a:pt x="295317" y="17208"/>
                  <a:pt x="298761" y="38718"/>
                </a:cubicBezTo>
                <a:lnTo>
                  <a:pt x="493343" y="38718"/>
                </a:lnTo>
                <a:cubicBezTo>
                  <a:pt x="503675" y="38718"/>
                  <a:pt x="512285" y="49903"/>
                  <a:pt x="512285" y="62809"/>
                </a:cubicBezTo>
                <a:cubicBezTo>
                  <a:pt x="512285" y="75715"/>
                  <a:pt x="503675" y="86900"/>
                  <a:pt x="493343" y="86900"/>
                </a:cubicBezTo>
                <a:lnTo>
                  <a:pt x="18081" y="86900"/>
                </a:lnTo>
                <a:cubicBezTo>
                  <a:pt x="7749" y="86900"/>
                  <a:pt x="0" y="75715"/>
                  <a:pt x="0" y="62809"/>
                </a:cubicBezTo>
                <a:cubicBezTo>
                  <a:pt x="0" y="49903"/>
                  <a:pt x="7749" y="38718"/>
                  <a:pt x="18081" y="38718"/>
                </a:cubicBezTo>
                <a:lnTo>
                  <a:pt x="209219" y="38718"/>
                </a:lnTo>
                <a:cubicBezTo>
                  <a:pt x="212663" y="17208"/>
                  <a:pt x="230743" y="0"/>
                  <a:pt x="2539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D3C6C2E-64ED-43DA-B75F-3F62B1E8F7DF}"/>
              </a:ext>
            </a:extLst>
          </p:cNvPr>
          <p:cNvSpPr/>
          <p:nvPr/>
        </p:nvSpPr>
        <p:spPr>
          <a:xfrm>
            <a:off x="8179657" y="2572589"/>
            <a:ext cx="949422" cy="94942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Oval 42">
            <a:extLst>
              <a:ext uri="{FF2B5EF4-FFF2-40B4-BE49-F238E27FC236}">
                <a16:creationId xmlns:a16="http://schemas.microsoft.com/office/drawing/2014/main" id="{7EFB2320-ABAB-4713-8022-A60BAA4A8AD1}"/>
              </a:ext>
            </a:extLst>
          </p:cNvPr>
          <p:cNvSpPr/>
          <p:nvPr/>
        </p:nvSpPr>
        <p:spPr>
          <a:xfrm>
            <a:off x="8466545" y="2853337"/>
            <a:ext cx="375647" cy="387926"/>
          </a:xfrm>
          <a:custGeom>
            <a:avLst/>
            <a:gdLst>
              <a:gd name="connsiteX0" fmla="*/ 291443 w 582734"/>
              <a:gd name="connsiteY0" fmla="*/ 254983 h 601782"/>
              <a:gd name="connsiteX1" fmla="*/ 245350 w 582734"/>
              <a:gd name="connsiteY1" fmla="*/ 300966 h 601782"/>
              <a:gd name="connsiteX2" fmla="*/ 291443 w 582734"/>
              <a:gd name="connsiteY2" fmla="*/ 346800 h 601782"/>
              <a:gd name="connsiteX3" fmla="*/ 337385 w 582734"/>
              <a:gd name="connsiteY3" fmla="*/ 300966 h 601782"/>
              <a:gd name="connsiteX4" fmla="*/ 291443 w 582734"/>
              <a:gd name="connsiteY4" fmla="*/ 254983 h 601782"/>
              <a:gd name="connsiteX5" fmla="*/ 291443 w 582734"/>
              <a:gd name="connsiteY5" fmla="*/ 226374 h 601782"/>
              <a:gd name="connsiteX6" fmla="*/ 366061 w 582734"/>
              <a:gd name="connsiteY6" fmla="*/ 300966 h 601782"/>
              <a:gd name="connsiteX7" fmla="*/ 291443 w 582734"/>
              <a:gd name="connsiteY7" fmla="*/ 375408 h 601782"/>
              <a:gd name="connsiteX8" fmla="*/ 216674 w 582734"/>
              <a:gd name="connsiteY8" fmla="*/ 300966 h 601782"/>
              <a:gd name="connsiteX9" fmla="*/ 291443 w 582734"/>
              <a:gd name="connsiteY9" fmla="*/ 226374 h 601782"/>
              <a:gd name="connsiteX10" fmla="*/ 248975 w 582734"/>
              <a:gd name="connsiteY10" fmla="*/ 28613 h 601782"/>
              <a:gd name="connsiteX11" fmla="*/ 248975 w 582734"/>
              <a:gd name="connsiteY11" fmla="*/ 78050 h 601782"/>
              <a:gd name="connsiteX12" fmla="*/ 238170 w 582734"/>
              <a:gd name="connsiteY12" fmla="*/ 91982 h 601782"/>
              <a:gd name="connsiteX13" fmla="*/ 136728 w 582734"/>
              <a:gd name="connsiteY13" fmla="*/ 150408 h 601782"/>
              <a:gd name="connsiteX14" fmla="*/ 119321 w 582734"/>
              <a:gd name="connsiteY14" fmla="*/ 152805 h 601782"/>
              <a:gd name="connsiteX15" fmla="*/ 76403 w 582734"/>
              <a:gd name="connsiteY15" fmla="*/ 128086 h 601782"/>
              <a:gd name="connsiteX16" fmla="*/ 33936 w 582734"/>
              <a:gd name="connsiteY16" fmla="*/ 201493 h 601782"/>
              <a:gd name="connsiteX17" fmla="*/ 76854 w 582734"/>
              <a:gd name="connsiteY17" fmla="*/ 226211 h 601782"/>
              <a:gd name="connsiteX18" fmla="*/ 83456 w 582734"/>
              <a:gd name="connsiteY18" fmla="*/ 242541 h 601782"/>
              <a:gd name="connsiteX19" fmla="*/ 75503 w 582734"/>
              <a:gd name="connsiteY19" fmla="*/ 300966 h 601782"/>
              <a:gd name="connsiteX20" fmla="*/ 83456 w 582734"/>
              <a:gd name="connsiteY20" fmla="*/ 359392 h 601782"/>
              <a:gd name="connsiteX21" fmla="*/ 76854 w 582734"/>
              <a:gd name="connsiteY21" fmla="*/ 375571 h 601782"/>
              <a:gd name="connsiteX22" fmla="*/ 33936 w 582734"/>
              <a:gd name="connsiteY22" fmla="*/ 400289 h 601782"/>
              <a:gd name="connsiteX23" fmla="*/ 76403 w 582734"/>
              <a:gd name="connsiteY23" fmla="*/ 473696 h 601782"/>
              <a:gd name="connsiteX24" fmla="*/ 116770 w 582734"/>
              <a:gd name="connsiteY24" fmla="*/ 450475 h 601782"/>
              <a:gd name="connsiteX25" fmla="*/ 186699 w 582734"/>
              <a:gd name="connsiteY25" fmla="*/ 380814 h 601782"/>
              <a:gd name="connsiteX26" fmla="*/ 206957 w 582734"/>
              <a:gd name="connsiteY26" fmla="*/ 380814 h 601782"/>
              <a:gd name="connsiteX27" fmla="*/ 206957 w 582734"/>
              <a:gd name="connsiteY27" fmla="*/ 401038 h 601782"/>
              <a:gd name="connsiteX28" fmla="*/ 146782 w 582734"/>
              <a:gd name="connsiteY28" fmla="*/ 460962 h 601782"/>
              <a:gd name="connsiteX29" fmla="*/ 231717 w 582734"/>
              <a:gd name="connsiteY29" fmla="*/ 508152 h 601782"/>
              <a:gd name="connsiteX30" fmla="*/ 296544 w 582734"/>
              <a:gd name="connsiteY30" fmla="*/ 443434 h 601782"/>
              <a:gd name="connsiteX31" fmla="*/ 316803 w 582734"/>
              <a:gd name="connsiteY31" fmla="*/ 443434 h 601782"/>
              <a:gd name="connsiteX32" fmla="*/ 316803 w 582734"/>
              <a:gd name="connsiteY32" fmla="*/ 463659 h 601782"/>
              <a:gd name="connsiteX33" fmla="*/ 248975 w 582734"/>
              <a:gd name="connsiteY33" fmla="*/ 531372 h 601782"/>
              <a:gd name="connsiteX34" fmla="*/ 248975 w 582734"/>
              <a:gd name="connsiteY34" fmla="*/ 573169 h 601782"/>
              <a:gd name="connsiteX35" fmla="*/ 333910 w 582734"/>
              <a:gd name="connsiteY35" fmla="*/ 573169 h 601782"/>
              <a:gd name="connsiteX36" fmla="*/ 333910 w 582734"/>
              <a:gd name="connsiteY36" fmla="*/ 523732 h 601782"/>
              <a:gd name="connsiteX37" fmla="*/ 344714 w 582734"/>
              <a:gd name="connsiteY37" fmla="*/ 509800 h 601782"/>
              <a:gd name="connsiteX38" fmla="*/ 446006 w 582734"/>
              <a:gd name="connsiteY38" fmla="*/ 451374 h 601782"/>
              <a:gd name="connsiteX39" fmla="*/ 463413 w 582734"/>
              <a:gd name="connsiteY39" fmla="*/ 448977 h 601782"/>
              <a:gd name="connsiteX40" fmla="*/ 506331 w 582734"/>
              <a:gd name="connsiteY40" fmla="*/ 473696 h 601782"/>
              <a:gd name="connsiteX41" fmla="*/ 548798 w 582734"/>
              <a:gd name="connsiteY41" fmla="*/ 400289 h 601782"/>
              <a:gd name="connsiteX42" fmla="*/ 505880 w 582734"/>
              <a:gd name="connsiteY42" fmla="*/ 375571 h 601782"/>
              <a:gd name="connsiteX43" fmla="*/ 499278 w 582734"/>
              <a:gd name="connsiteY43" fmla="*/ 359392 h 601782"/>
              <a:gd name="connsiteX44" fmla="*/ 507381 w 582734"/>
              <a:gd name="connsiteY44" fmla="*/ 300966 h 601782"/>
              <a:gd name="connsiteX45" fmla="*/ 499278 w 582734"/>
              <a:gd name="connsiteY45" fmla="*/ 242391 h 601782"/>
              <a:gd name="connsiteX46" fmla="*/ 505880 w 582734"/>
              <a:gd name="connsiteY46" fmla="*/ 226211 h 601782"/>
              <a:gd name="connsiteX47" fmla="*/ 548798 w 582734"/>
              <a:gd name="connsiteY47" fmla="*/ 201493 h 601782"/>
              <a:gd name="connsiteX48" fmla="*/ 506331 w 582734"/>
              <a:gd name="connsiteY48" fmla="*/ 128086 h 601782"/>
              <a:gd name="connsiteX49" fmla="*/ 463413 w 582734"/>
              <a:gd name="connsiteY49" fmla="*/ 152805 h 601782"/>
              <a:gd name="connsiteX50" fmla="*/ 446006 w 582734"/>
              <a:gd name="connsiteY50" fmla="*/ 150408 h 601782"/>
              <a:gd name="connsiteX51" fmla="*/ 344714 w 582734"/>
              <a:gd name="connsiteY51" fmla="*/ 91982 h 601782"/>
              <a:gd name="connsiteX52" fmla="*/ 333910 w 582734"/>
              <a:gd name="connsiteY52" fmla="*/ 78050 h 601782"/>
              <a:gd name="connsiteX53" fmla="*/ 333910 w 582734"/>
              <a:gd name="connsiteY53" fmla="*/ 28613 h 601782"/>
              <a:gd name="connsiteX54" fmla="*/ 234569 w 582734"/>
              <a:gd name="connsiteY54" fmla="*/ 0 h 601782"/>
              <a:gd name="connsiteX55" fmla="*/ 348165 w 582734"/>
              <a:gd name="connsiteY55" fmla="*/ 0 h 601782"/>
              <a:gd name="connsiteX56" fmla="*/ 362571 w 582734"/>
              <a:gd name="connsiteY56" fmla="*/ 14381 h 601782"/>
              <a:gd name="connsiteX57" fmla="*/ 362571 w 582734"/>
              <a:gd name="connsiteY57" fmla="*/ 67264 h 601782"/>
              <a:gd name="connsiteX58" fmla="*/ 458461 w 582734"/>
              <a:gd name="connsiteY58" fmla="*/ 122543 h 601782"/>
              <a:gd name="connsiteX59" fmla="*/ 504380 w 582734"/>
              <a:gd name="connsiteY59" fmla="*/ 96177 h 601782"/>
              <a:gd name="connsiteX60" fmla="*/ 515334 w 582734"/>
              <a:gd name="connsiteY60" fmla="*/ 94679 h 601782"/>
              <a:gd name="connsiteX61" fmla="*/ 524038 w 582734"/>
              <a:gd name="connsiteY61" fmla="*/ 101420 h 601782"/>
              <a:gd name="connsiteX62" fmla="*/ 580761 w 582734"/>
              <a:gd name="connsiteY62" fmla="*/ 199545 h 601782"/>
              <a:gd name="connsiteX63" fmla="*/ 575509 w 582734"/>
              <a:gd name="connsiteY63" fmla="*/ 219170 h 601782"/>
              <a:gd name="connsiteX64" fmla="*/ 529740 w 582734"/>
              <a:gd name="connsiteY64" fmla="*/ 245537 h 601782"/>
              <a:gd name="connsiteX65" fmla="*/ 536043 w 582734"/>
              <a:gd name="connsiteY65" fmla="*/ 300966 h 601782"/>
              <a:gd name="connsiteX66" fmla="*/ 529740 w 582734"/>
              <a:gd name="connsiteY66" fmla="*/ 356246 h 601782"/>
              <a:gd name="connsiteX67" fmla="*/ 575509 w 582734"/>
              <a:gd name="connsiteY67" fmla="*/ 382762 h 601782"/>
              <a:gd name="connsiteX68" fmla="*/ 580761 w 582734"/>
              <a:gd name="connsiteY68" fmla="*/ 402237 h 601782"/>
              <a:gd name="connsiteX69" fmla="*/ 524038 w 582734"/>
              <a:gd name="connsiteY69" fmla="*/ 500511 h 601782"/>
              <a:gd name="connsiteX70" fmla="*/ 515334 w 582734"/>
              <a:gd name="connsiteY70" fmla="*/ 507103 h 601782"/>
              <a:gd name="connsiteX71" fmla="*/ 504380 w 582734"/>
              <a:gd name="connsiteY71" fmla="*/ 505755 h 601782"/>
              <a:gd name="connsiteX72" fmla="*/ 458461 w 582734"/>
              <a:gd name="connsiteY72" fmla="*/ 479239 h 601782"/>
              <a:gd name="connsiteX73" fmla="*/ 362571 w 582734"/>
              <a:gd name="connsiteY73" fmla="*/ 534668 h 601782"/>
              <a:gd name="connsiteX74" fmla="*/ 362571 w 582734"/>
              <a:gd name="connsiteY74" fmla="*/ 587550 h 601782"/>
              <a:gd name="connsiteX75" fmla="*/ 348165 w 582734"/>
              <a:gd name="connsiteY75" fmla="*/ 601782 h 601782"/>
              <a:gd name="connsiteX76" fmla="*/ 234569 w 582734"/>
              <a:gd name="connsiteY76" fmla="*/ 601782 h 601782"/>
              <a:gd name="connsiteX77" fmla="*/ 220313 w 582734"/>
              <a:gd name="connsiteY77" fmla="*/ 587550 h 601782"/>
              <a:gd name="connsiteX78" fmla="*/ 220313 w 582734"/>
              <a:gd name="connsiteY78" fmla="*/ 534668 h 601782"/>
              <a:gd name="connsiteX79" fmla="*/ 124273 w 582734"/>
              <a:gd name="connsiteY79" fmla="*/ 479239 h 601782"/>
              <a:gd name="connsiteX80" fmla="*/ 78354 w 582734"/>
              <a:gd name="connsiteY80" fmla="*/ 505755 h 601782"/>
              <a:gd name="connsiteX81" fmla="*/ 67400 w 582734"/>
              <a:gd name="connsiteY81" fmla="*/ 507103 h 601782"/>
              <a:gd name="connsiteX82" fmla="*/ 58696 w 582734"/>
              <a:gd name="connsiteY82" fmla="*/ 500511 h 601782"/>
              <a:gd name="connsiteX83" fmla="*/ 1973 w 582734"/>
              <a:gd name="connsiteY83" fmla="*/ 402237 h 601782"/>
              <a:gd name="connsiteX84" fmla="*/ 7225 w 582734"/>
              <a:gd name="connsiteY84" fmla="*/ 382762 h 601782"/>
              <a:gd name="connsiteX85" fmla="*/ 53144 w 582734"/>
              <a:gd name="connsiteY85" fmla="*/ 356246 h 601782"/>
              <a:gd name="connsiteX86" fmla="*/ 46691 w 582734"/>
              <a:gd name="connsiteY86" fmla="*/ 300966 h 601782"/>
              <a:gd name="connsiteX87" fmla="*/ 53144 w 582734"/>
              <a:gd name="connsiteY87" fmla="*/ 245537 h 601782"/>
              <a:gd name="connsiteX88" fmla="*/ 7225 w 582734"/>
              <a:gd name="connsiteY88" fmla="*/ 219170 h 601782"/>
              <a:gd name="connsiteX89" fmla="*/ 1973 w 582734"/>
              <a:gd name="connsiteY89" fmla="*/ 199545 h 601782"/>
              <a:gd name="connsiteX90" fmla="*/ 58696 w 582734"/>
              <a:gd name="connsiteY90" fmla="*/ 101420 h 601782"/>
              <a:gd name="connsiteX91" fmla="*/ 67400 w 582734"/>
              <a:gd name="connsiteY91" fmla="*/ 94679 h 601782"/>
              <a:gd name="connsiteX92" fmla="*/ 78354 w 582734"/>
              <a:gd name="connsiteY92" fmla="*/ 96177 h 601782"/>
              <a:gd name="connsiteX93" fmla="*/ 124273 w 582734"/>
              <a:gd name="connsiteY93" fmla="*/ 122543 h 601782"/>
              <a:gd name="connsiteX94" fmla="*/ 220313 w 582734"/>
              <a:gd name="connsiteY94" fmla="*/ 67264 h 601782"/>
              <a:gd name="connsiteX95" fmla="*/ 220313 w 582734"/>
              <a:gd name="connsiteY95" fmla="*/ 14381 h 601782"/>
              <a:gd name="connsiteX96" fmla="*/ 234569 w 582734"/>
              <a:gd name="connsiteY96" fmla="*/ 0 h 6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582734" h="601782">
                <a:moveTo>
                  <a:pt x="291443" y="254983"/>
                </a:moveTo>
                <a:cubicBezTo>
                  <a:pt x="266069" y="254983"/>
                  <a:pt x="245350" y="275653"/>
                  <a:pt x="245350" y="300966"/>
                </a:cubicBezTo>
                <a:cubicBezTo>
                  <a:pt x="245350" y="326279"/>
                  <a:pt x="266069" y="346800"/>
                  <a:pt x="291443" y="346800"/>
                </a:cubicBezTo>
                <a:cubicBezTo>
                  <a:pt x="316816" y="346800"/>
                  <a:pt x="337385" y="326279"/>
                  <a:pt x="337385" y="300966"/>
                </a:cubicBezTo>
                <a:cubicBezTo>
                  <a:pt x="337385" y="275653"/>
                  <a:pt x="316816" y="254983"/>
                  <a:pt x="291443" y="254983"/>
                </a:cubicBezTo>
                <a:close/>
                <a:moveTo>
                  <a:pt x="291443" y="226374"/>
                </a:moveTo>
                <a:cubicBezTo>
                  <a:pt x="332580" y="226374"/>
                  <a:pt x="366061" y="259776"/>
                  <a:pt x="366061" y="300966"/>
                </a:cubicBezTo>
                <a:cubicBezTo>
                  <a:pt x="366061" y="342007"/>
                  <a:pt x="332580" y="375408"/>
                  <a:pt x="291443" y="375408"/>
                </a:cubicBezTo>
                <a:cubicBezTo>
                  <a:pt x="250155" y="375408"/>
                  <a:pt x="216674" y="342007"/>
                  <a:pt x="216674" y="300966"/>
                </a:cubicBezTo>
                <a:cubicBezTo>
                  <a:pt x="216674" y="259776"/>
                  <a:pt x="250155" y="226374"/>
                  <a:pt x="291443" y="226374"/>
                </a:cubicBezTo>
                <a:close/>
                <a:moveTo>
                  <a:pt x="248975" y="28613"/>
                </a:moveTo>
                <a:lnTo>
                  <a:pt x="248975" y="78050"/>
                </a:lnTo>
                <a:cubicBezTo>
                  <a:pt x="248975" y="84642"/>
                  <a:pt x="244473" y="90334"/>
                  <a:pt x="238170" y="91982"/>
                </a:cubicBezTo>
                <a:cubicBezTo>
                  <a:pt x="199754" y="101720"/>
                  <a:pt x="164640" y="121944"/>
                  <a:pt x="136728" y="150408"/>
                </a:cubicBezTo>
                <a:cubicBezTo>
                  <a:pt x="132226" y="155052"/>
                  <a:pt x="125023" y="156101"/>
                  <a:pt x="119321" y="152805"/>
                </a:cubicBezTo>
                <a:lnTo>
                  <a:pt x="76403" y="128086"/>
                </a:lnTo>
                <a:lnTo>
                  <a:pt x="33936" y="201493"/>
                </a:lnTo>
                <a:lnTo>
                  <a:pt x="76854" y="226211"/>
                </a:lnTo>
                <a:cubicBezTo>
                  <a:pt x="82556" y="229507"/>
                  <a:pt x="85257" y="236099"/>
                  <a:pt x="83456" y="242541"/>
                </a:cubicBezTo>
                <a:cubicBezTo>
                  <a:pt x="78204" y="261417"/>
                  <a:pt x="75503" y="281042"/>
                  <a:pt x="75503" y="300966"/>
                </a:cubicBezTo>
                <a:cubicBezTo>
                  <a:pt x="75503" y="320741"/>
                  <a:pt x="78204" y="340366"/>
                  <a:pt x="83456" y="359392"/>
                </a:cubicBezTo>
                <a:cubicBezTo>
                  <a:pt x="85257" y="365684"/>
                  <a:pt x="82556" y="372425"/>
                  <a:pt x="76854" y="375571"/>
                </a:cubicBezTo>
                <a:lnTo>
                  <a:pt x="33936" y="400289"/>
                </a:lnTo>
                <a:lnTo>
                  <a:pt x="76403" y="473696"/>
                </a:lnTo>
                <a:lnTo>
                  <a:pt x="116770" y="450475"/>
                </a:lnTo>
                <a:lnTo>
                  <a:pt x="186699" y="380814"/>
                </a:lnTo>
                <a:cubicBezTo>
                  <a:pt x="192251" y="375122"/>
                  <a:pt x="201405" y="375122"/>
                  <a:pt x="206957" y="380814"/>
                </a:cubicBezTo>
                <a:cubicBezTo>
                  <a:pt x="212509" y="386357"/>
                  <a:pt x="212509" y="395346"/>
                  <a:pt x="206957" y="401038"/>
                </a:cubicBezTo>
                <a:lnTo>
                  <a:pt x="146782" y="460962"/>
                </a:lnTo>
                <a:cubicBezTo>
                  <a:pt x="171242" y="482984"/>
                  <a:pt x="200204" y="499163"/>
                  <a:pt x="231717" y="508152"/>
                </a:cubicBezTo>
                <a:lnTo>
                  <a:pt x="296544" y="443434"/>
                </a:lnTo>
                <a:cubicBezTo>
                  <a:pt x="302096" y="437891"/>
                  <a:pt x="311250" y="437891"/>
                  <a:pt x="316803" y="443434"/>
                </a:cubicBezTo>
                <a:cubicBezTo>
                  <a:pt x="322355" y="448977"/>
                  <a:pt x="322355" y="458116"/>
                  <a:pt x="316803" y="463659"/>
                </a:cubicBezTo>
                <a:lnTo>
                  <a:pt x="248975" y="531372"/>
                </a:lnTo>
                <a:lnTo>
                  <a:pt x="248975" y="573169"/>
                </a:lnTo>
                <a:lnTo>
                  <a:pt x="333910" y="573169"/>
                </a:lnTo>
                <a:lnTo>
                  <a:pt x="333910" y="523732"/>
                </a:lnTo>
                <a:cubicBezTo>
                  <a:pt x="333910" y="517140"/>
                  <a:pt x="338261" y="511448"/>
                  <a:pt x="344714" y="509800"/>
                </a:cubicBezTo>
                <a:cubicBezTo>
                  <a:pt x="383130" y="500212"/>
                  <a:pt x="418094" y="479988"/>
                  <a:pt x="446006" y="451374"/>
                </a:cubicBezTo>
                <a:cubicBezTo>
                  <a:pt x="450508" y="446730"/>
                  <a:pt x="457711" y="445681"/>
                  <a:pt x="463413" y="448977"/>
                </a:cubicBezTo>
                <a:lnTo>
                  <a:pt x="506331" y="473696"/>
                </a:lnTo>
                <a:lnTo>
                  <a:pt x="548798" y="400289"/>
                </a:lnTo>
                <a:lnTo>
                  <a:pt x="505880" y="375571"/>
                </a:lnTo>
                <a:cubicBezTo>
                  <a:pt x="500178" y="372425"/>
                  <a:pt x="497477" y="365684"/>
                  <a:pt x="499278" y="359392"/>
                </a:cubicBezTo>
                <a:cubicBezTo>
                  <a:pt x="504680" y="340366"/>
                  <a:pt x="507381" y="320741"/>
                  <a:pt x="507381" y="300966"/>
                </a:cubicBezTo>
                <a:cubicBezTo>
                  <a:pt x="507381" y="281042"/>
                  <a:pt x="504680" y="261417"/>
                  <a:pt x="499278" y="242391"/>
                </a:cubicBezTo>
                <a:cubicBezTo>
                  <a:pt x="497477" y="236099"/>
                  <a:pt x="500178" y="229507"/>
                  <a:pt x="505880" y="226211"/>
                </a:cubicBezTo>
                <a:lnTo>
                  <a:pt x="548798" y="201493"/>
                </a:lnTo>
                <a:lnTo>
                  <a:pt x="506331" y="128086"/>
                </a:lnTo>
                <a:lnTo>
                  <a:pt x="463413" y="152805"/>
                </a:lnTo>
                <a:cubicBezTo>
                  <a:pt x="457711" y="156101"/>
                  <a:pt x="450508" y="155052"/>
                  <a:pt x="446006" y="150408"/>
                </a:cubicBezTo>
                <a:cubicBezTo>
                  <a:pt x="418094" y="121944"/>
                  <a:pt x="383130" y="101720"/>
                  <a:pt x="344714" y="91982"/>
                </a:cubicBezTo>
                <a:cubicBezTo>
                  <a:pt x="338261" y="90334"/>
                  <a:pt x="333910" y="84642"/>
                  <a:pt x="333910" y="78050"/>
                </a:cubicBezTo>
                <a:lnTo>
                  <a:pt x="333910" y="28613"/>
                </a:lnTo>
                <a:close/>
                <a:moveTo>
                  <a:pt x="234569" y="0"/>
                </a:moveTo>
                <a:lnTo>
                  <a:pt x="348165" y="0"/>
                </a:lnTo>
                <a:cubicBezTo>
                  <a:pt x="356119" y="0"/>
                  <a:pt x="362571" y="6442"/>
                  <a:pt x="362571" y="14381"/>
                </a:cubicBezTo>
                <a:lnTo>
                  <a:pt x="362571" y="67264"/>
                </a:lnTo>
                <a:cubicBezTo>
                  <a:pt x="398286" y="78050"/>
                  <a:pt x="431150" y="96926"/>
                  <a:pt x="458461" y="122543"/>
                </a:cubicBezTo>
                <a:lnTo>
                  <a:pt x="504380" y="96177"/>
                </a:lnTo>
                <a:cubicBezTo>
                  <a:pt x="507681" y="94229"/>
                  <a:pt x="511583" y="93630"/>
                  <a:pt x="515334" y="94679"/>
                </a:cubicBezTo>
                <a:cubicBezTo>
                  <a:pt x="518936" y="95728"/>
                  <a:pt x="522087" y="98125"/>
                  <a:pt x="524038" y="101420"/>
                </a:cubicBezTo>
                <a:lnTo>
                  <a:pt x="580761" y="199545"/>
                </a:lnTo>
                <a:cubicBezTo>
                  <a:pt x="584813" y="206436"/>
                  <a:pt x="582412" y="215125"/>
                  <a:pt x="575509" y="219170"/>
                </a:cubicBezTo>
                <a:lnTo>
                  <a:pt x="529740" y="245537"/>
                </a:lnTo>
                <a:cubicBezTo>
                  <a:pt x="533942" y="263664"/>
                  <a:pt x="536043" y="282240"/>
                  <a:pt x="536043" y="300966"/>
                </a:cubicBezTo>
                <a:cubicBezTo>
                  <a:pt x="536043" y="319542"/>
                  <a:pt x="533942" y="338119"/>
                  <a:pt x="529740" y="356246"/>
                </a:cubicBezTo>
                <a:lnTo>
                  <a:pt x="575509" y="382762"/>
                </a:lnTo>
                <a:cubicBezTo>
                  <a:pt x="582412" y="386657"/>
                  <a:pt x="584813" y="395346"/>
                  <a:pt x="580761" y="402237"/>
                </a:cubicBezTo>
                <a:lnTo>
                  <a:pt x="524038" y="500511"/>
                </a:lnTo>
                <a:cubicBezTo>
                  <a:pt x="522087" y="503807"/>
                  <a:pt x="518936" y="506204"/>
                  <a:pt x="515334" y="507103"/>
                </a:cubicBezTo>
                <a:cubicBezTo>
                  <a:pt x="511583" y="508152"/>
                  <a:pt x="507681" y="507552"/>
                  <a:pt x="504380" y="505755"/>
                </a:cubicBezTo>
                <a:lnTo>
                  <a:pt x="458461" y="479239"/>
                </a:lnTo>
                <a:cubicBezTo>
                  <a:pt x="431150" y="504856"/>
                  <a:pt x="398286" y="523732"/>
                  <a:pt x="362571" y="534668"/>
                </a:cubicBezTo>
                <a:lnTo>
                  <a:pt x="362571" y="587550"/>
                </a:lnTo>
                <a:cubicBezTo>
                  <a:pt x="362571" y="595340"/>
                  <a:pt x="356119" y="601782"/>
                  <a:pt x="348165" y="601782"/>
                </a:cubicBezTo>
                <a:lnTo>
                  <a:pt x="234569" y="601782"/>
                </a:lnTo>
                <a:cubicBezTo>
                  <a:pt x="226615" y="601782"/>
                  <a:pt x="220313" y="595340"/>
                  <a:pt x="220313" y="587550"/>
                </a:cubicBezTo>
                <a:lnTo>
                  <a:pt x="220313" y="534668"/>
                </a:lnTo>
                <a:cubicBezTo>
                  <a:pt x="184448" y="523732"/>
                  <a:pt x="151734" y="504856"/>
                  <a:pt x="124273" y="479239"/>
                </a:cubicBezTo>
                <a:lnTo>
                  <a:pt x="78354" y="505755"/>
                </a:lnTo>
                <a:cubicBezTo>
                  <a:pt x="75053" y="507552"/>
                  <a:pt x="71151" y="508152"/>
                  <a:pt x="67400" y="507103"/>
                </a:cubicBezTo>
                <a:cubicBezTo>
                  <a:pt x="63798" y="506204"/>
                  <a:pt x="60647" y="503807"/>
                  <a:pt x="58696" y="500511"/>
                </a:cubicBezTo>
                <a:lnTo>
                  <a:pt x="1973" y="402237"/>
                </a:lnTo>
                <a:cubicBezTo>
                  <a:pt x="-2079" y="395346"/>
                  <a:pt x="322" y="386657"/>
                  <a:pt x="7225" y="382762"/>
                </a:cubicBezTo>
                <a:lnTo>
                  <a:pt x="53144" y="356246"/>
                </a:lnTo>
                <a:cubicBezTo>
                  <a:pt x="48942" y="338119"/>
                  <a:pt x="46691" y="319542"/>
                  <a:pt x="46691" y="300966"/>
                </a:cubicBezTo>
                <a:cubicBezTo>
                  <a:pt x="46691" y="282240"/>
                  <a:pt x="48942" y="263664"/>
                  <a:pt x="53144" y="245537"/>
                </a:cubicBezTo>
                <a:lnTo>
                  <a:pt x="7225" y="219170"/>
                </a:lnTo>
                <a:cubicBezTo>
                  <a:pt x="322" y="215125"/>
                  <a:pt x="-2079" y="206436"/>
                  <a:pt x="1973" y="199545"/>
                </a:cubicBezTo>
                <a:lnTo>
                  <a:pt x="58696" y="101420"/>
                </a:lnTo>
                <a:cubicBezTo>
                  <a:pt x="60647" y="98125"/>
                  <a:pt x="63798" y="95728"/>
                  <a:pt x="67400" y="94679"/>
                </a:cubicBezTo>
                <a:cubicBezTo>
                  <a:pt x="71151" y="93630"/>
                  <a:pt x="75053" y="94229"/>
                  <a:pt x="78354" y="96177"/>
                </a:cubicBezTo>
                <a:lnTo>
                  <a:pt x="124273" y="122543"/>
                </a:lnTo>
                <a:cubicBezTo>
                  <a:pt x="151734" y="96926"/>
                  <a:pt x="184448" y="78050"/>
                  <a:pt x="220313" y="67264"/>
                </a:cubicBezTo>
                <a:lnTo>
                  <a:pt x="220313" y="14381"/>
                </a:lnTo>
                <a:cubicBezTo>
                  <a:pt x="220313" y="6442"/>
                  <a:pt x="226615" y="0"/>
                  <a:pt x="2345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6EF64D8-2995-4107-900D-22A6AB87D085}"/>
              </a:ext>
            </a:extLst>
          </p:cNvPr>
          <p:cNvGrpSpPr/>
          <p:nvPr/>
        </p:nvGrpSpPr>
        <p:grpSpPr>
          <a:xfrm>
            <a:off x="8654368" y="1398401"/>
            <a:ext cx="2649458" cy="1076897"/>
            <a:chOff x="8571274" y="2036182"/>
            <a:chExt cx="2649458" cy="1076897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CA1E87B1-454E-4651-882D-50A451F8F9BA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D980AC4-5764-4FF9-9BF5-E90F78B0BA56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E657B8F-BDA6-4F0D-A4CE-604FA7BD9064}"/>
              </a:ext>
            </a:extLst>
          </p:cNvPr>
          <p:cNvGrpSpPr/>
          <p:nvPr/>
        </p:nvGrpSpPr>
        <p:grpSpPr>
          <a:xfrm>
            <a:off x="7284535" y="4464773"/>
            <a:ext cx="3888290" cy="846064"/>
            <a:chOff x="8571274" y="2036182"/>
            <a:chExt cx="3888290" cy="846064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0F1BB52-2A38-41D2-A603-E03D6D861401}"/>
                </a:ext>
              </a:extLst>
            </p:cNvPr>
            <p:cNvSpPr txBox="1"/>
            <p:nvPr/>
          </p:nvSpPr>
          <p:spPr>
            <a:xfrm>
              <a:off x="8571274" y="2343381"/>
              <a:ext cx="3888290" cy="5388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34A1948-1E21-44F1-A456-388A4481AA68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6198F2E-5156-4347-88FE-B594D5DC235A}"/>
              </a:ext>
            </a:extLst>
          </p:cNvPr>
          <p:cNvGrpSpPr/>
          <p:nvPr/>
        </p:nvGrpSpPr>
        <p:grpSpPr>
          <a:xfrm>
            <a:off x="4630927" y="1405350"/>
            <a:ext cx="2649458" cy="1076897"/>
            <a:chOff x="8571274" y="2036182"/>
            <a:chExt cx="2649458" cy="107689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47CEE85-326F-4AB0-BEEB-A2B4C1F95E90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B4FEF85-270B-49D5-9F66-6DA83BE0F43D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83EA359B-4C8D-490E-A449-F99AD099511F}"/>
              </a:ext>
            </a:extLst>
          </p:cNvPr>
          <p:cNvGrpSpPr/>
          <p:nvPr/>
        </p:nvGrpSpPr>
        <p:grpSpPr>
          <a:xfrm>
            <a:off x="996315" y="1612278"/>
            <a:ext cx="2649458" cy="1076897"/>
            <a:chOff x="8571274" y="2036182"/>
            <a:chExt cx="2649458" cy="107689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C54AEF0-E2F0-4B8B-9C03-738D97398A09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B810DF7-36FC-47A7-B473-4430237CCEB1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D652B9AF-1BDE-4979-AC43-9E423CE042AC}"/>
              </a:ext>
            </a:extLst>
          </p:cNvPr>
          <p:cNvGrpSpPr/>
          <p:nvPr/>
        </p:nvGrpSpPr>
        <p:grpSpPr>
          <a:xfrm>
            <a:off x="996315" y="4189631"/>
            <a:ext cx="2161258" cy="1076897"/>
            <a:chOff x="8571274" y="2036182"/>
            <a:chExt cx="2161258" cy="107689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2215D10-49E1-4BB4-9C37-62297A169598}"/>
                </a:ext>
              </a:extLst>
            </p:cNvPr>
            <p:cNvSpPr txBox="1"/>
            <p:nvPr/>
          </p:nvSpPr>
          <p:spPr>
            <a:xfrm>
              <a:off x="8571274" y="2343381"/>
              <a:ext cx="21612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372291F-50F1-494A-A5FF-2C5630A1655F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75339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1DE04E8-2E40-4D58-ADF1-031AD19F2C72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工作概述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B1EEC6-3669-4561-86DA-C757C694ABB8}"/>
              </a:ext>
            </a:extLst>
          </p:cNvPr>
          <p:cNvSpPr txBox="1"/>
          <p:nvPr/>
        </p:nvSpPr>
        <p:spPr>
          <a:xfrm>
            <a:off x="514388" y="237821"/>
            <a:ext cx="12195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grpSp>
        <p:nvGrpSpPr>
          <p:cNvPr id="4" name="îṣḻiḋé">
            <a:extLst>
              <a:ext uri="{FF2B5EF4-FFF2-40B4-BE49-F238E27FC236}">
                <a16:creationId xmlns:a16="http://schemas.microsoft.com/office/drawing/2014/main" id="{6835ABEE-03CC-4699-8368-205E03509EB8}"/>
              </a:ext>
            </a:extLst>
          </p:cNvPr>
          <p:cNvGrpSpPr/>
          <p:nvPr/>
        </p:nvGrpSpPr>
        <p:grpSpPr>
          <a:xfrm>
            <a:off x="4302214" y="1677082"/>
            <a:ext cx="3614297" cy="3743424"/>
            <a:chOff x="859426" y="1269514"/>
            <a:chExt cx="4587864" cy="4751774"/>
          </a:xfrm>
        </p:grpSpPr>
        <p:sp>
          <p:nvSpPr>
            <p:cNvPr id="6" name="îṧļîḑe">
              <a:extLst>
                <a:ext uri="{FF2B5EF4-FFF2-40B4-BE49-F238E27FC236}">
                  <a16:creationId xmlns:a16="http://schemas.microsoft.com/office/drawing/2014/main" id="{2ECF084F-A8FF-47A1-821B-15C866B70C91}"/>
                </a:ext>
              </a:extLst>
            </p:cNvPr>
            <p:cNvSpPr/>
            <p:nvPr/>
          </p:nvSpPr>
          <p:spPr>
            <a:xfrm>
              <a:off x="859426" y="1433424"/>
              <a:ext cx="4587864" cy="4587864"/>
            </a:xfrm>
            <a:prstGeom prst="arc">
              <a:avLst>
                <a:gd name="adj1" fmla="val 20209298"/>
                <a:gd name="adj2" fmla="val 18290337"/>
              </a:avLst>
            </a:prstGeom>
            <a:noFill/>
            <a:ln w="28575" cap="rnd">
              <a:solidFill>
                <a:schemeClr val="bg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iṡļiḋê">
              <a:extLst>
                <a:ext uri="{FF2B5EF4-FFF2-40B4-BE49-F238E27FC236}">
                  <a16:creationId xmlns:a16="http://schemas.microsoft.com/office/drawing/2014/main" id="{64B663CD-042C-408B-967E-01568169C9BE}"/>
                </a:ext>
              </a:extLst>
            </p:cNvPr>
            <p:cNvSpPr/>
            <p:nvPr/>
          </p:nvSpPr>
          <p:spPr>
            <a:xfrm>
              <a:off x="1155689" y="1729688"/>
              <a:ext cx="3995334" cy="399533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ísḷiďê">
              <a:extLst>
                <a:ext uri="{FF2B5EF4-FFF2-40B4-BE49-F238E27FC236}">
                  <a16:creationId xmlns:a16="http://schemas.microsoft.com/office/drawing/2014/main" id="{A813C0EE-91A9-483A-B73D-21BA0343EA88}"/>
                </a:ext>
              </a:extLst>
            </p:cNvPr>
            <p:cNvSpPr/>
            <p:nvPr/>
          </p:nvSpPr>
          <p:spPr>
            <a:xfrm>
              <a:off x="1511761" y="2085760"/>
              <a:ext cx="3283189" cy="3283189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ísľïḑe">
              <a:extLst>
                <a:ext uri="{FF2B5EF4-FFF2-40B4-BE49-F238E27FC236}">
                  <a16:creationId xmlns:a16="http://schemas.microsoft.com/office/drawing/2014/main" id="{72FFBB08-C5BE-4F23-8A3D-3FBA22F18B1C}"/>
                </a:ext>
              </a:extLst>
            </p:cNvPr>
            <p:cNvSpPr/>
            <p:nvPr/>
          </p:nvSpPr>
          <p:spPr>
            <a:xfrm>
              <a:off x="1871473" y="2445471"/>
              <a:ext cx="2563766" cy="256376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iślíḑè">
              <a:extLst>
                <a:ext uri="{FF2B5EF4-FFF2-40B4-BE49-F238E27FC236}">
                  <a16:creationId xmlns:a16="http://schemas.microsoft.com/office/drawing/2014/main" id="{56C2EFB8-9DD1-4FF9-8776-614DCEDFA8C3}"/>
                </a:ext>
              </a:extLst>
            </p:cNvPr>
            <p:cNvSpPr/>
            <p:nvPr/>
          </p:nvSpPr>
          <p:spPr>
            <a:xfrm>
              <a:off x="2172453" y="2759926"/>
              <a:ext cx="1934857" cy="19348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iṡḷídê">
              <a:extLst>
                <a:ext uri="{FF2B5EF4-FFF2-40B4-BE49-F238E27FC236}">
                  <a16:creationId xmlns:a16="http://schemas.microsoft.com/office/drawing/2014/main" id="{A1A2B060-56D0-463C-8B98-94CF9E32E9EF}"/>
                </a:ext>
              </a:extLst>
            </p:cNvPr>
            <p:cNvSpPr/>
            <p:nvPr/>
          </p:nvSpPr>
          <p:spPr>
            <a:xfrm>
              <a:off x="2437092" y="3024566"/>
              <a:ext cx="1405578" cy="1405578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işļíďè">
              <a:extLst>
                <a:ext uri="{FF2B5EF4-FFF2-40B4-BE49-F238E27FC236}">
                  <a16:creationId xmlns:a16="http://schemas.microsoft.com/office/drawing/2014/main" id="{99AFECDD-8AF2-4498-86B8-B17D24A9D469}"/>
                </a:ext>
              </a:extLst>
            </p:cNvPr>
            <p:cNvSpPr/>
            <p:nvPr/>
          </p:nvSpPr>
          <p:spPr>
            <a:xfrm>
              <a:off x="2665468" y="3252941"/>
              <a:ext cx="948827" cy="9488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íŝḷîḓé">
              <a:extLst>
                <a:ext uri="{FF2B5EF4-FFF2-40B4-BE49-F238E27FC236}">
                  <a16:creationId xmlns:a16="http://schemas.microsoft.com/office/drawing/2014/main" id="{99D2DE73-00B6-423C-A01F-3A505E7F1E18}"/>
                </a:ext>
              </a:extLst>
            </p:cNvPr>
            <p:cNvSpPr/>
            <p:nvPr/>
          </p:nvSpPr>
          <p:spPr>
            <a:xfrm>
              <a:off x="2899637" y="3487111"/>
              <a:ext cx="480488" cy="480488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77500" lnSpcReduction="20000"/>
            </a:bodyPr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16" name="íSľïḓé">
              <a:extLst>
                <a:ext uri="{FF2B5EF4-FFF2-40B4-BE49-F238E27FC236}">
                  <a16:creationId xmlns:a16="http://schemas.microsoft.com/office/drawing/2014/main" id="{79628216-9BA9-45F1-BEB9-EA62FBBBCF26}"/>
                </a:ext>
              </a:extLst>
            </p:cNvPr>
            <p:cNvGrpSpPr/>
            <p:nvPr/>
          </p:nvGrpSpPr>
          <p:grpSpPr>
            <a:xfrm rot="18972328" flipH="1">
              <a:off x="1710885" y="1269514"/>
              <a:ext cx="907690" cy="2899258"/>
              <a:chOff x="943993" y="1899821"/>
              <a:chExt cx="584445" cy="1866782"/>
            </a:xfr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grpSpPr>
          <p:sp>
            <p:nvSpPr>
              <p:cNvPr id="18" name="iṧlïdê">
                <a:extLst>
                  <a:ext uri="{FF2B5EF4-FFF2-40B4-BE49-F238E27FC236}">
                    <a16:creationId xmlns:a16="http://schemas.microsoft.com/office/drawing/2014/main" id="{2D89805E-2932-41F5-BD24-103C9A8FD3C6}"/>
                  </a:ext>
                </a:extLst>
              </p:cNvPr>
              <p:cNvSpPr/>
              <p:nvPr/>
            </p:nvSpPr>
            <p:spPr>
              <a:xfrm>
                <a:off x="1186649" y="1973314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iŝlîḍè">
                <a:extLst>
                  <a:ext uri="{FF2B5EF4-FFF2-40B4-BE49-F238E27FC236}">
                    <a16:creationId xmlns:a16="http://schemas.microsoft.com/office/drawing/2014/main" id="{7482AB07-9C99-47ED-A956-726B58553CA8}"/>
                  </a:ext>
                </a:extLst>
              </p:cNvPr>
              <p:cNvSpPr/>
              <p:nvPr/>
            </p:nvSpPr>
            <p:spPr>
              <a:xfrm flipH="1">
                <a:off x="1231038" y="1973313"/>
                <a:ext cx="44388" cy="1793289"/>
              </a:xfrm>
              <a:custGeom>
                <a:avLst/>
                <a:gdLst>
                  <a:gd name="connsiteX0" fmla="*/ 44388 w 44388"/>
                  <a:gd name="connsiteY0" fmla="*/ 0 h 1793289"/>
                  <a:gd name="connsiteX1" fmla="*/ 44388 w 44388"/>
                  <a:gd name="connsiteY1" fmla="*/ 1793289 h 1793289"/>
                  <a:gd name="connsiteX2" fmla="*/ 0 w 44388"/>
                  <a:gd name="connsiteY2" fmla="*/ 1748901 h 1793289"/>
                  <a:gd name="connsiteX3" fmla="*/ 0 w 44388"/>
                  <a:gd name="connsiteY3" fmla="*/ 44388 h 1793289"/>
                  <a:gd name="connsiteX4" fmla="*/ 44388 w 44388"/>
                  <a:gd name="connsiteY4" fmla="*/ 0 h 1793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388" h="1793289">
                    <a:moveTo>
                      <a:pt x="44388" y="0"/>
                    </a:moveTo>
                    <a:lnTo>
                      <a:pt x="44388" y="1793289"/>
                    </a:lnTo>
                    <a:cubicBezTo>
                      <a:pt x="19873" y="1793289"/>
                      <a:pt x="0" y="1773416"/>
                      <a:pt x="0" y="1748901"/>
                    </a:cubicBezTo>
                    <a:lnTo>
                      <a:pt x="0" y="44388"/>
                    </a:lnTo>
                    <a:cubicBezTo>
                      <a:pt x="0" y="19873"/>
                      <a:pt x="19873" y="0"/>
                      <a:pt x="44388" y="0"/>
                    </a:cubicBezTo>
                    <a:close/>
                  </a:path>
                </a:pathLst>
              </a:cu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ïŝḷídê">
                <a:extLst>
                  <a:ext uri="{FF2B5EF4-FFF2-40B4-BE49-F238E27FC236}">
                    <a16:creationId xmlns:a16="http://schemas.microsoft.com/office/drawing/2014/main" id="{EEE21C3E-1572-44F0-BB28-22D60563256C}"/>
                  </a:ext>
                </a:extLst>
              </p:cNvPr>
              <p:cNvSpPr/>
              <p:nvPr/>
            </p:nvSpPr>
            <p:spPr>
              <a:xfrm rot="16200000" flipV="1">
                <a:off x="1159899" y="1993153"/>
                <a:ext cx="461872" cy="275207"/>
              </a:xfrm>
              <a:prstGeom prst="parallelogram">
                <a:avLst>
                  <a:gd name="adj" fmla="val 57754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40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íš1îḓê">
                <a:extLst>
                  <a:ext uri="{FF2B5EF4-FFF2-40B4-BE49-F238E27FC236}">
                    <a16:creationId xmlns:a16="http://schemas.microsoft.com/office/drawing/2014/main" id="{C488C381-F9D5-45B2-9A0A-9F935FF94931}"/>
                  </a:ext>
                </a:extLst>
              </p:cNvPr>
              <p:cNvSpPr/>
              <p:nvPr/>
            </p:nvSpPr>
            <p:spPr>
              <a:xfrm rot="5400000" flipH="1" flipV="1">
                <a:off x="834385" y="2009429"/>
                <a:ext cx="461872" cy="242655"/>
              </a:xfrm>
              <a:prstGeom prst="parallelogram">
                <a:avLst>
                  <a:gd name="adj" fmla="val 65071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F121C2B-ADF1-4E1E-822A-6FF32083388D}"/>
              </a:ext>
            </a:extLst>
          </p:cNvPr>
          <p:cNvGrpSpPr/>
          <p:nvPr/>
        </p:nvGrpSpPr>
        <p:grpSpPr>
          <a:xfrm>
            <a:off x="8629037" y="1806209"/>
            <a:ext cx="2649458" cy="1076897"/>
            <a:chOff x="8571274" y="2036182"/>
            <a:chExt cx="2649458" cy="1076897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588A596-06E5-485C-9D5A-D41A2338C8CA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074F18F-1C0C-4A9F-9956-93C52B6DE222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3A7438B2-0753-4C55-97D5-24C747EF4013}"/>
              </a:ext>
            </a:extLst>
          </p:cNvPr>
          <p:cNvGrpSpPr/>
          <p:nvPr/>
        </p:nvGrpSpPr>
        <p:grpSpPr>
          <a:xfrm>
            <a:off x="8629037" y="3987097"/>
            <a:ext cx="2649458" cy="1076897"/>
            <a:chOff x="8571274" y="2036182"/>
            <a:chExt cx="2649458" cy="1076897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2CE416-C1DA-4592-9273-532AC40E2243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45B92C-1838-4914-AEE5-1122371BE0C9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C31764E-B718-4AFF-9BDF-EF0586354E65}"/>
              </a:ext>
            </a:extLst>
          </p:cNvPr>
          <p:cNvGrpSpPr/>
          <p:nvPr/>
        </p:nvGrpSpPr>
        <p:grpSpPr>
          <a:xfrm>
            <a:off x="1006758" y="1806209"/>
            <a:ext cx="2649458" cy="1076897"/>
            <a:chOff x="8571274" y="2036182"/>
            <a:chExt cx="2649458" cy="1076897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CFCE317-9F44-45A8-BE80-AB90A4B717B0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16D9B95-C975-4FB7-A39B-BA120C93827A}"/>
                </a:ext>
              </a:extLst>
            </p:cNvPr>
            <p:cNvSpPr txBox="1"/>
            <p:nvPr/>
          </p:nvSpPr>
          <p:spPr>
            <a:xfrm>
              <a:off x="9652113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1E003B4-8BD5-4C1A-9539-B2F9087FAC64}"/>
              </a:ext>
            </a:extLst>
          </p:cNvPr>
          <p:cNvGrpSpPr/>
          <p:nvPr/>
        </p:nvGrpSpPr>
        <p:grpSpPr>
          <a:xfrm>
            <a:off x="1006758" y="3987097"/>
            <a:ext cx="2649458" cy="1076897"/>
            <a:chOff x="8571274" y="2036182"/>
            <a:chExt cx="2649458" cy="1076897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B34E48-5859-471D-8398-26ADCE87FEBB}"/>
                </a:ext>
              </a:extLst>
            </p:cNvPr>
            <p:cNvSpPr txBox="1"/>
            <p:nvPr/>
          </p:nvSpPr>
          <p:spPr>
            <a:xfrm>
              <a:off x="8571274" y="2343381"/>
              <a:ext cx="2649458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7A0BDCB-79CE-41FB-931D-E7961CE25ED7}"/>
                </a:ext>
              </a:extLst>
            </p:cNvPr>
            <p:cNvSpPr txBox="1"/>
            <p:nvPr/>
          </p:nvSpPr>
          <p:spPr>
            <a:xfrm>
              <a:off x="9650313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b="1" dirty="0"/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9109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67" name="图片 8966">
            <a:extLst>
              <a:ext uri="{FF2B5EF4-FFF2-40B4-BE49-F238E27FC236}">
                <a16:creationId xmlns:a16="http://schemas.microsoft.com/office/drawing/2014/main" id="{765714D6-5326-4DAA-A3A1-EDB1919207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011" name="任意多边形: 形状 9010">
            <a:extLst>
              <a:ext uri="{FF2B5EF4-FFF2-40B4-BE49-F238E27FC236}">
                <a16:creationId xmlns:a16="http://schemas.microsoft.com/office/drawing/2014/main" id="{04C9D127-E22A-44EA-BD51-BEAAE4ED75AF}"/>
              </a:ext>
            </a:extLst>
          </p:cNvPr>
          <p:cNvSpPr/>
          <p:nvPr/>
        </p:nvSpPr>
        <p:spPr>
          <a:xfrm>
            <a:off x="0" y="5174689"/>
            <a:ext cx="12192000" cy="1683311"/>
          </a:xfrm>
          <a:custGeom>
            <a:avLst/>
            <a:gdLst>
              <a:gd name="connsiteX0" fmla="*/ 5914724 w 12192000"/>
              <a:gd name="connsiteY0" fmla="*/ 0 h 1683311"/>
              <a:gd name="connsiteX1" fmla="*/ 5921581 w 12192000"/>
              <a:gd name="connsiteY1" fmla="*/ 3429 h 1683311"/>
              <a:gd name="connsiteX2" fmla="*/ 5918153 w 12192000"/>
              <a:gd name="connsiteY2" fmla="*/ 133705 h 1683311"/>
              <a:gd name="connsiteX3" fmla="*/ 5918153 w 12192000"/>
              <a:gd name="connsiteY3" fmla="*/ 154275 h 1683311"/>
              <a:gd name="connsiteX4" fmla="*/ 5928437 w 12192000"/>
              <a:gd name="connsiteY4" fmla="*/ 164560 h 1683311"/>
              <a:gd name="connsiteX5" fmla="*/ 5921581 w 12192000"/>
              <a:gd name="connsiteY5" fmla="*/ 171417 h 1683311"/>
              <a:gd name="connsiteX6" fmla="*/ 5921581 w 12192000"/>
              <a:gd name="connsiteY6" fmla="*/ 246840 h 1683311"/>
              <a:gd name="connsiteX7" fmla="*/ 5935294 w 12192000"/>
              <a:gd name="connsiteY7" fmla="*/ 257125 h 1683311"/>
              <a:gd name="connsiteX8" fmla="*/ 5925009 w 12192000"/>
              <a:gd name="connsiteY8" fmla="*/ 329120 h 1683311"/>
              <a:gd name="connsiteX9" fmla="*/ 5942151 w 12192000"/>
              <a:gd name="connsiteY9" fmla="*/ 346262 h 1683311"/>
              <a:gd name="connsiteX10" fmla="*/ 5949007 w 12192000"/>
              <a:gd name="connsiteY10" fmla="*/ 373688 h 1683311"/>
              <a:gd name="connsiteX11" fmla="*/ 5935294 w 12192000"/>
              <a:gd name="connsiteY11" fmla="*/ 394258 h 1683311"/>
              <a:gd name="connsiteX12" fmla="*/ 5935294 w 12192000"/>
              <a:gd name="connsiteY12" fmla="*/ 466253 h 1683311"/>
              <a:gd name="connsiteX13" fmla="*/ 5945579 w 12192000"/>
              <a:gd name="connsiteY13" fmla="*/ 479967 h 1683311"/>
              <a:gd name="connsiteX14" fmla="*/ 5935294 w 12192000"/>
              <a:gd name="connsiteY14" fmla="*/ 497108 h 1683311"/>
              <a:gd name="connsiteX15" fmla="*/ 6017574 w 12192000"/>
              <a:gd name="connsiteY15" fmla="*/ 603387 h 1683311"/>
              <a:gd name="connsiteX16" fmla="*/ 6014146 w 12192000"/>
              <a:gd name="connsiteY16" fmla="*/ 620528 h 1683311"/>
              <a:gd name="connsiteX17" fmla="*/ 5959292 w 12192000"/>
              <a:gd name="connsiteY17" fmla="*/ 682238 h 1683311"/>
              <a:gd name="connsiteX18" fmla="*/ 5955864 w 12192000"/>
              <a:gd name="connsiteY18" fmla="*/ 719950 h 1683311"/>
              <a:gd name="connsiteX19" fmla="*/ 5955864 w 12192000"/>
              <a:gd name="connsiteY19" fmla="*/ 1134778 h 1683311"/>
              <a:gd name="connsiteX20" fmla="*/ 6027859 w 12192000"/>
              <a:gd name="connsiteY20" fmla="*/ 1223915 h 1683311"/>
              <a:gd name="connsiteX21" fmla="*/ 5990147 w 12192000"/>
              <a:gd name="connsiteY21" fmla="*/ 1295910 h 1683311"/>
              <a:gd name="connsiteX22" fmla="*/ 6123852 w 12192000"/>
              <a:gd name="connsiteY22" fmla="*/ 1484468 h 1683311"/>
              <a:gd name="connsiteX23" fmla="*/ 6158136 w 12192000"/>
              <a:gd name="connsiteY23" fmla="*/ 1484468 h 1683311"/>
              <a:gd name="connsiteX24" fmla="*/ 6175277 w 12192000"/>
              <a:gd name="connsiteY24" fmla="*/ 1415901 h 1683311"/>
              <a:gd name="connsiteX25" fmla="*/ 6274699 w 12192000"/>
              <a:gd name="connsiteY25" fmla="*/ 1415901 h 1683311"/>
              <a:gd name="connsiteX26" fmla="*/ 6288412 w 12192000"/>
              <a:gd name="connsiteY26" fmla="*/ 1436471 h 1683311"/>
              <a:gd name="connsiteX27" fmla="*/ 6494112 w 12192000"/>
              <a:gd name="connsiteY27" fmla="*/ 1436471 h 1683311"/>
              <a:gd name="connsiteX28" fmla="*/ 6494112 w 12192000"/>
              <a:gd name="connsiteY28" fmla="*/ 1330193 h 1683311"/>
              <a:gd name="connsiteX29" fmla="*/ 6154707 w 12192000"/>
              <a:gd name="connsiteY29" fmla="*/ 1199916 h 1683311"/>
              <a:gd name="connsiteX30" fmla="*/ 6168421 w 12192000"/>
              <a:gd name="connsiteY30" fmla="*/ 1193060 h 1683311"/>
              <a:gd name="connsiteX31" fmla="*/ 6360407 w 12192000"/>
              <a:gd name="connsiteY31" fmla="*/ 1196488 h 1683311"/>
              <a:gd name="connsiteX32" fmla="*/ 6415261 w 12192000"/>
              <a:gd name="connsiteY32" fmla="*/ 1203345 h 1683311"/>
              <a:gd name="connsiteX33" fmla="*/ 6994649 w 12192000"/>
              <a:gd name="connsiteY33" fmla="*/ 1206773 h 1683311"/>
              <a:gd name="connsiteX34" fmla="*/ 7008362 w 12192000"/>
              <a:gd name="connsiteY34" fmla="*/ 1199916 h 1683311"/>
              <a:gd name="connsiteX35" fmla="*/ 7214062 w 12192000"/>
              <a:gd name="connsiteY35" fmla="*/ 1199916 h 1683311"/>
              <a:gd name="connsiteX36" fmla="*/ 7214062 w 12192000"/>
              <a:gd name="connsiteY36" fmla="*/ 1210201 h 1683311"/>
              <a:gd name="connsiteX37" fmla="*/ 7138639 w 12192000"/>
              <a:gd name="connsiteY37" fmla="*/ 1247913 h 1683311"/>
              <a:gd name="connsiteX38" fmla="*/ 6888370 w 12192000"/>
              <a:gd name="connsiteY38" fmla="*/ 1330193 h 1683311"/>
              <a:gd name="connsiteX39" fmla="*/ 6881514 w 12192000"/>
              <a:gd name="connsiteY39" fmla="*/ 1357620 h 1683311"/>
              <a:gd name="connsiteX40" fmla="*/ 6888370 w 12192000"/>
              <a:gd name="connsiteY40" fmla="*/ 1385046 h 1683311"/>
              <a:gd name="connsiteX41" fmla="*/ 7166065 w 12192000"/>
              <a:gd name="connsiteY41" fmla="*/ 1385046 h 1683311"/>
              <a:gd name="connsiteX42" fmla="*/ 7166065 w 12192000"/>
              <a:gd name="connsiteY42" fmla="*/ 1422758 h 1683311"/>
              <a:gd name="connsiteX43" fmla="*/ 7234632 w 12192000"/>
              <a:gd name="connsiteY43" fmla="*/ 1422758 h 1683311"/>
              <a:gd name="connsiteX44" fmla="*/ 7262059 w 12192000"/>
              <a:gd name="connsiteY44" fmla="*/ 1371333 h 1683311"/>
              <a:gd name="connsiteX45" fmla="*/ 7262059 w 12192000"/>
              <a:gd name="connsiteY45" fmla="*/ 1052498 h 1683311"/>
              <a:gd name="connsiteX46" fmla="*/ 7279200 w 12192000"/>
              <a:gd name="connsiteY46" fmla="*/ 1028500 h 1683311"/>
              <a:gd name="connsiteX47" fmla="*/ 7279200 w 12192000"/>
              <a:gd name="connsiteY47" fmla="*/ 966790 h 1683311"/>
              <a:gd name="connsiteX48" fmla="*/ 7286057 w 12192000"/>
              <a:gd name="connsiteY48" fmla="*/ 935935 h 1683311"/>
              <a:gd name="connsiteX49" fmla="*/ 7313484 w 12192000"/>
              <a:gd name="connsiteY49" fmla="*/ 935935 h 1683311"/>
              <a:gd name="connsiteX50" fmla="*/ 7316912 w 12192000"/>
              <a:gd name="connsiteY50" fmla="*/ 963362 h 1683311"/>
              <a:gd name="connsiteX51" fmla="*/ 7430047 w 12192000"/>
              <a:gd name="connsiteY51" fmla="*/ 963362 h 1683311"/>
              <a:gd name="connsiteX52" fmla="*/ 7436904 w 12192000"/>
              <a:gd name="connsiteY52" fmla="*/ 939363 h 1683311"/>
              <a:gd name="connsiteX53" fmla="*/ 7457474 w 12192000"/>
              <a:gd name="connsiteY53" fmla="*/ 935935 h 1683311"/>
              <a:gd name="connsiteX54" fmla="*/ 7464330 w 12192000"/>
              <a:gd name="connsiteY54" fmla="*/ 939363 h 1683311"/>
              <a:gd name="connsiteX55" fmla="*/ 7474615 w 12192000"/>
              <a:gd name="connsiteY55" fmla="*/ 973646 h 1683311"/>
              <a:gd name="connsiteX56" fmla="*/ 7471187 w 12192000"/>
              <a:gd name="connsiteY56" fmla="*/ 1038785 h 1683311"/>
              <a:gd name="connsiteX57" fmla="*/ 7484900 w 12192000"/>
              <a:gd name="connsiteY57" fmla="*/ 1052498 h 1683311"/>
              <a:gd name="connsiteX58" fmla="*/ 7488329 w 12192000"/>
              <a:gd name="connsiteY58" fmla="*/ 1086781 h 1683311"/>
              <a:gd name="connsiteX59" fmla="*/ 7495185 w 12192000"/>
              <a:gd name="connsiteY59" fmla="*/ 1090210 h 1683311"/>
              <a:gd name="connsiteX60" fmla="*/ 7515755 w 12192000"/>
              <a:gd name="connsiteY60" fmla="*/ 1079925 h 1683311"/>
              <a:gd name="connsiteX61" fmla="*/ 7515755 w 12192000"/>
              <a:gd name="connsiteY61" fmla="*/ 839942 h 1683311"/>
              <a:gd name="connsiteX62" fmla="*/ 7529469 w 12192000"/>
              <a:gd name="connsiteY62" fmla="*/ 839942 h 1683311"/>
              <a:gd name="connsiteX63" fmla="*/ 7772880 w 12192000"/>
              <a:gd name="connsiteY63" fmla="*/ 881082 h 1683311"/>
              <a:gd name="connsiteX64" fmla="*/ 7776308 w 12192000"/>
              <a:gd name="connsiteY64" fmla="*/ 908508 h 1683311"/>
              <a:gd name="connsiteX65" fmla="*/ 7776308 w 12192000"/>
              <a:gd name="connsiteY65" fmla="*/ 1066211 h 1683311"/>
              <a:gd name="connsiteX66" fmla="*/ 7910013 w 12192000"/>
              <a:gd name="connsiteY66" fmla="*/ 1086781 h 1683311"/>
              <a:gd name="connsiteX67" fmla="*/ 7910013 w 12192000"/>
              <a:gd name="connsiteY67" fmla="*/ 1103923 h 1683311"/>
              <a:gd name="connsiteX68" fmla="*/ 7910013 w 12192000"/>
              <a:gd name="connsiteY68" fmla="*/ 1491325 h 1683311"/>
              <a:gd name="connsiteX69" fmla="*/ 7920298 w 12192000"/>
              <a:gd name="connsiteY69" fmla="*/ 1494753 h 1683311"/>
              <a:gd name="connsiteX70" fmla="*/ 7934012 w 12192000"/>
              <a:gd name="connsiteY70" fmla="*/ 1470755 h 1683311"/>
              <a:gd name="connsiteX71" fmla="*/ 7916870 w 12192000"/>
              <a:gd name="connsiteY71" fmla="*/ 778232 h 1683311"/>
              <a:gd name="connsiteX72" fmla="*/ 8167138 w 12192000"/>
              <a:gd name="connsiteY72" fmla="*/ 778232 h 1683311"/>
              <a:gd name="connsiteX73" fmla="*/ 8167138 w 12192000"/>
              <a:gd name="connsiteY73" fmla="*/ 1415901 h 1683311"/>
              <a:gd name="connsiteX74" fmla="*/ 8173995 w 12192000"/>
              <a:gd name="connsiteY74" fmla="*/ 1419330 h 1683311"/>
              <a:gd name="connsiteX75" fmla="*/ 8225420 w 12192000"/>
              <a:gd name="connsiteY75" fmla="*/ 1391903 h 1683311"/>
              <a:gd name="connsiteX76" fmla="*/ 8211706 w 12192000"/>
              <a:gd name="connsiteY76" fmla="*/ 798802 h 1683311"/>
              <a:gd name="connsiteX77" fmla="*/ 8259703 w 12192000"/>
              <a:gd name="connsiteY77" fmla="*/ 798802 h 1683311"/>
              <a:gd name="connsiteX78" fmla="*/ 8259703 w 12192000"/>
              <a:gd name="connsiteY78" fmla="*/ 699380 h 1683311"/>
              <a:gd name="connsiteX79" fmla="*/ 8304271 w 12192000"/>
              <a:gd name="connsiteY79" fmla="*/ 678810 h 1683311"/>
              <a:gd name="connsiteX80" fmla="*/ 8304271 w 12192000"/>
              <a:gd name="connsiteY80" fmla="*/ 644527 h 1683311"/>
              <a:gd name="connsiteX81" fmla="*/ 8311128 w 12192000"/>
              <a:gd name="connsiteY81" fmla="*/ 637670 h 1683311"/>
              <a:gd name="connsiteX82" fmla="*/ 8499686 w 12192000"/>
              <a:gd name="connsiteY82" fmla="*/ 634242 h 1683311"/>
              <a:gd name="connsiteX83" fmla="*/ 8499686 w 12192000"/>
              <a:gd name="connsiteY83" fmla="*/ 617100 h 1683311"/>
              <a:gd name="connsiteX84" fmla="*/ 8499686 w 12192000"/>
              <a:gd name="connsiteY84" fmla="*/ 606815 h 1683311"/>
              <a:gd name="connsiteX85" fmla="*/ 8499686 w 12192000"/>
              <a:gd name="connsiteY85" fmla="*/ 599958 h 1683311"/>
              <a:gd name="connsiteX86" fmla="*/ 8516828 w 12192000"/>
              <a:gd name="connsiteY86" fmla="*/ 589673 h 1683311"/>
              <a:gd name="connsiteX87" fmla="*/ 8516828 w 12192000"/>
              <a:gd name="connsiteY87" fmla="*/ 579388 h 1683311"/>
              <a:gd name="connsiteX88" fmla="*/ 8523685 w 12192000"/>
              <a:gd name="connsiteY88" fmla="*/ 572532 h 1683311"/>
              <a:gd name="connsiteX89" fmla="*/ 8523685 w 12192000"/>
              <a:gd name="connsiteY89" fmla="*/ 497108 h 1683311"/>
              <a:gd name="connsiteX90" fmla="*/ 8533970 w 12192000"/>
              <a:gd name="connsiteY90" fmla="*/ 497108 h 1683311"/>
              <a:gd name="connsiteX91" fmla="*/ 8533970 w 12192000"/>
              <a:gd name="connsiteY91" fmla="*/ 569103 h 1683311"/>
              <a:gd name="connsiteX92" fmla="*/ 8537398 w 12192000"/>
              <a:gd name="connsiteY92" fmla="*/ 593102 h 1683311"/>
              <a:gd name="connsiteX93" fmla="*/ 8551111 w 12192000"/>
              <a:gd name="connsiteY93" fmla="*/ 599958 h 1683311"/>
              <a:gd name="connsiteX94" fmla="*/ 8554540 w 12192000"/>
              <a:gd name="connsiteY94" fmla="*/ 641098 h 1683311"/>
              <a:gd name="connsiteX95" fmla="*/ 8575110 w 12192000"/>
              <a:gd name="connsiteY95" fmla="*/ 651383 h 1683311"/>
              <a:gd name="connsiteX96" fmla="*/ 8578538 w 12192000"/>
              <a:gd name="connsiteY96" fmla="*/ 702808 h 1683311"/>
              <a:gd name="connsiteX97" fmla="*/ 8592251 w 12192000"/>
              <a:gd name="connsiteY97" fmla="*/ 723378 h 1683311"/>
              <a:gd name="connsiteX98" fmla="*/ 8592251 w 12192000"/>
              <a:gd name="connsiteY98" fmla="*/ 809087 h 1683311"/>
              <a:gd name="connsiteX99" fmla="*/ 8605965 w 12192000"/>
              <a:gd name="connsiteY99" fmla="*/ 819372 h 1683311"/>
              <a:gd name="connsiteX100" fmla="*/ 8605965 w 12192000"/>
              <a:gd name="connsiteY100" fmla="*/ 1186203 h 1683311"/>
              <a:gd name="connsiteX101" fmla="*/ 8667675 w 12192000"/>
              <a:gd name="connsiteY101" fmla="*/ 1148491 h 1683311"/>
              <a:gd name="connsiteX102" fmla="*/ 8667675 w 12192000"/>
              <a:gd name="connsiteY102" fmla="*/ 1038785 h 1683311"/>
              <a:gd name="connsiteX103" fmla="*/ 8677960 w 12192000"/>
              <a:gd name="connsiteY103" fmla="*/ 1028500 h 1683311"/>
              <a:gd name="connsiteX104" fmla="*/ 8684816 w 12192000"/>
              <a:gd name="connsiteY104" fmla="*/ 1031928 h 1683311"/>
              <a:gd name="connsiteX105" fmla="*/ 8686634 w 12192000"/>
              <a:gd name="connsiteY105" fmla="*/ 1033437 h 1683311"/>
              <a:gd name="connsiteX106" fmla="*/ 8691673 w 12192000"/>
              <a:gd name="connsiteY106" fmla="*/ 1031928 h 1683311"/>
              <a:gd name="connsiteX107" fmla="*/ 8828806 w 12192000"/>
              <a:gd name="connsiteY107" fmla="*/ 1131350 h 1683311"/>
              <a:gd name="connsiteX108" fmla="*/ 8828806 w 12192000"/>
              <a:gd name="connsiteY108" fmla="*/ 956505 h 1683311"/>
              <a:gd name="connsiteX109" fmla="*/ 8904230 w 12192000"/>
              <a:gd name="connsiteY109" fmla="*/ 929078 h 1683311"/>
              <a:gd name="connsiteX110" fmla="*/ 8941941 w 12192000"/>
              <a:gd name="connsiteY110" fmla="*/ 932507 h 1683311"/>
              <a:gd name="connsiteX111" fmla="*/ 8952226 w 12192000"/>
              <a:gd name="connsiteY111" fmla="*/ 946220 h 1683311"/>
              <a:gd name="connsiteX112" fmla="*/ 9017364 w 12192000"/>
              <a:gd name="connsiteY112" fmla="*/ 918793 h 1683311"/>
              <a:gd name="connsiteX113" fmla="*/ 9103073 w 12192000"/>
              <a:gd name="connsiteY113" fmla="*/ 901652 h 1683311"/>
              <a:gd name="connsiteX114" fmla="*/ 9106501 w 12192000"/>
              <a:gd name="connsiteY114" fmla="*/ 925650 h 1683311"/>
              <a:gd name="connsiteX115" fmla="*/ 9127071 w 12192000"/>
              <a:gd name="connsiteY115" fmla="*/ 959933 h 1683311"/>
              <a:gd name="connsiteX116" fmla="*/ 9123643 w 12192000"/>
              <a:gd name="connsiteY116" fmla="*/ 1165633 h 1683311"/>
              <a:gd name="connsiteX117" fmla="*/ 9130499 w 12192000"/>
              <a:gd name="connsiteY117" fmla="*/ 1169061 h 1683311"/>
              <a:gd name="connsiteX118" fmla="*/ 9151069 w 12192000"/>
              <a:gd name="connsiteY118" fmla="*/ 1121065 h 1683311"/>
              <a:gd name="connsiteX119" fmla="*/ 9154498 w 12192000"/>
              <a:gd name="connsiteY119" fmla="*/ 1076496 h 1683311"/>
              <a:gd name="connsiteX120" fmla="*/ 9154498 w 12192000"/>
              <a:gd name="connsiteY120" fmla="*/ 1007930 h 1683311"/>
              <a:gd name="connsiteX121" fmla="*/ 9178496 w 12192000"/>
              <a:gd name="connsiteY121" fmla="*/ 1007930 h 1683311"/>
              <a:gd name="connsiteX122" fmla="*/ 9178496 w 12192000"/>
              <a:gd name="connsiteY122" fmla="*/ 826228 h 1683311"/>
              <a:gd name="connsiteX123" fmla="*/ 9185353 w 12192000"/>
              <a:gd name="connsiteY123" fmla="*/ 822800 h 1683311"/>
              <a:gd name="connsiteX124" fmla="*/ 9185353 w 12192000"/>
              <a:gd name="connsiteY124" fmla="*/ 1007930 h 1683311"/>
              <a:gd name="connsiteX125" fmla="*/ 9219636 w 12192000"/>
              <a:gd name="connsiteY125" fmla="*/ 1011358 h 1683311"/>
              <a:gd name="connsiteX126" fmla="*/ 9257348 w 12192000"/>
              <a:gd name="connsiteY126" fmla="*/ 1004501 h 1683311"/>
              <a:gd name="connsiteX127" fmla="*/ 9260776 w 12192000"/>
              <a:gd name="connsiteY127" fmla="*/ 822800 h 1683311"/>
              <a:gd name="connsiteX128" fmla="*/ 9264204 w 12192000"/>
              <a:gd name="connsiteY128" fmla="*/ 1004501 h 1683311"/>
              <a:gd name="connsiteX129" fmla="*/ 9288203 w 12192000"/>
              <a:gd name="connsiteY129" fmla="*/ 1011358 h 1683311"/>
              <a:gd name="connsiteX130" fmla="*/ 9284774 w 12192000"/>
              <a:gd name="connsiteY130" fmla="*/ 1145063 h 1683311"/>
              <a:gd name="connsiteX131" fmla="*/ 9308773 w 12192000"/>
              <a:gd name="connsiteY131" fmla="*/ 1175918 h 1683311"/>
              <a:gd name="connsiteX132" fmla="*/ 9315629 w 12192000"/>
              <a:gd name="connsiteY132" fmla="*/ 1151920 h 1683311"/>
              <a:gd name="connsiteX133" fmla="*/ 9319058 w 12192000"/>
              <a:gd name="connsiteY133" fmla="*/ 922222 h 1683311"/>
              <a:gd name="connsiteX134" fmla="*/ 9332771 w 12192000"/>
              <a:gd name="connsiteY134" fmla="*/ 911937 h 1683311"/>
              <a:gd name="connsiteX135" fmla="*/ 9319058 w 12192000"/>
              <a:gd name="connsiteY135" fmla="*/ 898223 h 1683311"/>
              <a:gd name="connsiteX136" fmla="*/ 9497331 w 12192000"/>
              <a:gd name="connsiteY136" fmla="*/ 857083 h 1683311"/>
              <a:gd name="connsiteX137" fmla="*/ 9583039 w 12192000"/>
              <a:gd name="connsiteY137" fmla="*/ 843370 h 1683311"/>
              <a:gd name="connsiteX138" fmla="*/ 9617323 w 12192000"/>
              <a:gd name="connsiteY138" fmla="*/ 850227 h 1683311"/>
              <a:gd name="connsiteX139" fmla="*/ 9576183 w 12192000"/>
              <a:gd name="connsiteY139" fmla="*/ 887938 h 1683311"/>
              <a:gd name="connsiteX140" fmla="*/ 9583039 w 12192000"/>
              <a:gd name="connsiteY140" fmla="*/ 918793 h 1683311"/>
              <a:gd name="connsiteX141" fmla="*/ 9576183 w 12192000"/>
              <a:gd name="connsiteY141" fmla="*/ 1155348 h 1683311"/>
              <a:gd name="connsiteX142" fmla="*/ 9583039 w 12192000"/>
              <a:gd name="connsiteY142" fmla="*/ 1172490 h 1683311"/>
              <a:gd name="connsiteX143" fmla="*/ 9589896 w 12192000"/>
              <a:gd name="connsiteY143" fmla="*/ 1169061 h 1683311"/>
              <a:gd name="connsiteX144" fmla="*/ 9593324 w 12192000"/>
              <a:gd name="connsiteY144" fmla="*/ 1148491 h 1683311"/>
              <a:gd name="connsiteX145" fmla="*/ 9682461 w 12192000"/>
              <a:gd name="connsiteY145" fmla="*/ 1121065 h 1683311"/>
              <a:gd name="connsiteX146" fmla="*/ 9788739 w 12192000"/>
              <a:gd name="connsiteY146" fmla="*/ 1155348 h 1683311"/>
              <a:gd name="connsiteX147" fmla="*/ 9795596 w 12192000"/>
              <a:gd name="connsiteY147" fmla="*/ 1134778 h 1683311"/>
              <a:gd name="connsiteX148" fmla="*/ 9795596 w 12192000"/>
              <a:gd name="connsiteY148" fmla="*/ 747377 h 1683311"/>
              <a:gd name="connsiteX149" fmla="*/ 9843593 w 12192000"/>
              <a:gd name="connsiteY149" fmla="*/ 723378 h 1683311"/>
              <a:gd name="connsiteX150" fmla="*/ 9860734 w 12192000"/>
              <a:gd name="connsiteY150" fmla="*/ 723378 h 1683311"/>
              <a:gd name="connsiteX151" fmla="*/ 9871019 w 12192000"/>
              <a:gd name="connsiteY151" fmla="*/ 695952 h 1683311"/>
              <a:gd name="connsiteX152" fmla="*/ 9891589 w 12192000"/>
              <a:gd name="connsiteY152" fmla="*/ 637670 h 1683311"/>
              <a:gd name="connsiteX153" fmla="*/ 9960156 w 12192000"/>
              <a:gd name="connsiteY153" fmla="*/ 623957 h 1683311"/>
              <a:gd name="connsiteX154" fmla="*/ 10018437 w 12192000"/>
              <a:gd name="connsiteY154" fmla="*/ 641098 h 1683311"/>
              <a:gd name="connsiteX155" fmla="*/ 10018437 w 12192000"/>
              <a:gd name="connsiteY155" fmla="*/ 706237 h 1683311"/>
              <a:gd name="connsiteX156" fmla="*/ 10035579 w 12192000"/>
              <a:gd name="connsiteY156" fmla="*/ 719950 h 1683311"/>
              <a:gd name="connsiteX157" fmla="*/ 10018437 w 12192000"/>
              <a:gd name="connsiteY157" fmla="*/ 750805 h 1683311"/>
              <a:gd name="connsiteX158" fmla="*/ 10028722 w 12192000"/>
              <a:gd name="connsiteY158" fmla="*/ 771375 h 1683311"/>
              <a:gd name="connsiteX159" fmla="*/ 10028722 w 12192000"/>
              <a:gd name="connsiteY159" fmla="*/ 1443328 h 1683311"/>
              <a:gd name="connsiteX160" fmla="*/ 10063006 w 12192000"/>
              <a:gd name="connsiteY160" fmla="*/ 1453613 h 1683311"/>
              <a:gd name="connsiteX161" fmla="*/ 10076719 w 12192000"/>
              <a:gd name="connsiteY161" fmla="*/ 870797 h 1683311"/>
              <a:gd name="connsiteX162" fmla="*/ 10066434 w 12192000"/>
              <a:gd name="connsiteY162" fmla="*/ 839942 h 1683311"/>
              <a:gd name="connsiteX163" fmla="*/ 10066434 w 12192000"/>
              <a:gd name="connsiteY163" fmla="*/ 767947 h 1683311"/>
              <a:gd name="connsiteX164" fmla="*/ 10087004 w 12192000"/>
              <a:gd name="connsiteY164" fmla="*/ 771375 h 1683311"/>
              <a:gd name="connsiteX165" fmla="*/ 10193282 w 12192000"/>
              <a:gd name="connsiteY165" fmla="*/ 767947 h 1683311"/>
              <a:gd name="connsiteX166" fmla="*/ 10337272 w 12192000"/>
              <a:gd name="connsiteY166" fmla="*/ 785088 h 1683311"/>
              <a:gd name="connsiteX167" fmla="*/ 10323559 w 12192000"/>
              <a:gd name="connsiteY167" fmla="*/ 785088 h 1683311"/>
              <a:gd name="connsiteX168" fmla="*/ 10313274 w 12192000"/>
              <a:gd name="connsiteY168" fmla="*/ 809087 h 1683311"/>
              <a:gd name="connsiteX169" fmla="*/ 10289276 w 12192000"/>
              <a:gd name="connsiteY169" fmla="*/ 788517 h 1683311"/>
              <a:gd name="connsiteX170" fmla="*/ 10076719 w 12192000"/>
              <a:gd name="connsiteY170" fmla="*/ 781660 h 1683311"/>
              <a:gd name="connsiteX171" fmla="*/ 10069862 w 12192000"/>
              <a:gd name="connsiteY171" fmla="*/ 788517 h 1683311"/>
              <a:gd name="connsiteX172" fmla="*/ 10083576 w 12192000"/>
              <a:gd name="connsiteY172" fmla="*/ 819372 h 1683311"/>
              <a:gd name="connsiteX173" fmla="*/ 10097289 w 12192000"/>
              <a:gd name="connsiteY173" fmla="*/ 795373 h 1683311"/>
              <a:gd name="connsiteX174" fmla="*/ 10107574 w 12192000"/>
              <a:gd name="connsiteY174" fmla="*/ 798802 h 1683311"/>
              <a:gd name="connsiteX175" fmla="*/ 10114431 w 12192000"/>
              <a:gd name="connsiteY175" fmla="*/ 809087 h 1683311"/>
              <a:gd name="connsiteX176" fmla="*/ 10186426 w 12192000"/>
              <a:gd name="connsiteY176" fmla="*/ 812515 h 1683311"/>
              <a:gd name="connsiteX177" fmla="*/ 10268706 w 12192000"/>
              <a:gd name="connsiteY177" fmla="*/ 812515 h 1683311"/>
              <a:gd name="connsiteX178" fmla="*/ 10326987 w 12192000"/>
              <a:gd name="connsiteY178" fmla="*/ 826228 h 1683311"/>
              <a:gd name="connsiteX179" fmla="*/ 10326987 w 12192000"/>
              <a:gd name="connsiteY179" fmla="*/ 1470755 h 1683311"/>
              <a:gd name="connsiteX180" fmla="*/ 10333844 w 12192000"/>
              <a:gd name="connsiteY180" fmla="*/ 1477611 h 1683311"/>
              <a:gd name="connsiteX181" fmla="*/ 10347557 w 12192000"/>
              <a:gd name="connsiteY181" fmla="*/ 1467326 h 1683311"/>
              <a:gd name="connsiteX182" fmla="*/ 10350986 w 12192000"/>
              <a:gd name="connsiteY182" fmla="*/ 1162205 h 1683311"/>
              <a:gd name="connsiteX183" fmla="*/ 10344129 w 12192000"/>
              <a:gd name="connsiteY183" fmla="*/ 1131350 h 1683311"/>
              <a:gd name="connsiteX184" fmla="*/ 10354414 w 12192000"/>
              <a:gd name="connsiteY184" fmla="*/ 1121065 h 1683311"/>
              <a:gd name="connsiteX185" fmla="*/ 10361271 w 12192000"/>
              <a:gd name="connsiteY185" fmla="*/ 726807 h 1683311"/>
              <a:gd name="connsiteX186" fmla="*/ 10368127 w 12192000"/>
              <a:gd name="connsiteY186" fmla="*/ 706237 h 1683311"/>
              <a:gd name="connsiteX187" fmla="*/ 10371556 w 12192000"/>
              <a:gd name="connsiteY187" fmla="*/ 689095 h 1683311"/>
              <a:gd name="connsiteX188" fmla="*/ 10364699 w 12192000"/>
              <a:gd name="connsiteY188" fmla="*/ 651383 h 1683311"/>
              <a:gd name="connsiteX189" fmla="*/ 10374984 w 12192000"/>
              <a:gd name="connsiteY189" fmla="*/ 627385 h 1683311"/>
              <a:gd name="connsiteX190" fmla="*/ 10378412 w 12192000"/>
              <a:gd name="connsiteY190" fmla="*/ 575960 h 1683311"/>
              <a:gd name="connsiteX191" fmla="*/ 10378412 w 12192000"/>
              <a:gd name="connsiteY191" fmla="*/ 565675 h 1683311"/>
              <a:gd name="connsiteX192" fmla="*/ 10378412 w 12192000"/>
              <a:gd name="connsiteY192" fmla="*/ 493680 h 1683311"/>
              <a:gd name="connsiteX193" fmla="*/ 10385269 w 12192000"/>
              <a:gd name="connsiteY193" fmla="*/ 466253 h 1683311"/>
              <a:gd name="connsiteX194" fmla="*/ 10378412 w 12192000"/>
              <a:gd name="connsiteY194" fmla="*/ 452540 h 1683311"/>
              <a:gd name="connsiteX195" fmla="*/ 10385269 w 12192000"/>
              <a:gd name="connsiteY195" fmla="*/ 438827 h 1683311"/>
              <a:gd name="connsiteX196" fmla="*/ 10378412 w 12192000"/>
              <a:gd name="connsiteY196" fmla="*/ 428542 h 1683311"/>
              <a:gd name="connsiteX197" fmla="*/ 10385269 w 12192000"/>
              <a:gd name="connsiteY197" fmla="*/ 418257 h 1683311"/>
              <a:gd name="connsiteX198" fmla="*/ 10378412 w 12192000"/>
              <a:gd name="connsiteY198" fmla="*/ 407972 h 1683311"/>
              <a:gd name="connsiteX199" fmla="*/ 10381841 w 12192000"/>
              <a:gd name="connsiteY199" fmla="*/ 397687 h 1683311"/>
              <a:gd name="connsiteX200" fmla="*/ 10381841 w 12192000"/>
              <a:gd name="connsiteY200" fmla="*/ 383973 h 1683311"/>
              <a:gd name="connsiteX201" fmla="*/ 10395554 w 12192000"/>
              <a:gd name="connsiteY201" fmla="*/ 370260 h 1683311"/>
              <a:gd name="connsiteX202" fmla="*/ 10395554 w 12192000"/>
              <a:gd name="connsiteY202" fmla="*/ 353118 h 1683311"/>
              <a:gd name="connsiteX203" fmla="*/ 10405839 w 12192000"/>
              <a:gd name="connsiteY203" fmla="*/ 342833 h 1683311"/>
              <a:gd name="connsiteX204" fmla="*/ 10405839 w 12192000"/>
              <a:gd name="connsiteY204" fmla="*/ 332548 h 1683311"/>
              <a:gd name="connsiteX205" fmla="*/ 10422981 w 12192000"/>
              <a:gd name="connsiteY205" fmla="*/ 311978 h 1683311"/>
              <a:gd name="connsiteX206" fmla="*/ 10443551 w 12192000"/>
              <a:gd name="connsiteY206" fmla="*/ 311978 h 1683311"/>
              <a:gd name="connsiteX207" fmla="*/ 10443551 w 12192000"/>
              <a:gd name="connsiteY207" fmla="*/ 298265 h 1683311"/>
              <a:gd name="connsiteX208" fmla="*/ 10460692 w 12192000"/>
              <a:gd name="connsiteY208" fmla="*/ 287980 h 1683311"/>
              <a:gd name="connsiteX209" fmla="*/ 10474406 w 12192000"/>
              <a:gd name="connsiteY209" fmla="*/ 250268 h 1683311"/>
              <a:gd name="connsiteX210" fmla="*/ 10467549 w 12192000"/>
              <a:gd name="connsiteY210" fmla="*/ 212557 h 1683311"/>
              <a:gd name="connsiteX211" fmla="*/ 10491547 w 12192000"/>
              <a:gd name="connsiteY211" fmla="*/ 167989 h 1683311"/>
              <a:gd name="connsiteX212" fmla="*/ 10494976 w 12192000"/>
              <a:gd name="connsiteY212" fmla="*/ 212557 h 1683311"/>
              <a:gd name="connsiteX213" fmla="*/ 10508689 w 12192000"/>
              <a:gd name="connsiteY213" fmla="*/ 209128 h 1683311"/>
              <a:gd name="connsiteX214" fmla="*/ 10508689 w 12192000"/>
              <a:gd name="connsiteY214" fmla="*/ 277695 h 1683311"/>
              <a:gd name="connsiteX215" fmla="*/ 10536116 w 12192000"/>
              <a:gd name="connsiteY215" fmla="*/ 308550 h 1683311"/>
              <a:gd name="connsiteX216" fmla="*/ 10580684 w 12192000"/>
              <a:gd name="connsiteY216" fmla="*/ 394258 h 1683311"/>
              <a:gd name="connsiteX217" fmla="*/ 10594397 w 12192000"/>
              <a:gd name="connsiteY217" fmla="*/ 407972 h 1683311"/>
              <a:gd name="connsiteX218" fmla="*/ 10597826 w 12192000"/>
              <a:gd name="connsiteY218" fmla="*/ 486823 h 1683311"/>
              <a:gd name="connsiteX219" fmla="*/ 10597826 w 12192000"/>
              <a:gd name="connsiteY219" fmla="*/ 517678 h 1683311"/>
              <a:gd name="connsiteX220" fmla="*/ 10604682 w 12192000"/>
              <a:gd name="connsiteY220" fmla="*/ 527963 h 1683311"/>
              <a:gd name="connsiteX221" fmla="*/ 10597826 w 12192000"/>
              <a:gd name="connsiteY221" fmla="*/ 569103 h 1683311"/>
              <a:gd name="connsiteX222" fmla="*/ 10604682 w 12192000"/>
              <a:gd name="connsiteY222" fmla="*/ 579388 h 1683311"/>
              <a:gd name="connsiteX223" fmla="*/ 10611539 w 12192000"/>
              <a:gd name="connsiteY223" fmla="*/ 730235 h 1683311"/>
              <a:gd name="connsiteX224" fmla="*/ 10611539 w 12192000"/>
              <a:gd name="connsiteY224" fmla="*/ 815943 h 1683311"/>
              <a:gd name="connsiteX225" fmla="*/ 10621824 w 12192000"/>
              <a:gd name="connsiteY225" fmla="*/ 829657 h 1683311"/>
              <a:gd name="connsiteX226" fmla="*/ 10614967 w 12192000"/>
              <a:gd name="connsiteY226" fmla="*/ 846798 h 1683311"/>
              <a:gd name="connsiteX227" fmla="*/ 10621824 w 12192000"/>
              <a:gd name="connsiteY227" fmla="*/ 857083 h 1683311"/>
              <a:gd name="connsiteX228" fmla="*/ 10741816 w 12192000"/>
              <a:gd name="connsiteY228" fmla="*/ 857083 h 1683311"/>
              <a:gd name="connsiteX229" fmla="*/ 10755529 w 12192000"/>
              <a:gd name="connsiteY229" fmla="*/ 68567 h 1683311"/>
              <a:gd name="connsiteX230" fmla="*/ 11043509 w 12192000"/>
              <a:gd name="connsiteY230" fmla="*/ 68567 h 1683311"/>
              <a:gd name="connsiteX231" fmla="*/ 11043509 w 12192000"/>
              <a:gd name="connsiteY231" fmla="*/ 860512 h 1683311"/>
              <a:gd name="connsiteX232" fmla="*/ 11180642 w 12192000"/>
              <a:gd name="connsiteY232" fmla="*/ 860512 h 1683311"/>
              <a:gd name="connsiteX233" fmla="*/ 11180642 w 12192000"/>
              <a:gd name="connsiteY233" fmla="*/ 709665 h 1683311"/>
              <a:gd name="connsiteX234" fmla="*/ 11184070 w 12192000"/>
              <a:gd name="connsiteY234" fmla="*/ 668525 h 1683311"/>
              <a:gd name="connsiteX235" fmla="*/ 11184070 w 12192000"/>
              <a:gd name="connsiteY235" fmla="*/ 634242 h 1683311"/>
              <a:gd name="connsiteX236" fmla="*/ 11184070 w 12192000"/>
              <a:gd name="connsiteY236" fmla="*/ 620528 h 1683311"/>
              <a:gd name="connsiteX237" fmla="*/ 11218354 w 12192000"/>
              <a:gd name="connsiteY237" fmla="*/ 589673 h 1683311"/>
              <a:gd name="connsiteX238" fmla="*/ 11218354 w 12192000"/>
              <a:gd name="connsiteY238" fmla="*/ 493680 h 1683311"/>
              <a:gd name="connsiteX239" fmla="*/ 11328060 w 12192000"/>
              <a:gd name="connsiteY239" fmla="*/ 469682 h 1683311"/>
              <a:gd name="connsiteX240" fmla="*/ 11461765 w 12192000"/>
              <a:gd name="connsiteY240" fmla="*/ 500537 h 1683311"/>
              <a:gd name="connsiteX241" fmla="*/ 11461765 w 12192000"/>
              <a:gd name="connsiteY241" fmla="*/ 589673 h 1683311"/>
              <a:gd name="connsiteX242" fmla="*/ 11478907 w 12192000"/>
              <a:gd name="connsiteY242" fmla="*/ 627385 h 1683311"/>
              <a:gd name="connsiteX243" fmla="*/ 11478907 w 12192000"/>
              <a:gd name="connsiteY243" fmla="*/ 1289053 h 1683311"/>
              <a:gd name="connsiteX244" fmla="*/ 11492620 w 12192000"/>
              <a:gd name="connsiteY244" fmla="*/ 1289053 h 1683311"/>
              <a:gd name="connsiteX245" fmla="*/ 11496049 w 12192000"/>
              <a:gd name="connsiteY245" fmla="*/ 1247913 h 1683311"/>
              <a:gd name="connsiteX246" fmla="*/ 11513190 w 12192000"/>
              <a:gd name="connsiteY246" fmla="*/ 1203345 h 1683311"/>
              <a:gd name="connsiteX247" fmla="*/ 11537189 w 12192000"/>
              <a:gd name="connsiteY247" fmla="*/ 1203345 h 1683311"/>
              <a:gd name="connsiteX248" fmla="*/ 11547474 w 12192000"/>
              <a:gd name="connsiteY248" fmla="*/ 1145063 h 1683311"/>
              <a:gd name="connsiteX249" fmla="*/ 11602327 w 12192000"/>
              <a:gd name="connsiteY249" fmla="*/ 1158776 h 1683311"/>
              <a:gd name="connsiteX250" fmla="*/ 11684607 w 12192000"/>
              <a:gd name="connsiteY250" fmla="*/ 1151920 h 1683311"/>
              <a:gd name="connsiteX251" fmla="*/ 11691464 w 12192000"/>
              <a:gd name="connsiteY251" fmla="*/ 1134778 h 1683311"/>
              <a:gd name="connsiteX252" fmla="*/ 11691464 w 12192000"/>
              <a:gd name="connsiteY252" fmla="*/ 1103923 h 1683311"/>
              <a:gd name="connsiteX253" fmla="*/ 11801170 w 12192000"/>
              <a:gd name="connsiteY253" fmla="*/ 1103923 h 1683311"/>
              <a:gd name="connsiteX254" fmla="*/ 11808027 w 12192000"/>
              <a:gd name="connsiteY254" fmla="*/ 1148491 h 1683311"/>
              <a:gd name="connsiteX255" fmla="*/ 11876593 w 12192000"/>
              <a:gd name="connsiteY255" fmla="*/ 1158776 h 1683311"/>
              <a:gd name="connsiteX256" fmla="*/ 11897163 w 12192000"/>
              <a:gd name="connsiteY256" fmla="*/ 1162205 h 1683311"/>
              <a:gd name="connsiteX257" fmla="*/ 11928018 w 12192000"/>
              <a:gd name="connsiteY257" fmla="*/ 1151920 h 1683311"/>
              <a:gd name="connsiteX258" fmla="*/ 11962302 w 12192000"/>
              <a:gd name="connsiteY258" fmla="*/ 1151920 h 1683311"/>
              <a:gd name="connsiteX259" fmla="*/ 11962302 w 12192000"/>
              <a:gd name="connsiteY259" fmla="*/ 1196488 h 1683311"/>
              <a:gd name="connsiteX260" fmla="*/ 11979443 w 12192000"/>
              <a:gd name="connsiteY260" fmla="*/ 1206773 h 1683311"/>
              <a:gd name="connsiteX261" fmla="*/ 11982872 w 12192000"/>
              <a:gd name="connsiteY261" fmla="*/ 1227343 h 1683311"/>
              <a:gd name="connsiteX262" fmla="*/ 11996585 w 12192000"/>
              <a:gd name="connsiteY262" fmla="*/ 1234200 h 1683311"/>
              <a:gd name="connsiteX263" fmla="*/ 12006870 w 12192000"/>
              <a:gd name="connsiteY263" fmla="*/ 1295910 h 1683311"/>
              <a:gd name="connsiteX264" fmla="*/ 12006870 w 12192000"/>
              <a:gd name="connsiteY264" fmla="*/ 839942 h 1683311"/>
              <a:gd name="connsiteX265" fmla="*/ 12027440 w 12192000"/>
              <a:gd name="connsiteY265" fmla="*/ 603387 h 1683311"/>
              <a:gd name="connsiteX266" fmla="*/ 12037725 w 12192000"/>
              <a:gd name="connsiteY266" fmla="*/ 603387 h 1683311"/>
              <a:gd name="connsiteX267" fmla="*/ 12099435 w 12192000"/>
              <a:gd name="connsiteY267" fmla="*/ 630813 h 1683311"/>
              <a:gd name="connsiteX268" fmla="*/ 12113148 w 12192000"/>
              <a:gd name="connsiteY268" fmla="*/ 630813 h 1683311"/>
              <a:gd name="connsiteX269" fmla="*/ 12120005 w 12192000"/>
              <a:gd name="connsiteY269" fmla="*/ 617100 h 1683311"/>
              <a:gd name="connsiteX270" fmla="*/ 12178287 w 12192000"/>
              <a:gd name="connsiteY270" fmla="*/ 603387 h 1683311"/>
              <a:gd name="connsiteX271" fmla="*/ 12192000 w 12192000"/>
              <a:gd name="connsiteY271" fmla="*/ 603387 h 1683311"/>
              <a:gd name="connsiteX272" fmla="*/ 12192000 w 12192000"/>
              <a:gd name="connsiteY272" fmla="*/ 1683311 h 1683311"/>
              <a:gd name="connsiteX273" fmla="*/ 0 w 12192000"/>
              <a:gd name="connsiteY273" fmla="*/ 1683311 h 1683311"/>
              <a:gd name="connsiteX274" fmla="*/ 0 w 12192000"/>
              <a:gd name="connsiteY274" fmla="*/ 1291699 h 1683311"/>
              <a:gd name="connsiteX275" fmla="*/ 8565 w 12192000"/>
              <a:gd name="connsiteY275" fmla="*/ 1292053 h 1683311"/>
              <a:gd name="connsiteX276" fmla="*/ 89988 w 12192000"/>
              <a:gd name="connsiteY276" fmla="*/ 1292481 h 1683311"/>
              <a:gd name="connsiteX277" fmla="*/ 107129 w 12192000"/>
              <a:gd name="connsiteY277" fmla="*/ 1302766 h 1683311"/>
              <a:gd name="connsiteX278" fmla="*/ 120843 w 12192000"/>
              <a:gd name="connsiteY278" fmla="*/ 1302766 h 1683311"/>
              <a:gd name="connsiteX279" fmla="*/ 124271 w 12192000"/>
              <a:gd name="connsiteY279" fmla="*/ 1227343 h 1683311"/>
              <a:gd name="connsiteX280" fmla="*/ 137984 w 12192000"/>
              <a:gd name="connsiteY280" fmla="*/ 1230771 h 1683311"/>
              <a:gd name="connsiteX281" fmla="*/ 161983 w 12192000"/>
              <a:gd name="connsiteY281" fmla="*/ 1206773 h 1683311"/>
              <a:gd name="connsiteX282" fmla="*/ 237406 w 12192000"/>
              <a:gd name="connsiteY282" fmla="*/ 1210201 h 1683311"/>
              <a:gd name="connsiteX283" fmla="*/ 251119 w 12192000"/>
              <a:gd name="connsiteY283" fmla="*/ 1227343 h 1683311"/>
              <a:gd name="connsiteX284" fmla="*/ 326543 w 12192000"/>
              <a:gd name="connsiteY284" fmla="*/ 1237628 h 1683311"/>
              <a:gd name="connsiteX285" fmla="*/ 326543 w 12192000"/>
              <a:gd name="connsiteY285" fmla="*/ 1251341 h 1683311"/>
              <a:gd name="connsiteX286" fmla="*/ 326543 w 12192000"/>
              <a:gd name="connsiteY286" fmla="*/ 1477611 h 1683311"/>
              <a:gd name="connsiteX287" fmla="*/ 333399 w 12192000"/>
              <a:gd name="connsiteY287" fmla="*/ 1525608 h 1683311"/>
              <a:gd name="connsiteX288" fmla="*/ 384824 w 12192000"/>
              <a:gd name="connsiteY288" fmla="*/ 1525608 h 1683311"/>
              <a:gd name="connsiteX289" fmla="*/ 395109 w 12192000"/>
              <a:gd name="connsiteY289" fmla="*/ 1470755 h 1683311"/>
              <a:gd name="connsiteX290" fmla="*/ 405394 w 12192000"/>
              <a:gd name="connsiteY290" fmla="*/ 1364476 h 1683311"/>
              <a:gd name="connsiteX291" fmla="*/ 388253 w 12192000"/>
              <a:gd name="connsiteY291" fmla="*/ 1227343 h 1683311"/>
              <a:gd name="connsiteX292" fmla="*/ 456819 w 12192000"/>
              <a:gd name="connsiteY292" fmla="*/ 1227343 h 1683311"/>
              <a:gd name="connsiteX293" fmla="*/ 456819 w 12192000"/>
              <a:gd name="connsiteY293" fmla="*/ 1206773 h 1683311"/>
              <a:gd name="connsiteX294" fmla="*/ 535671 w 12192000"/>
              <a:gd name="connsiteY294" fmla="*/ 1206773 h 1683311"/>
              <a:gd name="connsiteX295" fmla="*/ 590524 w 12192000"/>
              <a:gd name="connsiteY295" fmla="*/ 1223915 h 1683311"/>
              <a:gd name="connsiteX296" fmla="*/ 683089 w 12192000"/>
              <a:gd name="connsiteY296" fmla="*/ 1223915 h 1683311"/>
              <a:gd name="connsiteX297" fmla="*/ 659091 w 12192000"/>
              <a:gd name="connsiteY297" fmla="*/ 1367905 h 1683311"/>
              <a:gd name="connsiteX298" fmla="*/ 669376 w 12192000"/>
              <a:gd name="connsiteY298" fmla="*/ 1549606 h 1683311"/>
              <a:gd name="connsiteX299" fmla="*/ 700231 w 12192000"/>
              <a:gd name="connsiteY299" fmla="*/ 1491325 h 1683311"/>
              <a:gd name="connsiteX300" fmla="*/ 755084 w 12192000"/>
              <a:gd name="connsiteY300" fmla="*/ 1491325 h 1683311"/>
              <a:gd name="connsiteX301" fmla="*/ 768797 w 12192000"/>
              <a:gd name="connsiteY301" fmla="*/ 1450185 h 1683311"/>
              <a:gd name="connsiteX302" fmla="*/ 775654 w 12192000"/>
              <a:gd name="connsiteY302" fmla="*/ 1412473 h 1683311"/>
              <a:gd name="connsiteX303" fmla="*/ 782511 w 12192000"/>
              <a:gd name="connsiteY303" fmla="*/ 1371333 h 1683311"/>
              <a:gd name="connsiteX304" fmla="*/ 809937 w 12192000"/>
              <a:gd name="connsiteY304" fmla="*/ 1169061 h 1683311"/>
              <a:gd name="connsiteX305" fmla="*/ 820222 w 12192000"/>
              <a:gd name="connsiteY305" fmla="*/ 1069640 h 1683311"/>
              <a:gd name="connsiteX306" fmla="*/ 820222 w 12192000"/>
              <a:gd name="connsiteY306" fmla="*/ 870797 h 1683311"/>
              <a:gd name="connsiteX307" fmla="*/ 799652 w 12192000"/>
              <a:gd name="connsiteY307" fmla="*/ 706237 h 1683311"/>
              <a:gd name="connsiteX308" fmla="*/ 782511 w 12192000"/>
              <a:gd name="connsiteY308" fmla="*/ 596530 h 1683311"/>
              <a:gd name="connsiteX309" fmla="*/ 847649 w 12192000"/>
              <a:gd name="connsiteY309" fmla="*/ 562247 h 1683311"/>
              <a:gd name="connsiteX310" fmla="*/ 854506 w 12192000"/>
              <a:gd name="connsiteY310" fmla="*/ 527963 h 1683311"/>
              <a:gd name="connsiteX311" fmla="*/ 854506 w 12192000"/>
              <a:gd name="connsiteY311" fmla="*/ 503965 h 1683311"/>
              <a:gd name="connsiteX312" fmla="*/ 861362 w 12192000"/>
              <a:gd name="connsiteY312" fmla="*/ 418257 h 1683311"/>
              <a:gd name="connsiteX313" fmla="*/ 875076 w 12192000"/>
              <a:gd name="connsiteY313" fmla="*/ 565675 h 1683311"/>
              <a:gd name="connsiteX314" fmla="*/ 926501 w 12192000"/>
              <a:gd name="connsiteY314" fmla="*/ 617100 h 1683311"/>
              <a:gd name="connsiteX315" fmla="*/ 895646 w 12192000"/>
              <a:gd name="connsiteY315" fmla="*/ 925650 h 1683311"/>
              <a:gd name="connsiteX316" fmla="*/ 895646 w 12192000"/>
              <a:gd name="connsiteY316" fmla="*/ 1114208 h 1683311"/>
              <a:gd name="connsiteX317" fmla="*/ 919644 w 12192000"/>
              <a:gd name="connsiteY317" fmla="*/ 1494753 h 1683311"/>
              <a:gd name="connsiteX318" fmla="*/ 1039636 w 12192000"/>
              <a:gd name="connsiteY318" fmla="*/ 1494753 h 1683311"/>
              <a:gd name="connsiteX319" fmla="*/ 1056777 w 12192000"/>
              <a:gd name="connsiteY319" fmla="*/ 977075 h 1683311"/>
              <a:gd name="connsiteX320" fmla="*/ 1032779 w 12192000"/>
              <a:gd name="connsiteY320" fmla="*/ 959933 h 1683311"/>
              <a:gd name="connsiteX321" fmla="*/ 1036207 w 12192000"/>
              <a:gd name="connsiteY321" fmla="*/ 953077 h 1683311"/>
              <a:gd name="connsiteX322" fmla="*/ 1073919 w 12192000"/>
              <a:gd name="connsiteY322" fmla="*/ 935935 h 1683311"/>
              <a:gd name="connsiteX323" fmla="*/ 1231622 w 12192000"/>
              <a:gd name="connsiteY323" fmla="*/ 935935 h 1683311"/>
              <a:gd name="connsiteX324" fmla="*/ 1269334 w 12192000"/>
              <a:gd name="connsiteY324" fmla="*/ 956505 h 1683311"/>
              <a:gd name="connsiteX325" fmla="*/ 1252192 w 12192000"/>
              <a:gd name="connsiteY325" fmla="*/ 983931 h 1683311"/>
              <a:gd name="connsiteX326" fmla="*/ 1259049 w 12192000"/>
              <a:gd name="connsiteY326" fmla="*/ 994216 h 1683311"/>
              <a:gd name="connsiteX327" fmla="*/ 1248764 w 12192000"/>
              <a:gd name="connsiteY327" fmla="*/ 1021643 h 1683311"/>
              <a:gd name="connsiteX328" fmla="*/ 1259049 w 12192000"/>
              <a:gd name="connsiteY328" fmla="*/ 1045641 h 1683311"/>
              <a:gd name="connsiteX329" fmla="*/ 1259049 w 12192000"/>
              <a:gd name="connsiteY329" fmla="*/ 1158776 h 1683311"/>
              <a:gd name="connsiteX330" fmla="*/ 1252192 w 12192000"/>
              <a:gd name="connsiteY330" fmla="*/ 1196488 h 1683311"/>
              <a:gd name="connsiteX331" fmla="*/ 1259049 w 12192000"/>
              <a:gd name="connsiteY331" fmla="*/ 1213630 h 1683311"/>
              <a:gd name="connsiteX332" fmla="*/ 1252192 w 12192000"/>
              <a:gd name="connsiteY332" fmla="*/ 1223915 h 1683311"/>
              <a:gd name="connsiteX333" fmla="*/ 1252192 w 12192000"/>
              <a:gd name="connsiteY333" fmla="*/ 1494753 h 1683311"/>
              <a:gd name="connsiteX334" fmla="*/ 1313902 w 12192000"/>
              <a:gd name="connsiteY334" fmla="*/ 1494753 h 1683311"/>
              <a:gd name="connsiteX335" fmla="*/ 1324187 w 12192000"/>
              <a:gd name="connsiteY335" fmla="*/ 1073068 h 1683311"/>
              <a:gd name="connsiteX336" fmla="*/ 1317331 w 12192000"/>
              <a:gd name="connsiteY336" fmla="*/ 1059355 h 1683311"/>
              <a:gd name="connsiteX337" fmla="*/ 1327616 w 12192000"/>
              <a:gd name="connsiteY337" fmla="*/ 1038785 h 1683311"/>
              <a:gd name="connsiteX338" fmla="*/ 1327616 w 12192000"/>
              <a:gd name="connsiteY338" fmla="*/ 1014786 h 1683311"/>
              <a:gd name="connsiteX339" fmla="*/ 1327616 w 12192000"/>
              <a:gd name="connsiteY339" fmla="*/ 997645 h 1683311"/>
              <a:gd name="connsiteX340" fmla="*/ 1475034 w 12192000"/>
              <a:gd name="connsiteY340" fmla="*/ 997645 h 1683311"/>
              <a:gd name="connsiteX341" fmla="*/ 1475034 w 12192000"/>
              <a:gd name="connsiteY341" fmla="*/ 1049070 h 1683311"/>
              <a:gd name="connsiteX342" fmla="*/ 1495604 w 12192000"/>
              <a:gd name="connsiteY342" fmla="*/ 1083353 h 1683311"/>
              <a:gd name="connsiteX343" fmla="*/ 1495604 w 12192000"/>
              <a:gd name="connsiteY343" fmla="*/ 1494753 h 1683311"/>
              <a:gd name="connsiteX344" fmla="*/ 1505889 w 12192000"/>
              <a:gd name="connsiteY344" fmla="*/ 1498181 h 1683311"/>
              <a:gd name="connsiteX345" fmla="*/ 1523031 w 12192000"/>
              <a:gd name="connsiteY345" fmla="*/ 1412473 h 1683311"/>
              <a:gd name="connsiteX346" fmla="*/ 1523031 w 12192000"/>
              <a:gd name="connsiteY346" fmla="*/ 815943 h 1683311"/>
              <a:gd name="connsiteX347" fmla="*/ 1670449 w 12192000"/>
              <a:gd name="connsiteY347" fmla="*/ 815943 h 1683311"/>
              <a:gd name="connsiteX348" fmla="*/ 1687591 w 12192000"/>
              <a:gd name="connsiteY348" fmla="*/ 860512 h 1683311"/>
              <a:gd name="connsiteX349" fmla="*/ 1684162 w 12192000"/>
              <a:gd name="connsiteY349" fmla="*/ 1429615 h 1683311"/>
              <a:gd name="connsiteX350" fmla="*/ 1711589 w 12192000"/>
              <a:gd name="connsiteY350" fmla="*/ 1443328 h 1683311"/>
              <a:gd name="connsiteX351" fmla="*/ 1732159 w 12192000"/>
              <a:gd name="connsiteY351" fmla="*/ 1439900 h 1683311"/>
              <a:gd name="connsiteX352" fmla="*/ 1732159 w 12192000"/>
              <a:gd name="connsiteY352" fmla="*/ 623957 h 1683311"/>
              <a:gd name="connsiteX353" fmla="*/ 1848722 w 12192000"/>
              <a:gd name="connsiteY353" fmla="*/ 623957 h 1683311"/>
              <a:gd name="connsiteX354" fmla="*/ 1848722 w 12192000"/>
              <a:gd name="connsiteY354" fmla="*/ 1439900 h 1683311"/>
              <a:gd name="connsiteX355" fmla="*/ 1859007 w 12192000"/>
              <a:gd name="connsiteY355" fmla="*/ 1443328 h 1683311"/>
              <a:gd name="connsiteX356" fmla="*/ 1893290 w 12192000"/>
              <a:gd name="connsiteY356" fmla="*/ 1433043 h 1683311"/>
              <a:gd name="connsiteX357" fmla="*/ 1896719 w 12192000"/>
              <a:gd name="connsiteY357" fmla="*/ 905080 h 1683311"/>
              <a:gd name="connsiteX358" fmla="*/ 1893290 w 12192000"/>
              <a:gd name="connsiteY358" fmla="*/ 877653 h 1683311"/>
              <a:gd name="connsiteX359" fmla="*/ 1893290 w 12192000"/>
              <a:gd name="connsiteY359" fmla="*/ 846798 h 1683311"/>
              <a:gd name="connsiteX360" fmla="*/ 1907004 w 12192000"/>
              <a:gd name="connsiteY360" fmla="*/ 805658 h 1683311"/>
              <a:gd name="connsiteX361" fmla="*/ 1968714 w 12192000"/>
              <a:gd name="connsiteY361" fmla="*/ 802230 h 1683311"/>
              <a:gd name="connsiteX362" fmla="*/ 2057850 w 12192000"/>
              <a:gd name="connsiteY362" fmla="*/ 802230 h 1683311"/>
              <a:gd name="connsiteX363" fmla="*/ 2057850 w 12192000"/>
              <a:gd name="connsiteY363" fmla="*/ 1220486 h 1683311"/>
              <a:gd name="connsiteX364" fmla="*/ 2068135 w 12192000"/>
              <a:gd name="connsiteY364" fmla="*/ 1463898 h 1683311"/>
              <a:gd name="connsiteX365" fmla="*/ 2081849 w 12192000"/>
              <a:gd name="connsiteY365" fmla="*/ 1443328 h 1683311"/>
              <a:gd name="connsiteX366" fmla="*/ 2109275 w 12192000"/>
              <a:gd name="connsiteY366" fmla="*/ 1443328 h 1683311"/>
              <a:gd name="connsiteX367" fmla="*/ 2109275 w 12192000"/>
              <a:gd name="connsiteY367" fmla="*/ 1090210 h 1683311"/>
              <a:gd name="connsiteX368" fmla="*/ 2126417 w 12192000"/>
              <a:gd name="connsiteY368" fmla="*/ 1062783 h 1683311"/>
              <a:gd name="connsiteX369" fmla="*/ 2150415 w 12192000"/>
              <a:gd name="connsiteY369" fmla="*/ 1042213 h 1683311"/>
              <a:gd name="connsiteX370" fmla="*/ 2164129 w 12192000"/>
              <a:gd name="connsiteY370" fmla="*/ 1025071 h 1683311"/>
              <a:gd name="connsiteX371" fmla="*/ 2201840 w 12192000"/>
              <a:gd name="connsiteY371" fmla="*/ 977075 h 1683311"/>
              <a:gd name="connsiteX372" fmla="*/ 2239552 w 12192000"/>
              <a:gd name="connsiteY372" fmla="*/ 905080 h 1683311"/>
              <a:gd name="connsiteX373" fmla="*/ 2239552 w 12192000"/>
              <a:gd name="connsiteY373" fmla="*/ 809087 h 1683311"/>
              <a:gd name="connsiteX374" fmla="*/ 2253265 w 12192000"/>
              <a:gd name="connsiteY374" fmla="*/ 809087 h 1683311"/>
              <a:gd name="connsiteX375" fmla="*/ 2256694 w 12192000"/>
              <a:gd name="connsiteY375" fmla="*/ 959933 h 1683311"/>
              <a:gd name="connsiteX376" fmla="*/ 2287549 w 12192000"/>
              <a:gd name="connsiteY376" fmla="*/ 977075 h 1683311"/>
              <a:gd name="connsiteX377" fmla="*/ 2287549 w 12192000"/>
              <a:gd name="connsiteY377" fmla="*/ 1011358 h 1683311"/>
              <a:gd name="connsiteX378" fmla="*/ 2321832 w 12192000"/>
              <a:gd name="connsiteY378" fmla="*/ 1025071 h 1683311"/>
              <a:gd name="connsiteX379" fmla="*/ 2345830 w 12192000"/>
              <a:gd name="connsiteY379" fmla="*/ 1042213 h 1683311"/>
              <a:gd name="connsiteX380" fmla="*/ 2356115 w 12192000"/>
              <a:gd name="connsiteY380" fmla="*/ 1090210 h 1683311"/>
              <a:gd name="connsiteX381" fmla="*/ 2366400 w 12192000"/>
              <a:gd name="connsiteY381" fmla="*/ 1097066 h 1683311"/>
              <a:gd name="connsiteX382" fmla="*/ 2373257 w 12192000"/>
              <a:gd name="connsiteY382" fmla="*/ 1179346 h 1683311"/>
              <a:gd name="connsiteX383" fmla="*/ 2373257 w 12192000"/>
              <a:gd name="connsiteY383" fmla="*/ 1289053 h 1683311"/>
              <a:gd name="connsiteX384" fmla="*/ 2380114 w 12192000"/>
              <a:gd name="connsiteY384" fmla="*/ 1292481 h 1683311"/>
              <a:gd name="connsiteX385" fmla="*/ 2407540 w 12192000"/>
              <a:gd name="connsiteY385" fmla="*/ 1278768 h 1683311"/>
              <a:gd name="connsiteX386" fmla="*/ 2407540 w 12192000"/>
              <a:gd name="connsiteY386" fmla="*/ 1254770 h 1683311"/>
              <a:gd name="connsiteX387" fmla="*/ 2414397 w 12192000"/>
              <a:gd name="connsiteY387" fmla="*/ 1254770 h 1683311"/>
              <a:gd name="connsiteX388" fmla="*/ 2414397 w 12192000"/>
              <a:gd name="connsiteY388" fmla="*/ 1278768 h 1683311"/>
              <a:gd name="connsiteX389" fmla="*/ 2424682 w 12192000"/>
              <a:gd name="connsiteY389" fmla="*/ 1285625 h 1683311"/>
              <a:gd name="connsiteX390" fmla="*/ 2428110 w 12192000"/>
              <a:gd name="connsiteY390" fmla="*/ 1265055 h 1683311"/>
              <a:gd name="connsiteX391" fmla="*/ 2428110 w 12192000"/>
              <a:gd name="connsiteY391" fmla="*/ 1206773 h 1683311"/>
              <a:gd name="connsiteX392" fmla="*/ 2455537 w 12192000"/>
              <a:gd name="connsiteY392" fmla="*/ 1182775 h 1683311"/>
              <a:gd name="connsiteX393" fmla="*/ 2517247 w 12192000"/>
              <a:gd name="connsiteY393" fmla="*/ 1182775 h 1683311"/>
              <a:gd name="connsiteX394" fmla="*/ 2524104 w 12192000"/>
              <a:gd name="connsiteY394" fmla="*/ 1196488 h 1683311"/>
              <a:gd name="connsiteX395" fmla="*/ 2534389 w 12192000"/>
              <a:gd name="connsiteY395" fmla="*/ 1189631 h 1683311"/>
              <a:gd name="connsiteX396" fmla="*/ 2565244 w 12192000"/>
              <a:gd name="connsiteY396" fmla="*/ 1145063 h 1683311"/>
              <a:gd name="connsiteX397" fmla="*/ 2568672 w 12192000"/>
              <a:gd name="connsiteY397" fmla="*/ 1131350 h 1683311"/>
              <a:gd name="connsiteX398" fmla="*/ 2568672 w 12192000"/>
              <a:gd name="connsiteY398" fmla="*/ 1107351 h 1683311"/>
              <a:gd name="connsiteX399" fmla="*/ 2572100 w 12192000"/>
              <a:gd name="connsiteY399" fmla="*/ 1090210 h 1683311"/>
              <a:gd name="connsiteX400" fmla="*/ 2578957 w 12192000"/>
              <a:gd name="connsiteY400" fmla="*/ 1145063 h 1683311"/>
              <a:gd name="connsiteX401" fmla="*/ 2637239 w 12192000"/>
              <a:gd name="connsiteY401" fmla="*/ 1158776 h 1683311"/>
              <a:gd name="connsiteX402" fmla="*/ 2633810 w 12192000"/>
              <a:gd name="connsiteY402" fmla="*/ 1172490 h 1683311"/>
              <a:gd name="connsiteX403" fmla="*/ 2647524 w 12192000"/>
              <a:gd name="connsiteY403" fmla="*/ 1186203 h 1683311"/>
              <a:gd name="connsiteX404" fmla="*/ 2674950 w 12192000"/>
              <a:gd name="connsiteY404" fmla="*/ 1337050 h 1683311"/>
              <a:gd name="connsiteX405" fmla="*/ 2678379 w 12192000"/>
              <a:gd name="connsiteY405" fmla="*/ 1385046 h 1683311"/>
              <a:gd name="connsiteX406" fmla="*/ 2695520 w 12192000"/>
              <a:gd name="connsiteY406" fmla="*/ 1402188 h 1683311"/>
              <a:gd name="connsiteX407" fmla="*/ 2712662 w 12192000"/>
              <a:gd name="connsiteY407" fmla="*/ 1388475 h 1683311"/>
              <a:gd name="connsiteX408" fmla="*/ 2712662 w 12192000"/>
              <a:gd name="connsiteY408" fmla="*/ 1323336 h 1683311"/>
              <a:gd name="connsiteX409" fmla="*/ 2733232 w 12192000"/>
              <a:gd name="connsiteY409" fmla="*/ 1306195 h 1683311"/>
              <a:gd name="connsiteX410" fmla="*/ 2832653 w 12192000"/>
              <a:gd name="connsiteY410" fmla="*/ 1309623 h 1683311"/>
              <a:gd name="connsiteX411" fmla="*/ 2846367 w 12192000"/>
              <a:gd name="connsiteY411" fmla="*/ 1306195 h 1683311"/>
              <a:gd name="connsiteX412" fmla="*/ 2846367 w 12192000"/>
              <a:gd name="connsiteY412" fmla="*/ 1018215 h 1683311"/>
              <a:gd name="connsiteX413" fmla="*/ 2901220 w 12192000"/>
              <a:gd name="connsiteY413" fmla="*/ 959933 h 1683311"/>
              <a:gd name="connsiteX414" fmla="*/ 2901220 w 12192000"/>
              <a:gd name="connsiteY414" fmla="*/ 946220 h 1683311"/>
              <a:gd name="connsiteX415" fmla="*/ 2908077 w 12192000"/>
              <a:gd name="connsiteY415" fmla="*/ 901652 h 1683311"/>
              <a:gd name="connsiteX416" fmla="*/ 2956073 w 12192000"/>
              <a:gd name="connsiteY416" fmla="*/ 959933 h 1683311"/>
              <a:gd name="connsiteX417" fmla="*/ 2980072 w 12192000"/>
              <a:gd name="connsiteY417" fmla="*/ 959933 h 1683311"/>
              <a:gd name="connsiteX418" fmla="*/ 2983500 w 12192000"/>
              <a:gd name="connsiteY418" fmla="*/ 925650 h 1683311"/>
              <a:gd name="connsiteX419" fmla="*/ 3052067 w 12192000"/>
              <a:gd name="connsiteY419" fmla="*/ 994216 h 1683311"/>
              <a:gd name="connsiteX420" fmla="*/ 3045210 w 12192000"/>
              <a:gd name="connsiteY420" fmla="*/ 1110780 h 1683311"/>
              <a:gd name="connsiteX421" fmla="*/ 3048638 w 12192000"/>
              <a:gd name="connsiteY421" fmla="*/ 1247913 h 1683311"/>
              <a:gd name="connsiteX422" fmla="*/ 3065780 w 12192000"/>
              <a:gd name="connsiteY422" fmla="*/ 1258198 h 1683311"/>
              <a:gd name="connsiteX423" fmla="*/ 3082922 w 12192000"/>
              <a:gd name="connsiteY423" fmla="*/ 1244485 h 1683311"/>
              <a:gd name="connsiteX424" fmla="*/ 3117205 w 12192000"/>
              <a:gd name="connsiteY424" fmla="*/ 1241056 h 1683311"/>
              <a:gd name="connsiteX425" fmla="*/ 3117205 w 12192000"/>
              <a:gd name="connsiteY425" fmla="*/ 1124493 h 1683311"/>
              <a:gd name="connsiteX426" fmla="*/ 3178915 w 12192000"/>
              <a:gd name="connsiteY426" fmla="*/ 1093638 h 1683311"/>
              <a:gd name="connsiteX427" fmla="*/ 3271480 w 12192000"/>
              <a:gd name="connsiteY427" fmla="*/ 1093638 h 1683311"/>
              <a:gd name="connsiteX428" fmla="*/ 3281765 w 12192000"/>
              <a:gd name="connsiteY428" fmla="*/ 1110780 h 1683311"/>
              <a:gd name="connsiteX429" fmla="*/ 3295478 w 12192000"/>
              <a:gd name="connsiteY429" fmla="*/ 1110780 h 1683311"/>
              <a:gd name="connsiteX430" fmla="*/ 3305763 w 12192000"/>
              <a:gd name="connsiteY430" fmla="*/ 891367 h 1683311"/>
              <a:gd name="connsiteX431" fmla="*/ 3309192 w 12192000"/>
              <a:gd name="connsiteY431" fmla="*/ 870797 h 1683311"/>
              <a:gd name="connsiteX432" fmla="*/ 3312620 w 12192000"/>
              <a:gd name="connsiteY432" fmla="*/ 843370 h 1683311"/>
              <a:gd name="connsiteX433" fmla="*/ 3391472 w 12192000"/>
              <a:gd name="connsiteY433" fmla="*/ 822800 h 1683311"/>
              <a:gd name="connsiteX434" fmla="*/ 3442897 w 12192000"/>
              <a:gd name="connsiteY434" fmla="*/ 853655 h 1683311"/>
              <a:gd name="connsiteX435" fmla="*/ 3442897 w 12192000"/>
              <a:gd name="connsiteY435" fmla="*/ 1049070 h 1683311"/>
              <a:gd name="connsiteX436" fmla="*/ 3456610 w 12192000"/>
              <a:gd name="connsiteY436" fmla="*/ 1076496 h 1683311"/>
              <a:gd name="connsiteX437" fmla="*/ 3456610 w 12192000"/>
              <a:gd name="connsiteY437" fmla="*/ 1265055 h 1683311"/>
              <a:gd name="connsiteX438" fmla="*/ 3497750 w 12192000"/>
              <a:gd name="connsiteY438" fmla="*/ 1402188 h 1683311"/>
              <a:gd name="connsiteX439" fmla="*/ 3508035 w 12192000"/>
              <a:gd name="connsiteY439" fmla="*/ 1402188 h 1683311"/>
              <a:gd name="connsiteX440" fmla="*/ 3511463 w 12192000"/>
              <a:gd name="connsiteY440" fmla="*/ 1371333 h 1683311"/>
              <a:gd name="connsiteX441" fmla="*/ 3576602 w 12192000"/>
              <a:gd name="connsiteY441" fmla="*/ 1271911 h 1683311"/>
              <a:gd name="connsiteX442" fmla="*/ 3621170 w 12192000"/>
              <a:gd name="connsiteY442" fmla="*/ 1275340 h 1683311"/>
              <a:gd name="connsiteX443" fmla="*/ 3631455 w 12192000"/>
              <a:gd name="connsiteY443" fmla="*/ 1439900 h 1683311"/>
              <a:gd name="connsiteX444" fmla="*/ 3648597 w 12192000"/>
              <a:gd name="connsiteY444" fmla="*/ 1446756 h 1683311"/>
              <a:gd name="connsiteX445" fmla="*/ 3700022 w 12192000"/>
              <a:gd name="connsiteY445" fmla="*/ 1429615 h 1683311"/>
              <a:gd name="connsiteX446" fmla="*/ 3706878 w 12192000"/>
              <a:gd name="connsiteY446" fmla="*/ 1405616 h 1683311"/>
              <a:gd name="connsiteX447" fmla="*/ 3706878 w 12192000"/>
              <a:gd name="connsiteY447" fmla="*/ 1131350 h 1683311"/>
              <a:gd name="connsiteX448" fmla="*/ 3964003 w 12192000"/>
              <a:gd name="connsiteY448" fmla="*/ 1052498 h 1683311"/>
              <a:gd name="connsiteX449" fmla="*/ 4059997 w 12192000"/>
              <a:gd name="connsiteY449" fmla="*/ 1086781 h 1683311"/>
              <a:gd name="connsiteX450" fmla="*/ 4059997 w 12192000"/>
              <a:gd name="connsiteY450" fmla="*/ 1388475 h 1683311"/>
              <a:gd name="connsiteX451" fmla="*/ 4070281 w 12192000"/>
              <a:gd name="connsiteY451" fmla="*/ 1398760 h 1683311"/>
              <a:gd name="connsiteX452" fmla="*/ 4142276 w 12192000"/>
              <a:gd name="connsiteY452" fmla="*/ 1381618 h 1683311"/>
              <a:gd name="connsiteX453" fmla="*/ 4155990 w 12192000"/>
              <a:gd name="connsiteY453" fmla="*/ 1361048 h 1683311"/>
              <a:gd name="connsiteX454" fmla="*/ 4155990 w 12192000"/>
              <a:gd name="connsiteY454" fmla="*/ 1378190 h 1683311"/>
              <a:gd name="connsiteX455" fmla="*/ 4162846 w 12192000"/>
              <a:gd name="connsiteY455" fmla="*/ 1385046 h 1683311"/>
              <a:gd name="connsiteX456" fmla="*/ 4197130 w 12192000"/>
              <a:gd name="connsiteY456" fmla="*/ 1333621 h 1683311"/>
              <a:gd name="connsiteX457" fmla="*/ 4197130 w 12192000"/>
              <a:gd name="connsiteY457" fmla="*/ 1213630 h 1683311"/>
              <a:gd name="connsiteX458" fmla="*/ 4227985 w 12192000"/>
              <a:gd name="connsiteY458" fmla="*/ 1172490 h 1683311"/>
              <a:gd name="connsiteX459" fmla="*/ 4392545 w 12192000"/>
              <a:gd name="connsiteY459" fmla="*/ 1172490 h 1683311"/>
              <a:gd name="connsiteX460" fmla="*/ 4433685 w 12192000"/>
              <a:gd name="connsiteY460" fmla="*/ 1217058 h 1683311"/>
              <a:gd name="connsiteX461" fmla="*/ 4433685 w 12192000"/>
              <a:gd name="connsiteY461" fmla="*/ 1292481 h 1683311"/>
              <a:gd name="connsiteX462" fmla="*/ 4474825 w 12192000"/>
              <a:gd name="connsiteY462" fmla="*/ 1302766 h 1683311"/>
              <a:gd name="connsiteX463" fmla="*/ 4498823 w 12192000"/>
              <a:gd name="connsiteY463" fmla="*/ 1268483 h 1683311"/>
              <a:gd name="connsiteX464" fmla="*/ 4615386 w 12192000"/>
              <a:gd name="connsiteY464" fmla="*/ 1268483 h 1683311"/>
              <a:gd name="connsiteX465" fmla="*/ 4632528 w 12192000"/>
              <a:gd name="connsiteY465" fmla="*/ 1295910 h 1683311"/>
              <a:gd name="connsiteX466" fmla="*/ 4635956 w 12192000"/>
              <a:gd name="connsiteY466" fmla="*/ 1319908 h 1683311"/>
              <a:gd name="connsiteX467" fmla="*/ 4649670 w 12192000"/>
              <a:gd name="connsiteY467" fmla="*/ 1326765 h 1683311"/>
              <a:gd name="connsiteX468" fmla="*/ 4670240 w 12192000"/>
              <a:gd name="connsiteY468" fmla="*/ 1254770 h 1683311"/>
              <a:gd name="connsiteX469" fmla="*/ 4677096 w 12192000"/>
              <a:gd name="connsiteY469" fmla="*/ 1186203 h 1683311"/>
              <a:gd name="connsiteX470" fmla="*/ 4687381 w 12192000"/>
              <a:gd name="connsiteY470" fmla="*/ 1127921 h 1683311"/>
              <a:gd name="connsiteX471" fmla="*/ 4707951 w 12192000"/>
              <a:gd name="connsiteY471" fmla="*/ 1059355 h 1683311"/>
              <a:gd name="connsiteX472" fmla="*/ 4786803 w 12192000"/>
              <a:gd name="connsiteY472" fmla="*/ 980503 h 1683311"/>
              <a:gd name="connsiteX473" fmla="*/ 4827943 w 12192000"/>
              <a:gd name="connsiteY473" fmla="*/ 932507 h 1683311"/>
              <a:gd name="connsiteX474" fmla="*/ 4848513 w 12192000"/>
              <a:gd name="connsiteY474" fmla="*/ 977075 h 1683311"/>
              <a:gd name="connsiteX475" fmla="*/ 4872511 w 12192000"/>
              <a:gd name="connsiteY475" fmla="*/ 1151920 h 1683311"/>
              <a:gd name="connsiteX476" fmla="*/ 4879368 w 12192000"/>
              <a:gd name="connsiteY476" fmla="*/ 1429615 h 1683311"/>
              <a:gd name="connsiteX477" fmla="*/ 4889653 w 12192000"/>
              <a:gd name="connsiteY477" fmla="*/ 1433043 h 1683311"/>
              <a:gd name="connsiteX478" fmla="*/ 4975361 w 12192000"/>
              <a:gd name="connsiteY478" fmla="*/ 1415901 h 1683311"/>
              <a:gd name="connsiteX479" fmla="*/ 4978790 w 12192000"/>
              <a:gd name="connsiteY479" fmla="*/ 1371333 h 1683311"/>
              <a:gd name="connsiteX480" fmla="*/ 5030214 w 12192000"/>
              <a:gd name="connsiteY480" fmla="*/ 1323336 h 1683311"/>
              <a:gd name="connsiteX481" fmla="*/ 5085068 w 12192000"/>
              <a:gd name="connsiteY481" fmla="*/ 1278768 h 1683311"/>
              <a:gd name="connsiteX482" fmla="*/ 5088496 w 12192000"/>
              <a:gd name="connsiteY482" fmla="*/ 1258198 h 1683311"/>
              <a:gd name="connsiteX483" fmla="*/ 5088496 w 12192000"/>
              <a:gd name="connsiteY483" fmla="*/ 1319908 h 1683311"/>
              <a:gd name="connsiteX484" fmla="*/ 5136493 w 12192000"/>
              <a:gd name="connsiteY484" fmla="*/ 1319908 h 1683311"/>
              <a:gd name="connsiteX485" fmla="*/ 5143349 w 12192000"/>
              <a:gd name="connsiteY485" fmla="*/ 1340478 h 1683311"/>
              <a:gd name="connsiteX486" fmla="*/ 5177633 w 12192000"/>
              <a:gd name="connsiteY486" fmla="*/ 1340478 h 1683311"/>
              <a:gd name="connsiteX487" fmla="*/ 5177633 w 12192000"/>
              <a:gd name="connsiteY487" fmla="*/ 1141635 h 1683311"/>
              <a:gd name="connsiteX488" fmla="*/ 5222201 w 12192000"/>
              <a:gd name="connsiteY488" fmla="*/ 1097066 h 1683311"/>
              <a:gd name="connsiteX489" fmla="*/ 5263341 w 12192000"/>
              <a:gd name="connsiteY489" fmla="*/ 1062783 h 1683311"/>
              <a:gd name="connsiteX490" fmla="*/ 5369619 w 12192000"/>
              <a:gd name="connsiteY490" fmla="*/ 1093638 h 1683311"/>
              <a:gd name="connsiteX491" fmla="*/ 5376476 w 12192000"/>
              <a:gd name="connsiteY491" fmla="*/ 1117636 h 1683311"/>
              <a:gd name="connsiteX492" fmla="*/ 5379904 w 12192000"/>
              <a:gd name="connsiteY492" fmla="*/ 1333621 h 1683311"/>
              <a:gd name="connsiteX493" fmla="*/ 5390189 w 12192000"/>
              <a:gd name="connsiteY493" fmla="*/ 1391903 h 1683311"/>
              <a:gd name="connsiteX494" fmla="*/ 5383333 w 12192000"/>
              <a:gd name="connsiteY494" fmla="*/ 1446756 h 1683311"/>
              <a:gd name="connsiteX495" fmla="*/ 5410759 w 12192000"/>
              <a:gd name="connsiteY495" fmla="*/ 1491325 h 1683311"/>
              <a:gd name="connsiteX496" fmla="*/ 5445043 w 12192000"/>
              <a:gd name="connsiteY496" fmla="*/ 1484468 h 1683311"/>
              <a:gd name="connsiteX497" fmla="*/ 5606174 w 12192000"/>
              <a:gd name="connsiteY497" fmla="*/ 1487896 h 1683311"/>
              <a:gd name="connsiteX498" fmla="*/ 5654171 w 12192000"/>
              <a:gd name="connsiteY498" fmla="*/ 1477611 h 1683311"/>
              <a:gd name="connsiteX499" fmla="*/ 5688454 w 12192000"/>
              <a:gd name="connsiteY499" fmla="*/ 1477611 h 1683311"/>
              <a:gd name="connsiteX500" fmla="*/ 5702168 w 12192000"/>
              <a:gd name="connsiteY500" fmla="*/ 1463898 h 1683311"/>
              <a:gd name="connsiteX501" fmla="*/ 5787876 w 12192000"/>
              <a:gd name="connsiteY501" fmla="*/ 1463898 h 1683311"/>
              <a:gd name="connsiteX502" fmla="*/ 5818731 w 12192000"/>
              <a:gd name="connsiteY502" fmla="*/ 1381618 h 1683311"/>
              <a:gd name="connsiteX503" fmla="*/ 5832444 w 12192000"/>
              <a:gd name="connsiteY503" fmla="*/ 1350763 h 1683311"/>
              <a:gd name="connsiteX504" fmla="*/ 5835873 w 12192000"/>
              <a:gd name="connsiteY504" fmla="*/ 1326765 h 1683311"/>
              <a:gd name="connsiteX505" fmla="*/ 5784448 w 12192000"/>
              <a:gd name="connsiteY505" fmla="*/ 1223915 h 1683311"/>
              <a:gd name="connsiteX506" fmla="*/ 5835873 w 12192000"/>
              <a:gd name="connsiteY506" fmla="*/ 1145063 h 1683311"/>
              <a:gd name="connsiteX507" fmla="*/ 5842729 w 12192000"/>
              <a:gd name="connsiteY507" fmla="*/ 678810 h 1683311"/>
              <a:gd name="connsiteX508" fmla="*/ 5818731 w 12192000"/>
              <a:gd name="connsiteY508" fmla="*/ 654812 h 1683311"/>
              <a:gd name="connsiteX509" fmla="*/ 5798161 w 12192000"/>
              <a:gd name="connsiteY509" fmla="*/ 603387 h 1683311"/>
              <a:gd name="connsiteX510" fmla="*/ 5887298 w 12192000"/>
              <a:gd name="connsiteY510" fmla="*/ 493680 h 1683311"/>
              <a:gd name="connsiteX511" fmla="*/ 5877013 w 12192000"/>
              <a:gd name="connsiteY511" fmla="*/ 479967 h 1683311"/>
              <a:gd name="connsiteX512" fmla="*/ 5890726 w 12192000"/>
              <a:gd name="connsiteY512" fmla="*/ 466253 h 1683311"/>
              <a:gd name="connsiteX513" fmla="*/ 5890726 w 12192000"/>
              <a:gd name="connsiteY513" fmla="*/ 397687 h 1683311"/>
              <a:gd name="connsiteX514" fmla="*/ 5877013 w 12192000"/>
              <a:gd name="connsiteY514" fmla="*/ 373688 h 1683311"/>
              <a:gd name="connsiteX515" fmla="*/ 5880441 w 12192000"/>
              <a:gd name="connsiteY515" fmla="*/ 342833 h 1683311"/>
              <a:gd name="connsiteX516" fmla="*/ 5897583 w 12192000"/>
              <a:gd name="connsiteY516" fmla="*/ 308550 h 1683311"/>
              <a:gd name="connsiteX517" fmla="*/ 5901011 w 12192000"/>
              <a:gd name="connsiteY517" fmla="*/ 277695 h 1683311"/>
              <a:gd name="connsiteX518" fmla="*/ 5890726 w 12192000"/>
              <a:gd name="connsiteY518" fmla="*/ 253697 h 1683311"/>
              <a:gd name="connsiteX519" fmla="*/ 5907868 w 12192000"/>
              <a:gd name="connsiteY519" fmla="*/ 246840 h 1683311"/>
              <a:gd name="connsiteX520" fmla="*/ 5907868 w 12192000"/>
              <a:gd name="connsiteY520" fmla="*/ 167989 h 1683311"/>
              <a:gd name="connsiteX521" fmla="*/ 5901011 w 12192000"/>
              <a:gd name="connsiteY521" fmla="*/ 164560 h 1683311"/>
              <a:gd name="connsiteX522" fmla="*/ 5907868 w 12192000"/>
              <a:gd name="connsiteY522" fmla="*/ 147419 h 1683311"/>
              <a:gd name="connsiteX523" fmla="*/ 5907868 w 12192000"/>
              <a:gd name="connsiteY523" fmla="*/ 130277 h 1683311"/>
              <a:gd name="connsiteX524" fmla="*/ 5911296 w 12192000"/>
              <a:gd name="connsiteY524" fmla="*/ 109707 h 1683311"/>
              <a:gd name="connsiteX525" fmla="*/ 5914724 w 12192000"/>
              <a:gd name="connsiteY525" fmla="*/ 0 h 1683311"/>
              <a:gd name="connsiteX526" fmla="*/ 5887298 w 12192000"/>
              <a:gd name="connsiteY526" fmla="*/ 692523 h 1683311"/>
              <a:gd name="connsiteX527" fmla="*/ 5887298 w 12192000"/>
              <a:gd name="connsiteY527" fmla="*/ 737092 h 1683311"/>
              <a:gd name="connsiteX528" fmla="*/ 5907868 w 12192000"/>
              <a:gd name="connsiteY528" fmla="*/ 709665 h 1683311"/>
              <a:gd name="connsiteX529" fmla="*/ 5904439 w 12192000"/>
              <a:gd name="connsiteY529" fmla="*/ 692523 h 1683311"/>
              <a:gd name="connsiteX530" fmla="*/ 5887298 w 12192000"/>
              <a:gd name="connsiteY530" fmla="*/ 692523 h 1683311"/>
              <a:gd name="connsiteX531" fmla="*/ 5887298 w 12192000"/>
              <a:gd name="connsiteY531" fmla="*/ 764518 h 1683311"/>
              <a:gd name="connsiteX532" fmla="*/ 5883869 w 12192000"/>
              <a:gd name="connsiteY532" fmla="*/ 805658 h 1683311"/>
              <a:gd name="connsiteX533" fmla="*/ 5904439 w 12192000"/>
              <a:gd name="connsiteY533" fmla="*/ 785088 h 1683311"/>
              <a:gd name="connsiteX534" fmla="*/ 5887298 w 12192000"/>
              <a:gd name="connsiteY534" fmla="*/ 764518 h 1683311"/>
              <a:gd name="connsiteX535" fmla="*/ 5883869 w 12192000"/>
              <a:gd name="connsiteY535" fmla="*/ 833085 h 1683311"/>
              <a:gd name="connsiteX536" fmla="*/ 5883869 w 12192000"/>
              <a:gd name="connsiteY536" fmla="*/ 881082 h 1683311"/>
              <a:gd name="connsiteX537" fmla="*/ 5904439 w 12192000"/>
              <a:gd name="connsiteY537" fmla="*/ 857083 h 1683311"/>
              <a:gd name="connsiteX538" fmla="*/ 5883869 w 12192000"/>
              <a:gd name="connsiteY538" fmla="*/ 833085 h 1683311"/>
              <a:gd name="connsiteX539" fmla="*/ 5883869 w 12192000"/>
              <a:gd name="connsiteY539" fmla="*/ 911937 h 1683311"/>
              <a:gd name="connsiteX540" fmla="*/ 5883869 w 12192000"/>
              <a:gd name="connsiteY540" fmla="*/ 959933 h 1683311"/>
              <a:gd name="connsiteX541" fmla="*/ 5904439 w 12192000"/>
              <a:gd name="connsiteY541" fmla="*/ 932507 h 1683311"/>
              <a:gd name="connsiteX542" fmla="*/ 5883869 w 12192000"/>
              <a:gd name="connsiteY542" fmla="*/ 911937 h 1683311"/>
              <a:gd name="connsiteX543" fmla="*/ 5883869 w 12192000"/>
              <a:gd name="connsiteY543" fmla="*/ 987360 h 1683311"/>
              <a:gd name="connsiteX544" fmla="*/ 5883869 w 12192000"/>
              <a:gd name="connsiteY544" fmla="*/ 1042213 h 1683311"/>
              <a:gd name="connsiteX545" fmla="*/ 5904439 w 12192000"/>
              <a:gd name="connsiteY545" fmla="*/ 1014786 h 1683311"/>
              <a:gd name="connsiteX546" fmla="*/ 5883869 w 12192000"/>
              <a:gd name="connsiteY546" fmla="*/ 987360 h 1683311"/>
              <a:gd name="connsiteX547" fmla="*/ 5883869 w 12192000"/>
              <a:gd name="connsiteY547" fmla="*/ 1073068 h 1683311"/>
              <a:gd name="connsiteX548" fmla="*/ 5883869 w 12192000"/>
              <a:gd name="connsiteY548" fmla="*/ 1110780 h 1683311"/>
              <a:gd name="connsiteX549" fmla="*/ 5901011 w 12192000"/>
              <a:gd name="connsiteY549" fmla="*/ 1110780 h 1683311"/>
              <a:gd name="connsiteX550" fmla="*/ 5904439 w 12192000"/>
              <a:gd name="connsiteY550" fmla="*/ 1093638 h 1683311"/>
              <a:gd name="connsiteX551" fmla="*/ 5883869 w 12192000"/>
              <a:gd name="connsiteY551" fmla="*/ 1073068 h 1683311"/>
              <a:gd name="connsiteX552" fmla="*/ 5959292 w 12192000"/>
              <a:gd name="connsiteY552" fmla="*/ 1313051 h 1683311"/>
              <a:gd name="connsiteX553" fmla="*/ 5955864 w 12192000"/>
              <a:gd name="connsiteY553" fmla="*/ 1439900 h 1683311"/>
              <a:gd name="connsiteX554" fmla="*/ 6007289 w 12192000"/>
              <a:gd name="connsiteY554" fmla="*/ 1381618 h 1683311"/>
              <a:gd name="connsiteX555" fmla="*/ 5959292 w 12192000"/>
              <a:gd name="connsiteY555" fmla="*/ 1313051 h 1683311"/>
              <a:gd name="connsiteX556" fmla="*/ 6021002 w 12192000"/>
              <a:gd name="connsiteY556" fmla="*/ 1405616 h 1683311"/>
              <a:gd name="connsiteX557" fmla="*/ 5959292 w 12192000"/>
              <a:gd name="connsiteY557" fmla="*/ 1484468 h 1683311"/>
              <a:gd name="connsiteX558" fmla="*/ 6024431 w 12192000"/>
              <a:gd name="connsiteY558" fmla="*/ 1487896 h 1683311"/>
              <a:gd name="connsiteX559" fmla="*/ 6038144 w 12192000"/>
              <a:gd name="connsiteY559" fmla="*/ 1474183 h 1683311"/>
              <a:gd name="connsiteX560" fmla="*/ 6079284 w 12192000"/>
              <a:gd name="connsiteY560" fmla="*/ 1477611 h 1683311"/>
              <a:gd name="connsiteX561" fmla="*/ 6021002 w 12192000"/>
              <a:gd name="connsiteY561" fmla="*/ 1405616 h 1683311"/>
              <a:gd name="connsiteX562" fmla="*/ 5890726 w 12192000"/>
              <a:gd name="connsiteY562" fmla="*/ 1319908 h 1683311"/>
              <a:gd name="connsiteX563" fmla="*/ 5877013 w 12192000"/>
              <a:gd name="connsiteY563" fmla="*/ 1374761 h 1683311"/>
              <a:gd name="connsiteX564" fmla="*/ 5883869 w 12192000"/>
              <a:gd name="connsiteY564" fmla="*/ 1381618 h 1683311"/>
              <a:gd name="connsiteX565" fmla="*/ 5897583 w 12192000"/>
              <a:gd name="connsiteY565" fmla="*/ 1381618 h 1683311"/>
              <a:gd name="connsiteX566" fmla="*/ 5901011 w 12192000"/>
              <a:gd name="connsiteY566" fmla="*/ 1323336 h 1683311"/>
              <a:gd name="connsiteX567" fmla="*/ 5890726 w 12192000"/>
              <a:gd name="connsiteY567" fmla="*/ 1319908 h 1683311"/>
              <a:gd name="connsiteX568" fmla="*/ 5880441 w 12192000"/>
              <a:gd name="connsiteY568" fmla="*/ 1405616 h 1683311"/>
              <a:gd name="connsiteX569" fmla="*/ 5877013 w 12192000"/>
              <a:gd name="connsiteY569" fmla="*/ 1412473 h 1683311"/>
              <a:gd name="connsiteX570" fmla="*/ 5901011 w 12192000"/>
              <a:gd name="connsiteY570" fmla="*/ 1474183 h 1683311"/>
              <a:gd name="connsiteX571" fmla="*/ 5901011 w 12192000"/>
              <a:gd name="connsiteY571" fmla="*/ 1409045 h 1683311"/>
              <a:gd name="connsiteX572" fmla="*/ 5880441 w 12192000"/>
              <a:gd name="connsiteY572" fmla="*/ 1405616 h 1683311"/>
              <a:gd name="connsiteX573" fmla="*/ 5736451 w 12192000"/>
              <a:gd name="connsiteY573" fmla="*/ 1474611 h 1683311"/>
              <a:gd name="connsiteX574" fmla="*/ 5695311 w 12192000"/>
              <a:gd name="connsiteY574" fmla="*/ 1477611 h 1683311"/>
              <a:gd name="connsiteX575" fmla="*/ 5733023 w 12192000"/>
              <a:gd name="connsiteY575" fmla="*/ 1484468 h 1683311"/>
              <a:gd name="connsiteX576" fmla="*/ 5777591 w 12192000"/>
              <a:gd name="connsiteY576" fmla="*/ 1484468 h 1683311"/>
              <a:gd name="connsiteX577" fmla="*/ 5736451 w 12192000"/>
              <a:gd name="connsiteY577" fmla="*/ 1474611 h 1683311"/>
              <a:gd name="connsiteX578" fmla="*/ 10803525 w 12192000"/>
              <a:gd name="connsiteY578" fmla="*/ 106279 h 1683311"/>
              <a:gd name="connsiteX579" fmla="*/ 10820667 w 12192000"/>
              <a:gd name="connsiteY579" fmla="*/ 209128 h 1683311"/>
              <a:gd name="connsiteX580" fmla="*/ 10957800 w 12192000"/>
              <a:gd name="connsiteY580" fmla="*/ 212557 h 1683311"/>
              <a:gd name="connsiteX581" fmla="*/ 10974942 w 12192000"/>
              <a:gd name="connsiteY581" fmla="*/ 209128 h 1683311"/>
              <a:gd name="connsiteX582" fmla="*/ 11002369 w 12192000"/>
              <a:gd name="connsiteY582" fmla="*/ 113135 h 1683311"/>
              <a:gd name="connsiteX583" fmla="*/ 10998940 w 12192000"/>
              <a:gd name="connsiteY583" fmla="*/ 106279 h 1683311"/>
              <a:gd name="connsiteX584" fmla="*/ 10803525 w 12192000"/>
              <a:gd name="connsiteY584" fmla="*/ 106279 h 16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</a:cxnLst>
            <a:rect l="l" t="t" r="r" b="b"/>
            <a:pathLst>
              <a:path w="12192000" h="1683311">
                <a:moveTo>
                  <a:pt x="5914724" y="0"/>
                </a:moveTo>
                <a:cubicBezTo>
                  <a:pt x="5914724" y="0"/>
                  <a:pt x="5918153" y="3429"/>
                  <a:pt x="5921581" y="3429"/>
                </a:cubicBezTo>
                <a:cubicBezTo>
                  <a:pt x="5921581" y="113135"/>
                  <a:pt x="5918153" y="126849"/>
                  <a:pt x="5918153" y="133705"/>
                </a:cubicBezTo>
                <a:lnTo>
                  <a:pt x="5918153" y="154275"/>
                </a:lnTo>
                <a:cubicBezTo>
                  <a:pt x="5921581" y="157704"/>
                  <a:pt x="5928437" y="157704"/>
                  <a:pt x="5928437" y="164560"/>
                </a:cubicBezTo>
                <a:cubicBezTo>
                  <a:pt x="5928437" y="174845"/>
                  <a:pt x="5921581" y="164560"/>
                  <a:pt x="5921581" y="171417"/>
                </a:cubicBezTo>
                <a:lnTo>
                  <a:pt x="5921581" y="246840"/>
                </a:lnTo>
                <a:cubicBezTo>
                  <a:pt x="5925009" y="250268"/>
                  <a:pt x="5931866" y="253697"/>
                  <a:pt x="5935294" y="257125"/>
                </a:cubicBezTo>
                <a:cubicBezTo>
                  <a:pt x="5921581" y="277695"/>
                  <a:pt x="5925009" y="305122"/>
                  <a:pt x="5925009" y="329120"/>
                </a:cubicBezTo>
                <a:cubicBezTo>
                  <a:pt x="5925009" y="335977"/>
                  <a:pt x="5938722" y="342833"/>
                  <a:pt x="5942151" y="346262"/>
                </a:cubicBezTo>
                <a:cubicBezTo>
                  <a:pt x="5942151" y="353118"/>
                  <a:pt x="5949007" y="363403"/>
                  <a:pt x="5949007" y="373688"/>
                </a:cubicBezTo>
                <a:cubicBezTo>
                  <a:pt x="5949007" y="380545"/>
                  <a:pt x="5942151" y="390830"/>
                  <a:pt x="5935294" y="394258"/>
                </a:cubicBezTo>
                <a:lnTo>
                  <a:pt x="5935294" y="466253"/>
                </a:lnTo>
                <a:cubicBezTo>
                  <a:pt x="5938722" y="473110"/>
                  <a:pt x="5942151" y="476538"/>
                  <a:pt x="5945579" y="479967"/>
                </a:cubicBezTo>
                <a:cubicBezTo>
                  <a:pt x="5938722" y="486823"/>
                  <a:pt x="5935294" y="490252"/>
                  <a:pt x="5935294" y="497108"/>
                </a:cubicBezTo>
                <a:cubicBezTo>
                  <a:pt x="5935294" y="534820"/>
                  <a:pt x="6017574" y="534820"/>
                  <a:pt x="6017574" y="603387"/>
                </a:cubicBezTo>
                <a:cubicBezTo>
                  <a:pt x="6017574" y="613672"/>
                  <a:pt x="6017574" y="617100"/>
                  <a:pt x="6014146" y="620528"/>
                </a:cubicBezTo>
                <a:cubicBezTo>
                  <a:pt x="6010717" y="641098"/>
                  <a:pt x="5979862" y="671953"/>
                  <a:pt x="5959292" y="682238"/>
                </a:cubicBezTo>
                <a:cubicBezTo>
                  <a:pt x="5959292" y="692523"/>
                  <a:pt x="5955864" y="709665"/>
                  <a:pt x="5955864" y="719950"/>
                </a:cubicBezTo>
                <a:lnTo>
                  <a:pt x="5955864" y="1134778"/>
                </a:lnTo>
                <a:cubicBezTo>
                  <a:pt x="6007289" y="1158776"/>
                  <a:pt x="6027859" y="1193060"/>
                  <a:pt x="6027859" y="1223915"/>
                </a:cubicBezTo>
                <a:cubicBezTo>
                  <a:pt x="6027859" y="1265055"/>
                  <a:pt x="5990147" y="1289053"/>
                  <a:pt x="5990147" y="1295910"/>
                </a:cubicBezTo>
                <a:cubicBezTo>
                  <a:pt x="5990147" y="1306195"/>
                  <a:pt x="6079284" y="1422758"/>
                  <a:pt x="6123852" y="1484468"/>
                </a:cubicBezTo>
                <a:lnTo>
                  <a:pt x="6158136" y="1484468"/>
                </a:lnTo>
                <a:cubicBezTo>
                  <a:pt x="6164992" y="1463898"/>
                  <a:pt x="6171849" y="1439900"/>
                  <a:pt x="6175277" y="1415901"/>
                </a:cubicBezTo>
                <a:lnTo>
                  <a:pt x="6274699" y="1415901"/>
                </a:lnTo>
                <a:cubicBezTo>
                  <a:pt x="6278127" y="1422758"/>
                  <a:pt x="6281556" y="1429615"/>
                  <a:pt x="6288412" y="1436471"/>
                </a:cubicBezTo>
                <a:lnTo>
                  <a:pt x="6494112" y="1436471"/>
                </a:lnTo>
                <a:lnTo>
                  <a:pt x="6494112" y="1330193"/>
                </a:lnTo>
                <a:cubicBezTo>
                  <a:pt x="6380977" y="1299338"/>
                  <a:pt x="6267842" y="1268483"/>
                  <a:pt x="6154707" y="1199916"/>
                </a:cubicBezTo>
                <a:cubicBezTo>
                  <a:pt x="6158136" y="1196488"/>
                  <a:pt x="6164992" y="1193060"/>
                  <a:pt x="6168421" y="1193060"/>
                </a:cubicBezTo>
                <a:lnTo>
                  <a:pt x="6360407" y="1196488"/>
                </a:lnTo>
                <a:cubicBezTo>
                  <a:pt x="6377549" y="1199916"/>
                  <a:pt x="6398119" y="1203345"/>
                  <a:pt x="6415261" y="1203345"/>
                </a:cubicBezTo>
                <a:lnTo>
                  <a:pt x="6994649" y="1206773"/>
                </a:lnTo>
                <a:cubicBezTo>
                  <a:pt x="6998077" y="1206773"/>
                  <a:pt x="6998077" y="1199916"/>
                  <a:pt x="7008362" y="1199916"/>
                </a:cubicBezTo>
                <a:lnTo>
                  <a:pt x="7214062" y="1199916"/>
                </a:lnTo>
                <a:lnTo>
                  <a:pt x="7214062" y="1210201"/>
                </a:lnTo>
                <a:cubicBezTo>
                  <a:pt x="7190064" y="1223915"/>
                  <a:pt x="7162637" y="1237628"/>
                  <a:pt x="7138639" y="1247913"/>
                </a:cubicBezTo>
                <a:cubicBezTo>
                  <a:pt x="7059787" y="1285625"/>
                  <a:pt x="6963794" y="1319908"/>
                  <a:pt x="6888370" y="1330193"/>
                </a:cubicBezTo>
                <a:cubicBezTo>
                  <a:pt x="6881514" y="1337050"/>
                  <a:pt x="6881514" y="1347335"/>
                  <a:pt x="6881514" y="1357620"/>
                </a:cubicBezTo>
                <a:cubicBezTo>
                  <a:pt x="6881514" y="1364476"/>
                  <a:pt x="6881514" y="1374761"/>
                  <a:pt x="6888370" y="1385046"/>
                </a:cubicBezTo>
                <a:lnTo>
                  <a:pt x="7166065" y="1385046"/>
                </a:lnTo>
                <a:lnTo>
                  <a:pt x="7166065" y="1422758"/>
                </a:lnTo>
                <a:lnTo>
                  <a:pt x="7234632" y="1422758"/>
                </a:lnTo>
                <a:cubicBezTo>
                  <a:pt x="7241489" y="1409045"/>
                  <a:pt x="7210634" y="1361048"/>
                  <a:pt x="7262059" y="1371333"/>
                </a:cubicBezTo>
                <a:lnTo>
                  <a:pt x="7262059" y="1052498"/>
                </a:lnTo>
                <a:cubicBezTo>
                  <a:pt x="7286057" y="1038785"/>
                  <a:pt x="7279200" y="1035356"/>
                  <a:pt x="7279200" y="1028500"/>
                </a:cubicBezTo>
                <a:lnTo>
                  <a:pt x="7279200" y="966790"/>
                </a:lnTo>
                <a:cubicBezTo>
                  <a:pt x="7286057" y="959933"/>
                  <a:pt x="7282629" y="949648"/>
                  <a:pt x="7286057" y="935935"/>
                </a:cubicBezTo>
                <a:lnTo>
                  <a:pt x="7313484" y="935935"/>
                </a:lnTo>
                <a:cubicBezTo>
                  <a:pt x="7316912" y="942792"/>
                  <a:pt x="7313484" y="953077"/>
                  <a:pt x="7316912" y="963362"/>
                </a:cubicBezTo>
                <a:lnTo>
                  <a:pt x="7430047" y="963362"/>
                </a:lnTo>
                <a:cubicBezTo>
                  <a:pt x="7436904" y="956505"/>
                  <a:pt x="7436904" y="949648"/>
                  <a:pt x="7436904" y="939363"/>
                </a:cubicBezTo>
                <a:cubicBezTo>
                  <a:pt x="7443760" y="939363"/>
                  <a:pt x="7447189" y="935935"/>
                  <a:pt x="7457474" y="935935"/>
                </a:cubicBezTo>
                <a:cubicBezTo>
                  <a:pt x="7464330" y="935935"/>
                  <a:pt x="7464330" y="939363"/>
                  <a:pt x="7464330" y="939363"/>
                </a:cubicBezTo>
                <a:cubicBezTo>
                  <a:pt x="7467759" y="949648"/>
                  <a:pt x="7471187" y="959933"/>
                  <a:pt x="7474615" y="973646"/>
                </a:cubicBezTo>
                <a:cubicBezTo>
                  <a:pt x="7474615" y="1028500"/>
                  <a:pt x="7471187" y="1031928"/>
                  <a:pt x="7471187" y="1038785"/>
                </a:cubicBezTo>
                <a:cubicBezTo>
                  <a:pt x="7471187" y="1049070"/>
                  <a:pt x="7481472" y="1049070"/>
                  <a:pt x="7484900" y="1052498"/>
                </a:cubicBezTo>
                <a:cubicBezTo>
                  <a:pt x="7488329" y="1062783"/>
                  <a:pt x="7488329" y="1073068"/>
                  <a:pt x="7488329" y="1086781"/>
                </a:cubicBezTo>
                <a:cubicBezTo>
                  <a:pt x="7491757" y="1086781"/>
                  <a:pt x="7488329" y="1090210"/>
                  <a:pt x="7495185" y="1090210"/>
                </a:cubicBezTo>
                <a:cubicBezTo>
                  <a:pt x="7505470" y="1090210"/>
                  <a:pt x="7512327" y="1086781"/>
                  <a:pt x="7515755" y="1079925"/>
                </a:cubicBezTo>
                <a:lnTo>
                  <a:pt x="7515755" y="839942"/>
                </a:lnTo>
                <a:lnTo>
                  <a:pt x="7529469" y="839942"/>
                </a:lnTo>
                <a:cubicBezTo>
                  <a:pt x="7611748" y="853655"/>
                  <a:pt x="7694028" y="870797"/>
                  <a:pt x="7772880" y="881082"/>
                </a:cubicBezTo>
                <a:cubicBezTo>
                  <a:pt x="7779737" y="898223"/>
                  <a:pt x="7776308" y="898223"/>
                  <a:pt x="7776308" y="908508"/>
                </a:cubicBezTo>
                <a:lnTo>
                  <a:pt x="7776308" y="1066211"/>
                </a:lnTo>
                <a:cubicBezTo>
                  <a:pt x="7814020" y="1069640"/>
                  <a:pt x="7872302" y="1059355"/>
                  <a:pt x="7910013" y="1086781"/>
                </a:cubicBezTo>
                <a:cubicBezTo>
                  <a:pt x="7913442" y="1090210"/>
                  <a:pt x="7910013" y="1093638"/>
                  <a:pt x="7910013" y="1103923"/>
                </a:cubicBezTo>
                <a:lnTo>
                  <a:pt x="7910013" y="1491325"/>
                </a:lnTo>
                <a:cubicBezTo>
                  <a:pt x="7913442" y="1491325"/>
                  <a:pt x="7913442" y="1494753"/>
                  <a:pt x="7920298" y="1494753"/>
                </a:cubicBezTo>
                <a:cubicBezTo>
                  <a:pt x="7937440" y="1494753"/>
                  <a:pt x="7934012" y="1474183"/>
                  <a:pt x="7934012" y="1470755"/>
                </a:cubicBezTo>
                <a:lnTo>
                  <a:pt x="7916870" y="778232"/>
                </a:lnTo>
                <a:lnTo>
                  <a:pt x="8167138" y="778232"/>
                </a:lnTo>
                <a:lnTo>
                  <a:pt x="8167138" y="1415901"/>
                </a:lnTo>
                <a:cubicBezTo>
                  <a:pt x="8167138" y="1415901"/>
                  <a:pt x="8163710" y="1419330"/>
                  <a:pt x="8173995" y="1419330"/>
                </a:cubicBezTo>
                <a:cubicBezTo>
                  <a:pt x="8177423" y="1419330"/>
                  <a:pt x="8225420" y="1398760"/>
                  <a:pt x="8225420" y="1391903"/>
                </a:cubicBezTo>
                <a:lnTo>
                  <a:pt x="8211706" y="798802"/>
                </a:lnTo>
                <a:cubicBezTo>
                  <a:pt x="8225420" y="802230"/>
                  <a:pt x="8242561" y="798802"/>
                  <a:pt x="8259703" y="798802"/>
                </a:cubicBezTo>
                <a:lnTo>
                  <a:pt x="8259703" y="699380"/>
                </a:lnTo>
                <a:cubicBezTo>
                  <a:pt x="8280273" y="685667"/>
                  <a:pt x="8304271" y="709665"/>
                  <a:pt x="8304271" y="678810"/>
                </a:cubicBezTo>
                <a:lnTo>
                  <a:pt x="8304271" y="644527"/>
                </a:lnTo>
                <a:lnTo>
                  <a:pt x="8311128" y="637670"/>
                </a:lnTo>
                <a:cubicBezTo>
                  <a:pt x="8372838" y="637670"/>
                  <a:pt x="8434548" y="637670"/>
                  <a:pt x="8499686" y="634242"/>
                </a:cubicBezTo>
                <a:lnTo>
                  <a:pt x="8499686" y="617100"/>
                </a:lnTo>
                <a:lnTo>
                  <a:pt x="8499686" y="606815"/>
                </a:lnTo>
                <a:lnTo>
                  <a:pt x="8499686" y="599958"/>
                </a:lnTo>
                <a:cubicBezTo>
                  <a:pt x="8506543" y="596530"/>
                  <a:pt x="8513400" y="596530"/>
                  <a:pt x="8516828" y="589673"/>
                </a:cubicBezTo>
                <a:lnTo>
                  <a:pt x="8516828" y="579388"/>
                </a:lnTo>
                <a:lnTo>
                  <a:pt x="8523685" y="572532"/>
                </a:lnTo>
                <a:lnTo>
                  <a:pt x="8523685" y="497108"/>
                </a:lnTo>
                <a:lnTo>
                  <a:pt x="8533970" y="497108"/>
                </a:lnTo>
                <a:lnTo>
                  <a:pt x="8533970" y="569103"/>
                </a:lnTo>
                <a:cubicBezTo>
                  <a:pt x="8537398" y="579388"/>
                  <a:pt x="8537398" y="586245"/>
                  <a:pt x="8537398" y="593102"/>
                </a:cubicBezTo>
                <a:cubicBezTo>
                  <a:pt x="8540826" y="596530"/>
                  <a:pt x="8547683" y="599958"/>
                  <a:pt x="8551111" y="599958"/>
                </a:cubicBezTo>
                <a:cubicBezTo>
                  <a:pt x="8554540" y="613672"/>
                  <a:pt x="8554540" y="627385"/>
                  <a:pt x="8554540" y="641098"/>
                </a:cubicBezTo>
                <a:cubicBezTo>
                  <a:pt x="8561396" y="644527"/>
                  <a:pt x="8571681" y="647955"/>
                  <a:pt x="8575110" y="651383"/>
                </a:cubicBezTo>
                <a:cubicBezTo>
                  <a:pt x="8578538" y="668525"/>
                  <a:pt x="8578538" y="685667"/>
                  <a:pt x="8578538" y="702808"/>
                </a:cubicBezTo>
                <a:cubicBezTo>
                  <a:pt x="8599108" y="719950"/>
                  <a:pt x="8592251" y="709665"/>
                  <a:pt x="8592251" y="723378"/>
                </a:cubicBezTo>
                <a:lnTo>
                  <a:pt x="8592251" y="809087"/>
                </a:lnTo>
                <a:cubicBezTo>
                  <a:pt x="8595680" y="812515"/>
                  <a:pt x="8602536" y="815943"/>
                  <a:pt x="8605965" y="819372"/>
                </a:cubicBezTo>
                <a:lnTo>
                  <a:pt x="8605965" y="1186203"/>
                </a:lnTo>
                <a:cubicBezTo>
                  <a:pt x="8629963" y="1175918"/>
                  <a:pt x="8650533" y="1162205"/>
                  <a:pt x="8667675" y="1148491"/>
                </a:cubicBezTo>
                <a:lnTo>
                  <a:pt x="8667675" y="1038785"/>
                </a:lnTo>
                <a:cubicBezTo>
                  <a:pt x="8671103" y="1035356"/>
                  <a:pt x="8671103" y="1028500"/>
                  <a:pt x="8677960" y="1028500"/>
                </a:cubicBezTo>
                <a:cubicBezTo>
                  <a:pt x="8688245" y="1028500"/>
                  <a:pt x="8681388" y="1031928"/>
                  <a:pt x="8684816" y="1031928"/>
                </a:cubicBezTo>
                <a:cubicBezTo>
                  <a:pt x="8686050" y="1033162"/>
                  <a:pt x="8686393" y="1033505"/>
                  <a:pt x="8686634" y="1033437"/>
                </a:cubicBezTo>
                <a:cubicBezTo>
                  <a:pt x="8687113" y="1033333"/>
                  <a:pt x="8687285" y="1031928"/>
                  <a:pt x="8691673" y="1031928"/>
                </a:cubicBezTo>
                <a:cubicBezTo>
                  <a:pt x="8701958" y="1031928"/>
                  <a:pt x="8780810" y="1097066"/>
                  <a:pt x="8828806" y="1131350"/>
                </a:cubicBezTo>
                <a:lnTo>
                  <a:pt x="8828806" y="956505"/>
                </a:lnTo>
                <a:cubicBezTo>
                  <a:pt x="8845948" y="932507"/>
                  <a:pt x="8883660" y="929078"/>
                  <a:pt x="8904230" y="929078"/>
                </a:cubicBezTo>
                <a:cubicBezTo>
                  <a:pt x="8911086" y="929078"/>
                  <a:pt x="8928228" y="932507"/>
                  <a:pt x="8941941" y="932507"/>
                </a:cubicBezTo>
                <a:cubicBezTo>
                  <a:pt x="8945369" y="935935"/>
                  <a:pt x="8941941" y="946220"/>
                  <a:pt x="8952226" y="946220"/>
                </a:cubicBezTo>
                <a:cubicBezTo>
                  <a:pt x="8959083" y="946220"/>
                  <a:pt x="8993366" y="925650"/>
                  <a:pt x="9017364" y="918793"/>
                </a:cubicBezTo>
                <a:cubicBezTo>
                  <a:pt x="9041363" y="911937"/>
                  <a:pt x="9075646" y="908508"/>
                  <a:pt x="9103073" y="901652"/>
                </a:cubicBezTo>
                <a:cubicBezTo>
                  <a:pt x="9106501" y="908508"/>
                  <a:pt x="9103073" y="918793"/>
                  <a:pt x="9106501" y="925650"/>
                </a:cubicBezTo>
                <a:cubicBezTo>
                  <a:pt x="9109929" y="935935"/>
                  <a:pt x="9123643" y="949648"/>
                  <a:pt x="9127071" y="959933"/>
                </a:cubicBezTo>
                <a:lnTo>
                  <a:pt x="9123643" y="1165633"/>
                </a:lnTo>
                <a:cubicBezTo>
                  <a:pt x="9123643" y="1165633"/>
                  <a:pt x="9120214" y="1169061"/>
                  <a:pt x="9130499" y="1169061"/>
                </a:cubicBezTo>
                <a:cubicBezTo>
                  <a:pt x="9157926" y="1169061"/>
                  <a:pt x="9151069" y="1124493"/>
                  <a:pt x="9151069" y="1121065"/>
                </a:cubicBezTo>
                <a:cubicBezTo>
                  <a:pt x="9151069" y="1107351"/>
                  <a:pt x="9151069" y="1090210"/>
                  <a:pt x="9154498" y="1076496"/>
                </a:cubicBezTo>
                <a:lnTo>
                  <a:pt x="9154498" y="1007930"/>
                </a:lnTo>
                <a:lnTo>
                  <a:pt x="9178496" y="1007930"/>
                </a:lnTo>
                <a:lnTo>
                  <a:pt x="9178496" y="826228"/>
                </a:lnTo>
                <a:cubicBezTo>
                  <a:pt x="9178496" y="826228"/>
                  <a:pt x="9181924" y="822800"/>
                  <a:pt x="9185353" y="822800"/>
                </a:cubicBezTo>
                <a:lnTo>
                  <a:pt x="9185353" y="1007930"/>
                </a:lnTo>
                <a:cubicBezTo>
                  <a:pt x="9195638" y="1007930"/>
                  <a:pt x="9212779" y="1011358"/>
                  <a:pt x="9219636" y="1011358"/>
                </a:cubicBezTo>
                <a:cubicBezTo>
                  <a:pt x="9229921" y="1011358"/>
                  <a:pt x="9247063" y="1011358"/>
                  <a:pt x="9257348" y="1004501"/>
                </a:cubicBezTo>
                <a:lnTo>
                  <a:pt x="9260776" y="822800"/>
                </a:lnTo>
                <a:cubicBezTo>
                  <a:pt x="9264204" y="836513"/>
                  <a:pt x="9264204" y="853655"/>
                  <a:pt x="9264204" y="1004501"/>
                </a:cubicBezTo>
                <a:cubicBezTo>
                  <a:pt x="9271061" y="1011358"/>
                  <a:pt x="9277918" y="1011358"/>
                  <a:pt x="9288203" y="1011358"/>
                </a:cubicBezTo>
                <a:cubicBezTo>
                  <a:pt x="9288203" y="1025071"/>
                  <a:pt x="9284774" y="1038785"/>
                  <a:pt x="9284774" y="1145063"/>
                </a:cubicBezTo>
                <a:cubicBezTo>
                  <a:pt x="9284774" y="1155348"/>
                  <a:pt x="9298488" y="1165633"/>
                  <a:pt x="9308773" y="1175918"/>
                </a:cubicBezTo>
                <a:cubicBezTo>
                  <a:pt x="9315629" y="1169061"/>
                  <a:pt x="9312201" y="1158776"/>
                  <a:pt x="9315629" y="1151920"/>
                </a:cubicBezTo>
                <a:lnTo>
                  <a:pt x="9319058" y="922222"/>
                </a:lnTo>
                <a:cubicBezTo>
                  <a:pt x="9322486" y="918793"/>
                  <a:pt x="9329343" y="915365"/>
                  <a:pt x="9332771" y="911937"/>
                </a:cubicBezTo>
                <a:cubicBezTo>
                  <a:pt x="9332771" y="905080"/>
                  <a:pt x="9325914" y="901652"/>
                  <a:pt x="9319058" y="898223"/>
                </a:cubicBezTo>
                <a:cubicBezTo>
                  <a:pt x="9367054" y="867368"/>
                  <a:pt x="9435621" y="867368"/>
                  <a:pt x="9497331" y="857083"/>
                </a:cubicBezTo>
                <a:cubicBezTo>
                  <a:pt x="9524758" y="853655"/>
                  <a:pt x="9572754" y="843370"/>
                  <a:pt x="9583039" y="843370"/>
                </a:cubicBezTo>
                <a:cubicBezTo>
                  <a:pt x="9589896" y="843370"/>
                  <a:pt x="9607038" y="846798"/>
                  <a:pt x="9617323" y="850227"/>
                </a:cubicBezTo>
                <a:cubicBezTo>
                  <a:pt x="9600181" y="863940"/>
                  <a:pt x="9576183" y="857083"/>
                  <a:pt x="9576183" y="887938"/>
                </a:cubicBezTo>
                <a:cubicBezTo>
                  <a:pt x="9576183" y="894795"/>
                  <a:pt x="9583039" y="911937"/>
                  <a:pt x="9583039" y="918793"/>
                </a:cubicBezTo>
                <a:lnTo>
                  <a:pt x="9576183" y="1155348"/>
                </a:lnTo>
                <a:cubicBezTo>
                  <a:pt x="9576183" y="1162205"/>
                  <a:pt x="9579611" y="1169061"/>
                  <a:pt x="9583039" y="1172490"/>
                </a:cubicBezTo>
                <a:cubicBezTo>
                  <a:pt x="9583039" y="1172490"/>
                  <a:pt x="9589896" y="1172490"/>
                  <a:pt x="9589896" y="1169061"/>
                </a:cubicBezTo>
                <a:cubicBezTo>
                  <a:pt x="9593324" y="1162205"/>
                  <a:pt x="9589896" y="1155348"/>
                  <a:pt x="9593324" y="1148491"/>
                </a:cubicBezTo>
                <a:cubicBezTo>
                  <a:pt x="9641321" y="1124493"/>
                  <a:pt x="9644749" y="1121065"/>
                  <a:pt x="9682461" y="1121065"/>
                </a:cubicBezTo>
                <a:cubicBezTo>
                  <a:pt x="9727029" y="1121065"/>
                  <a:pt x="9740743" y="1127921"/>
                  <a:pt x="9788739" y="1155348"/>
                </a:cubicBezTo>
                <a:cubicBezTo>
                  <a:pt x="9795596" y="1148491"/>
                  <a:pt x="9795596" y="1141635"/>
                  <a:pt x="9795596" y="1134778"/>
                </a:cubicBezTo>
                <a:lnTo>
                  <a:pt x="9795596" y="747377"/>
                </a:lnTo>
                <a:cubicBezTo>
                  <a:pt x="9809309" y="737092"/>
                  <a:pt x="9826451" y="726807"/>
                  <a:pt x="9843593" y="723378"/>
                </a:cubicBezTo>
                <a:cubicBezTo>
                  <a:pt x="9847021" y="719950"/>
                  <a:pt x="9857306" y="726807"/>
                  <a:pt x="9860734" y="723378"/>
                </a:cubicBezTo>
                <a:cubicBezTo>
                  <a:pt x="9867591" y="716522"/>
                  <a:pt x="9871019" y="706237"/>
                  <a:pt x="9871019" y="695952"/>
                </a:cubicBezTo>
                <a:cubicBezTo>
                  <a:pt x="9877876" y="678810"/>
                  <a:pt x="9884732" y="658240"/>
                  <a:pt x="9891589" y="637670"/>
                </a:cubicBezTo>
                <a:cubicBezTo>
                  <a:pt x="9912159" y="630813"/>
                  <a:pt x="9949871" y="623957"/>
                  <a:pt x="9960156" y="623957"/>
                </a:cubicBezTo>
                <a:cubicBezTo>
                  <a:pt x="9967012" y="623957"/>
                  <a:pt x="9997867" y="630813"/>
                  <a:pt x="10018437" y="641098"/>
                </a:cubicBezTo>
                <a:lnTo>
                  <a:pt x="10018437" y="706237"/>
                </a:lnTo>
                <a:cubicBezTo>
                  <a:pt x="10021866" y="709665"/>
                  <a:pt x="10028722" y="716522"/>
                  <a:pt x="10035579" y="719950"/>
                </a:cubicBezTo>
                <a:cubicBezTo>
                  <a:pt x="10025294" y="740520"/>
                  <a:pt x="10018437" y="730235"/>
                  <a:pt x="10018437" y="750805"/>
                </a:cubicBezTo>
                <a:cubicBezTo>
                  <a:pt x="10018437" y="750805"/>
                  <a:pt x="10018437" y="761090"/>
                  <a:pt x="10028722" y="771375"/>
                </a:cubicBezTo>
                <a:lnTo>
                  <a:pt x="10028722" y="1443328"/>
                </a:lnTo>
                <a:cubicBezTo>
                  <a:pt x="10042436" y="1450185"/>
                  <a:pt x="10052721" y="1450185"/>
                  <a:pt x="10063006" y="1453613"/>
                </a:cubicBezTo>
                <a:lnTo>
                  <a:pt x="10076719" y="870797"/>
                </a:lnTo>
                <a:cubicBezTo>
                  <a:pt x="10073291" y="860512"/>
                  <a:pt x="10080147" y="850227"/>
                  <a:pt x="10066434" y="839942"/>
                </a:cubicBezTo>
                <a:lnTo>
                  <a:pt x="10066434" y="767947"/>
                </a:lnTo>
                <a:cubicBezTo>
                  <a:pt x="10066434" y="774803"/>
                  <a:pt x="10080147" y="771375"/>
                  <a:pt x="10087004" y="771375"/>
                </a:cubicBezTo>
                <a:cubicBezTo>
                  <a:pt x="10121287" y="767947"/>
                  <a:pt x="10182997" y="767947"/>
                  <a:pt x="10193282" y="767947"/>
                </a:cubicBezTo>
                <a:cubicBezTo>
                  <a:pt x="10241279" y="767947"/>
                  <a:pt x="10289276" y="764518"/>
                  <a:pt x="10337272" y="785088"/>
                </a:cubicBezTo>
                <a:lnTo>
                  <a:pt x="10323559" y="785088"/>
                </a:lnTo>
                <a:cubicBezTo>
                  <a:pt x="10313274" y="785088"/>
                  <a:pt x="10309846" y="798802"/>
                  <a:pt x="10313274" y="809087"/>
                </a:cubicBezTo>
                <a:cubicBezTo>
                  <a:pt x="10285847" y="805658"/>
                  <a:pt x="10302989" y="788517"/>
                  <a:pt x="10289276" y="788517"/>
                </a:cubicBezTo>
                <a:cubicBezTo>
                  <a:pt x="10220709" y="788517"/>
                  <a:pt x="10148714" y="788517"/>
                  <a:pt x="10076719" y="781660"/>
                </a:cubicBezTo>
                <a:cubicBezTo>
                  <a:pt x="10073291" y="785088"/>
                  <a:pt x="10069862" y="781660"/>
                  <a:pt x="10069862" y="788517"/>
                </a:cubicBezTo>
                <a:cubicBezTo>
                  <a:pt x="10069862" y="798802"/>
                  <a:pt x="10073291" y="809087"/>
                  <a:pt x="10083576" y="819372"/>
                </a:cubicBezTo>
                <a:cubicBezTo>
                  <a:pt x="10093861" y="812515"/>
                  <a:pt x="10090432" y="795373"/>
                  <a:pt x="10097289" y="795373"/>
                </a:cubicBezTo>
                <a:cubicBezTo>
                  <a:pt x="10107574" y="795373"/>
                  <a:pt x="10107574" y="798802"/>
                  <a:pt x="10107574" y="798802"/>
                </a:cubicBezTo>
                <a:cubicBezTo>
                  <a:pt x="10111002" y="802230"/>
                  <a:pt x="10111002" y="809087"/>
                  <a:pt x="10114431" y="809087"/>
                </a:cubicBezTo>
                <a:cubicBezTo>
                  <a:pt x="10138429" y="812515"/>
                  <a:pt x="10176141" y="812515"/>
                  <a:pt x="10186426" y="812515"/>
                </a:cubicBezTo>
                <a:lnTo>
                  <a:pt x="10268706" y="812515"/>
                </a:lnTo>
                <a:cubicBezTo>
                  <a:pt x="10285847" y="815943"/>
                  <a:pt x="10309846" y="815943"/>
                  <a:pt x="10326987" y="826228"/>
                </a:cubicBezTo>
                <a:lnTo>
                  <a:pt x="10326987" y="1470755"/>
                </a:lnTo>
                <a:lnTo>
                  <a:pt x="10333844" y="1477611"/>
                </a:lnTo>
                <a:lnTo>
                  <a:pt x="10347557" y="1467326"/>
                </a:lnTo>
                <a:cubicBezTo>
                  <a:pt x="10330416" y="1299338"/>
                  <a:pt x="10350986" y="1299338"/>
                  <a:pt x="10350986" y="1162205"/>
                </a:cubicBezTo>
                <a:cubicBezTo>
                  <a:pt x="10350986" y="1151920"/>
                  <a:pt x="10344129" y="1141635"/>
                  <a:pt x="10344129" y="1131350"/>
                </a:cubicBezTo>
                <a:cubicBezTo>
                  <a:pt x="10344129" y="1124493"/>
                  <a:pt x="10350986" y="1124493"/>
                  <a:pt x="10354414" y="1121065"/>
                </a:cubicBezTo>
                <a:lnTo>
                  <a:pt x="10361271" y="726807"/>
                </a:lnTo>
                <a:cubicBezTo>
                  <a:pt x="10364699" y="719950"/>
                  <a:pt x="10371556" y="713093"/>
                  <a:pt x="10368127" y="706237"/>
                </a:cubicBezTo>
                <a:cubicBezTo>
                  <a:pt x="10368127" y="702808"/>
                  <a:pt x="10371556" y="699380"/>
                  <a:pt x="10371556" y="689095"/>
                </a:cubicBezTo>
                <a:cubicBezTo>
                  <a:pt x="10371556" y="682238"/>
                  <a:pt x="10364699" y="661668"/>
                  <a:pt x="10364699" y="651383"/>
                </a:cubicBezTo>
                <a:cubicBezTo>
                  <a:pt x="10364699" y="644527"/>
                  <a:pt x="10374984" y="634242"/>
                  <a:pt x="10374984" y="627385"/>
                </a:cubicBezTo>
                <a:cubicBezTo>
                  <a:pt x="10374984" y="606815"/>
                  <a:pt x="10361271" y="593102"/>
                  <a:pt x="10378412" y="575960"/>
                </a:cubicBezTo>
                <a:lnTo>
                  <a:pt x="10378412" y="565675"/>
                </a:lnTo>
                <a:cubicBezTo>
                  <a:pt x="10374984" y="541677"/>
                  <a:pt x="10378412" y="500537"/>
                  <a:pt x="10378412" y="493680"/>
                </a:cubicBezTo>
                <a:cubicBezTo>
                  <a:pt x="10378412" y="483395"/>
                  <a:pt x="10385269" y="476538"/>
                  <a:pt x="10385269" y="466253"/>
                </a:cubicBezTo>
                <a:cubicBezTo>
                  <a:pt x="10385269" y="459397"/>
                  <a:pt x="10378412" y="459397"/>
                  <a:pt x="10378412" y="452540"/>
                </a:cubicBezTo>
                <a:cubicBezTo>
                  <a:pt x="10378412" y="442255"/>
                  <a:pt x="10385269" y="449112"/>
                  <a:pt x="10385269" y="438827"/>
                </a:cubicBezTo>
                <a:cubicBezTo>
                  <a:pt x="10385269" y="431970"/>
                  <a:pt x="10378412" y="435398"/>
                  <a:pt x="10378412" y="428542"/>
                </a:cubicBezTo>
                <a:cubicBezTo>
                  <a:pt x="10378412" y="418257"/>
                  <a:pt x="10385269" y="425113"/>
                  <a:pt x="10385269" y="418257"/>
                </a:cubicBezTo>
                <a:cubicBezTo>
                  <a:pt x="10385269" y="407972"/>
                  <a:pt x="10378412" y="414828"/>
                  <a:pt x="10378412" y="407972"/>
                </a:cubicBezTo>
                <a:cubicBezTo>
                  <a:pt x="10378412" y="397687"/>
                  <a:pt x="10381841" y="401115"/>
                  <a:pt x="10381841" y="397687"/>
                </a:cubicBezTo>
                <a:cubicBezTo>
                  <a:pt x="10385269" y="394258"/>
                  <a:pt x="10381841" y="394258"/>
                  <a:pt x="10381841" y="383973"/>
                </a:cubicBezTo>
                <a:cubicBezTo>
                  <a:pt x="10381841" y="377117"/>
                  <a:pt x="10392126" y="377117"/>
                  <a:pt x="10395554" y="370260"/>
                </a:cubicBezTo>
                <a:cubicBezTo>
                  <a:pt x="10398982" y="366832"/>
                  <a:pt x="10395554" y="359975"/>
                  <a:pt x="10395554" y="353118"/>
                </a:cubicBezTo>
                <a:cubicBezTo>
                  <a:pt x="10398982" y="353118"/>
                  <a:pt x="10405839" y="349690"/>
                  <a:pt x="10405839" y="342833"/>
                </a:cubicBezTo>
                <a:lnTo>
                  <a:pt x="10405839" y="332548"/>
                </a:lnTo>
                <a:cubicBezTo>
                  <a:pt x="10416124" y="329120"/>
                  <a:pt x="10426409" y="318835"/>
                  <a:pt x="10422981" y="311978"/>
                </a:cubicBezTo>
                <a:lnTo>
                  <a:pt x="10443551" y="311978"/>
                </a:lnTo>
                <a:lnTo>
                  <a:pt x="10443551" y="298265"/>
                </a:lnTo>
                <a:cubicBezTo>
                  <a:pt x="10446979" y="294837"/>
                  <a:pt x="10457264" y="294837"/>
                  <a:pt x="10460692" y="287980"/>
                </a:cubicBezTo>
                <a:cubicBezTo>
                  <a:pt x="10467549" y="277695"/>
                  <a:pt x="10474406" y="260553"/>
                  <a:pt x="10474406" y="250268"/>
                </a:cubicBezTo>
                <a:cubicBezTo>
                  <a:pt x="10474406" y="243412"/>
                  <a:pt x="10467549" y="226270"/>
                  <a:pt x="10467549" y="212557"/>
                </a:cubicBezTo>
                <a:cubicBezTo>
                  <a:pt x="10494976" y="209128"/>
                  <a:pt x="10484691" y="171417"/>
                  <a:pt x="10491547" y="167989"/>
                </a:cubicBezTo>
                <a:cubicBezTo>
                  <a:pt x="10494976" y="181702"/>
                  <a:pt x="10494976" y="195415"/>
                  <a:pt x="10494976" y="212557"/>
                </a:cubicBezTo>
                <a:cubicBezTo>
                  <a:pt x="10498404" y="212557"/>
                  <a:pt x="10505261" y="212557"/>
                  <a:pt x="10508689" y="209128"/>
                </a:cubicBezTo>
                <a:cubicBezTo>
                  <a:pt x="10508689" y="229698"/>
                  <a:pt x="10501832" y="253697"/>
                  <a:pt x="10508689" y="277695"/>
                </a:cubicBezTo>
                <a:cubicBezTo>
                  <a:pt x="10508689" y="287980"/>
                  <a:pt x="10529259" y="294837"/>
                  <a:pt x="10536116" y="308550"/>
                </a:cubicBezTo>
                <a:cubicBezTo>
                  <a:pt x="10546401" y="318835"/>
                  <a:pt x="10580684" y="373688"/>
                  <a:pt x="10580684" y="394258"/>
                </a:cubicBezTo>
                <a:cubicBezTo>
                  <a:pt x="10580684" y="401115"/>
                  <a:pt x="10590969" y="401115"/>
                  <a:pt x="10594397" y="407972"/>
                </a:cubicBezTo>
                <a:cubicBezTo>
                  <a:pt x="10597826" y="431970"/>
                  <a:pt x="10597826" y="459397"/>
                  <a:pt x="10597826" y="486823"/>
                </a:cubicBezTo>
                <a:lnTo>
                  <a:pt x="10597826" y="517678"/>
                </a:lnTo>
                <a:cubicBezTo>
                  <a:pt x="10601254" y="521107"/>
                  <a:pt x="10604682" y="521107"/>
                  <a:pt x="10604682" y="527963"/>
                </a:cubicBezTo>
                <a:cubicBezTo>
                  <a:pt x="10604682" y="538248"/>
                  <a:pt x="10597826" y="558818"/>
                  <a:pt x="10597826" y="569103"/>
                </a:cubicBezTo>
                <a:cubicBezTo>
                  <a:pt x="10597826" y="575960"/>
                  <a:pt x="10604682" y="575960"/>
                  <a:pt x="10604682" y="579388"/>
                </a:cubicBezTo>
                <a:cubicBezTo>
                  <a:pt x="10604682" y="630813"/>
                  <a:pt x="10611539" y="719950"/>
                  <a:pt x="10611539" y="730235"/>
                </a:cubicBezTo>
                <a:lnTo>
                  <a:pt x="10611539" y="815943"/>
                </a:lnTo>
                <a:cubicBezTo>
                  <a:pt x="10614967" y="822800"/>
                  <a:pt x="10621824" y="819372"/>
                  <a:pt x="10621824" y="829657"/>
                </a:cubicBezTo>
                <a:cubicBezTo>
                  <a:pt x="10621824" y="836513"/>
                  <a:pt x="10614967" y="836513"/>
                  <a:pt x="10614967" y="846798"/>
                </a:cubicBezTo>
                <a:cubicBezTo>
                  <a:pt x="10614967" y="853655"/>
                  <a:pt x="10618396" y="853655"/>
                  <a:pt x="10621824" y="857083"/>
                </a:cubicBezTo>
                <a:lnTo>
                  <a:pt x="10741816" y="857083"/>
                </a:lnTo>
                <a:lnTo>
                  <a:pt x="10755529" y="68567"/>
                </a:lnTo>
                <a:lnTo>
                  <a:pt x="11043509" y="68567"/>
                </a:lnTo>
                <a:lnTo>
                  <a:pt x="11043509" y="860512"/>
                </a:lnTo>
                <a:lnTo>
                  <a:pt x="11180642" y="860512"/>
                </a:lnTo>
                <a:lnTo>
                  <a:pt x="11180642" y="709665"/>
                </a:lnTo>
                <a:cubicBezTo>
                  <a:pt x="11184070" y="695952"/>
                  <a:pt x="11184070" y="682238"/>
                  <a:pt x="11184070" y="668525"/>
                </a:cubicBezTo>
                <a:lnTo>
                  <a:pt x="11184070" y="634242"/>
                </a:lnTo>
                <a:lnTo>
                  <a:pt x="11184070" y="620528"/>
                </a:lnTo>
                <a:cubicBezTo>
                  <a:pt x="11201212" y="613672"/>
                  <a:pt x="11214925" y="610243"/>
                  <a:pt x="11218354" y="589673"/>
                </a:cubicBezTo>
                <a:lnTo>
                  <a:pt x="11218354" y="493680"/>
                </a:lnTo>
                <a:cubicBezTo>
                  <a:pt x="11252637" y="483395"/>
                  <a:pt x="11317775" y="469682"/>
                  <a:pt x="11328060" y="469682"/>
                </a:cubicBezTo>
                <a:cubicBezTo>
                  <a:pt x="11376057" y="469682"/>
                  <a:pt x="11406912" y="479967"/>
                  <a:pt x="11461765" y="500537"/>
                </a:cubicBezTo>
                <a:lnTo>
                  <a:pt x="11461765" y="589673"/>
                </a:lnTo>
                <a:cubicBezTo>
                  <a:pt x="11468622" y="603387"/>
                  <a:pt x="11451480" y="623957"/>
                  <a:pt x="11478907" y="627385"/>
                </a:cubicBezTo>
                <a:lnTo>
                  <a:pt x="11478907" y="1289053"/>
                </a:lnTo>
                <a:lnTo>
                  <a:pt x="11492620" y="1289053"/>
                </a:lnTo>
                <a:cubicBezTo>
                  <a:pt x="11496049" y="1275340"/>
                  <a:pt x="11496049" y="1261626"/>
                  <a:pt x="11496049" y="1247913"/>
                </a:cubicBezTo>
                <a:cubicBezTo>
                  <a:pt x="11485764" y="1223915"/>
                  <a:pt x="11520047" y="1227343"/>
                  <a:pt x="11513190" y="1203345"/>
                </a:cubicBezTo>
                <a:lnTo>
                  <a:pt x="11537189" y="1203345"/>
                </a:lnTo>
                <a:cubicBezTo>
                  <a:pt x="11537189" y="1196488"/>
                  <a:pt x="11526904" y="1145063"/>
                  <a:pt x="11547474" y="1145063"/>
                </a:cubicBezTo>
                <a:cubicBezTo>
                  <a:pt x="11557759" y="1145063"/>
                  <a:pt x="11592042" y="1158776"/>
                  <a:pt x="11602327" y="1158776"/>
                </a:cubicBezTo>
                <a:cubicBezTo>
                  <a:pt x="11609184" y="1158776"/>
                  <a:pt x="11657180" y="1151920"/>
                  <a:pt x="11684607" y="1151920"/>
                </a:cubicBezTo>
                <a:cubicBezTo>
                  <a:pt x="11691464" y="1148491"/>
                  <a:pt x="11691464" y="1141635"/>
                  <a:pt x="11691464" y="1134778"/>
                </a:cubicBezTo>
                <a:lnTo>
                  <a:pt x="11691464" y="1103923"/>
                </a:lnTo>
                <a:lnTo>
                  <a:pt x="11801170" y="1103923"/>
                </a:lnTo>
                <a:cubicBezTo>
                  <a:pt x="11818312" y="1110780"/>
                  <a:pt x="11808027" y="1134778"/>
                  <a:pt x="11808027" y="1148491"/>
                </a:cubicBezTo>
                <a:cubicBezTo>
                  <a:pt x="11821740" y="1162205"/>
                  <a:pt x="11849167" y="1158776"/>
                  <a:pt x="11876593" y="1158776"/>
                </a:cubicBezTo>
                <a:cubicBezTo>
                  <a:pt x="11883450" y="1158776"/>
                  <a:pt x="11890307" y="1162205"/>
                  <a:pt x="11897163" y="1162205"/>
                </a:cubicBezTo>
                <a:cubicBezTo>
                  <a:pt x="11910877" y="1162205"/>
                  <a:pt x="11921162" y="1162205"/>
                  <a:pt x="11928018" y="1151920"/>
                </a:cubicBezTo>
                <a:lnTo>
                  <a:pt x="11962302" y="1151920"/>
                </a:lnTo>
                <a:cubicBezTo>
                  <a:pt x="11965730" y="1165633"/>
                  <a:pt x="11962302" y="1186203"/>
                  <a:pt x="11962302" y="1196488"/>
                </a:cubicBezTo>
                <a:cubicBezTo>
                  <a:pt x="11962302" y="1203345"/>
                  <a:pt x="11972587" y="1206773"/>
                  <a:pt x="11979443" y="1206773"/>
                </a:cubicBezTo>
                <a:cubicBezTo>
                  <a:pt x="11982872" y="1213630"/>
                  <a:pt x="11982872" y="1220486"/>
                  <a:pt x="11982872" y="1227343"/>
                </a:cubicBezTo>
                <a:cubicBezTo>
                  <a:pt x="11986300" y="1230771"/>
                  <a:pt x="11993157" y="1234200"/>
                  <a:pt x="11996585" y="1234200"/>
                </a:cubicBezTo>
                <a:cubicBezTo>
                  <a:pt x="12003442" y="1251341"/>
                  <a:pt x="11989728" y="1275340"/>
                  <a:pt x="12006870" y="1295910"/>
                </a:cubicBezTo>
                <a:lnTo>
                  <a:pt x="12006870" y="839942"/>
                </a:lnTo>
                <a:cubicBezTo>
                  <a:pt x="12024012" y="761090"/>
                  <a:pt x="12020583" y="685667"/>
                  <a:pt x="12027440" y="603387"/>
                </a:cubicBezTo>
                <a:lnTo>
                  <a:pt x="12037725" y="603387"/>
                </a:lnTo>
                <a:cubicBezTo>
                  <a:pt x="12058295" y="610243"/>
                  <a:pt x="12092578" y="599958"/>
                  <a:pt x="12099435" y="630813"/>
                </a:cubicBezTo>
                <a:lnTo>
                  <a:pt x="12113148" y="630813"/>
                </a:lnTo>
                <a:cubicBezTo>
                  <a:pt x="12116577" y="627385"/>
                  <a:pt x="12116577" y="620528"/>
                  <a:pt x="12120005" y="617100"/>
                </a:cubicBezTo>
                <a:cubicBezTo>
                  <a:pt x="12137147" y="613672"/>
                  <a:pt x="12168002" y="603387"/>
                  <a:pt x="12178287" y="603387"/>
                </a:cubicBezTo>
                <a:lnTo>
                  <a:pt x="12192000" y="603387"/>
                </a:lnTo>
                <a:lnTo>
                  <a:pt x="12192000" y="1683311"/>
                </a:lnTo>
                <a:lnTo>
                  <a:pt x="0" y="1683311"/>
                </a:lnTo>
                <a:lnTo>
                  <a:pt x="0" y="1291699"/>
                </a:lnTo>
                <a:lnTo>
                  <a:pt x="8565" y="1292053"/>
                </a:lnTo>
                <a:cubicBezTo>
                  <a:pt x="27421" y="1292481"/>
                  <a:pt x="52276" y="1292481"/>
                  <a:pt x="89988" y="1292481"/>
                </a:cubicBezTo>
                <a:cubicBezTo>
                  <a:pt x="93416" y="1292481"/>
                  <a:pt x="100273" y="1295910"/>
                  <a:pt x="107129" y="1302766"/>
                </a:cubicBezTo>
                <a:lnTo>
                  <a:pt x="120843" y="1302766"/>
                </a:lnTo>
                <a:cubicBezTo>
                  <a:pt x="107129" y="1282196"/>
                  <a:pt x="120843" y="1244485"/>
                  <a:pt x="124271" y="1227343"/>
                </a:cubicBezTo>
                <a:cubicBezTo>
                  <a:pt x="127699" y="1227343"/>
                  <a:pt x="131128" y="1230771"/>
                  <a:pt x="137984" y="1230771"/>
                </a:cubicBezTo>
                <a:cubicBezTo>
                  <a:pt x="148269" y="1230771"/>
                  <a:pt x="151698" y="1206773"/>
                  <a:pt x="161983" y="1206773"/>
                </a:cubicBezTo>
                <a:cubicBezTo>
                  <a:pt x="168839" y="1206773"/>
                  <a:pt x="172268" y="1210201"/>
                  <a:pt x="237406" y="1210201"/>
                </a:cubicBezTo>
                <a:cubicBezTo>
                  <a:pt x="240834" y="1217058"/>
                  <a:pt x="244263" y="1223915"/>
                  <a:pt x="251119" y="1227343"/>
                </a:cubicBezTo>
                <a:cubicBezTo>
                  <a:pt x="271689" y="1227343"/>
                  <a:pt x="302544" y="1217058"/>
                  <a:pt x="326543" y="1237628"/>
                </a:cubicBezTo>
                <a:cubicBezTo>
                  <a:pt x="329971" y="1241056"/>
                  <a:pt x="326543" y="1241056"/>
                  <a:pt x="326543" y="1251341"/>
                </a:cubicBezTo>
                <a:lnTo>
                  <a:pt x="326543" y="1477611"/>
                </a:lnTo>
                <a:cubicBezTo>
                  <a:pt x="329971" y="1494753"/>
                  <a:pt x="329971" y="1511895"/>
                  <a:pt x="333399" y="1525608"/>
                </a:cubicBezTo>
                <a:lnTo>
                  <a:pt x="384824" y="1525608"/>
                </a:lnTo>
                <a:cubicBezTo>
                  <a:pt x="391681" y="1508466"/>
                  <a:pt x="395109" y="1487896"/>
                  <a:pt x="395109" y="1470755"/>
                </a:cubicBezTo>
                <a:cubicBezTo>
                  <a:pt x="398538" y="1436471"/>
                  <a:pt x="405394" y="1374761"/>
                  <a:pt x="405394" y="1364476"/>
                </a:cubicBezTo>
                <a:cubicBezTo>
                  <a:pt x="405394" y="1330193"/>
                  <a:pt x="391681" y="1261626"/>
                  <a:pt x="388253" y="1227343"/>
                </a:cubicBezTo>
                <a:lnTo>
                  <a:pt x="456819" y="1227343"/>
                </a:lnTo>
                <a:lnTo>
                  <a:pt x="456819" y="1206773"/>
                </a:lnTo>
                <a:lnTo>
                  <a:pt x="535671" y="1206773"/>
                </a:lnTo>
                <a:cubicBezTo>
                  <a:pt x="542528" y="1241056"/>
                  <a:pt x="569954" y="1223915"/>
                  <a:pt x="590524" y="1223915"/>
                </a:cubicBezTo>
                <a:lnTo>
                  <a:pt x="683089" y="1223915"/>
                </a:lnTo>
                <a:cubicBezTo>
                  <a:pt x="672804" y="1282196"/>
                  <a:pt x="665948" y="1326765"/>
                  <a:pt x="659091" y="1367905"/>
                </a:cubicBezTo>
                <a:lnTo>
                  <a:pt x="669376" y="1549606"/>
                </a:lnTo>
                <a:cubicBezTo>
                  <a:pt x="679661" y="1542750"/>
                  <a:pt x="686518" y="1501610"/>
                  <a:pt x="700231" y="1491325"/>
                </a:cubicBezTo>
                <a:cubicBezTo>
                  <a:pt x="717373" y="1491325"/>
                  <a:pt x="737943" y="1494753"/>
                  <a:pt x="755084" y="1491325"/>
                </a:cubicBezTo>
                <a:cubicBezTo>
                  <a:pt x="768797" y="1484468"/>
                  <a:pt x="765369" y="1457041"/>
                  <a:pt x="768797" y="1450185"/>
                </a:cubicBezTo>
                <a:cubicBezTo>
                  <a:pt x="772226" y="1439900"/>
                  <a:pt x="775654" y="1426186"/>
                  <a:pt x="775654" y="1412473"/>
                </a:cubicBezTo>
                <a:cubicBezTo>
                  <a:pt x="779082" y="1398760"/>
                  <a:pt x="782511" y="1385046"/>
                  <a:pt x="782511" y="1371333"/>
                </a:cubicBezTo>
                <a:cubicBezTo>
                  <a:pt x="792796" y="1306195"/>
                  <a:pt x="803081" y="1237628"/>
                  <a:pt x="809937" y="1169061"/>
                </a:cubicBezTo>
                <a:cubicBezTo>
                  <a:pt x="813366" y="1138206"/>
                  <a:pt x="816794" y="1103923"/>
                  <a:pt x="820222" y="1069640"/>
                </a:cubicBezTo>
                <a:lnTo>
                  <a:pt x="820222" y="870797"/>
                </a:lnTo>
                <a:cubicBezTo>
                  <a:pt x="813366" y="819372"/>
                  <a:pt x="809937" y="757662"/>
                  <a:pt x="799652" y="706237"/>
                </a:cubicBezTo>
                <a:cubicBezTo>
                  <a:pt x="796224" y="671953"/>
                  <a:pt x="782511" y="606815"/>
                  <a:pt x="782511" y="596530"/>
                </a:cubicBezTo>
                <a:cubicBezTo>
                  <a:pt x="782511" y="575960"/>
                  <a:pt x="840792" y="575960"/>
                  <a:pt x="847649" y="562247"/>
                </a:cubicBezTo>
                <a:cubicBezTo>
                  <a:pt x="851077" y="551962"/>
                  <a:pt x="854506" y="538248"/>
                  <a:pt x="854506" y="527963"/>
                </a:cubicBezTo>
                <a:lnTo>
                  <a:pt x="854506" y="503965"/>
                </a:lnTo>
                <a:cubicBezTo>
                  <a:pt x="857934" y="476538"/>
                  <a:pt x="857934" y="445683"/>
                  <a:pt x="861362" y="418257"/>
                </a:cubicBezTo>
                <a:cubicBezTo>
                  <a:pt x="868219" y="466253"/>
                  <a:pt x="861362" y="517678"/>
                  <a:pt x="875076" y="565675"/>
                </a:cubicBezTo>
                <a:cubicBezTo>
                  <a:pt x="878504" y="582817"/>
                  <a:pt x="926501" y="606815"/>
                  <a:pt x="926501" y="617100"/>
                </a:cubicBezTo>
                <a:lnTo>
                  <a:pt x="895646" y="925650"/>
                </a:lnTo>
                <a:lnTo>
                  <a:pt x="895646" y="1114208"/>
                </a:lnTo>
                <a:lnTo>
                  <a:pt x="919644" y="1494753"/>
                </a:lnTo>
                <a:lnTo>
                  <a:pt x="1039636" y="1494753"/>
                </a:lnTo>
                <a:lnTo>
                  <a:pt x="1056777" y="977075"/>
                </a:lnTo>
                <a:cubicBezTo>
                  <a:pt x="1049921" y="970218"/>
                  <a:pt x="1039636" y="963362"/>
                  <a:pt x="1032779" y="959933"/>
                </a:cubicBezTo>
                <a:cubicBezTo>
                  <a:pt x="1032779" y="959933"/>
                  <a:pt x="1032779" y="956505"/>
                  <a:pt x="1036207" y="953077"/>
                </a:cubicBezTo>
                <a:cubicBezTo>
                  <a:pt x="1043064" y="949648"/>
                  <a:pt x="1073919" y="959933"/>
                  <a:pt x="1073919" y="935935"/>
                </a:cubicBezTo>
                <a:lnTo>
                  <a:pt x="1231622" y="935935"/>
                </a:lnTo>
                <a:cubicBezTo>
                  <a:pt x="1238479" y="939363"/>
                  <a:pt x="1248764" y="963362"/>
                  <a:pt x="1269334" y="956505"/>
                </a:cubicBezTo>
                <a:cubicBezTo>
                  <a:pt x="1265906" y="966790"/>
                  <a:pt x="1252192" y="973646"/>
                  <a:pt x="1252192" y="983931"/>
                </a:cubicBezTo>
                <a:cubicBezTo>
                  <a:pt x="1252192" y="990788"/>
                  <a:pt x="1259049" y="987360"/>
                  <a:pt x="1259049" y="994216"/>
                </a:cubicBezTo>
                <a:cubicBezTo>
                  <a:pt x="1259049" y="1004501"/>
                  <a:pt x="1248764" y="1014786"/>
                  <a:pt x="1248764" y="1021643"/>
                </a:cubicBezTo>
                <a:cubicBezTo>
                  <a:pt x="1248764" y="1031928"/>
                  <a:pt x="1252192" y="1038785"/>
                  <a:pt x="1259049" y="1045641"/>
                </a:cubicBezTo>
                <a:cubicBezTo>
                  <a:pt x="1255621" y="1151920"/>
                  <a:pt x="1255621" y="1155348"/>
                  <a:pt x="1259049" y="1158776"/>
                </a:cubicBezTo>
                <a:cubicBezTo>
                  <a:pt x="1255621" y="1169061"/>
                  <a:pt x="1252192" y="1186203"/>
                  <a:pt x="1252192" y="1196488"/>
                </a:cubicBezTo>
                <a:cubicBezTo>
                  <a:pt x="1252192" y="1203345"/>
                  <a:pt x="1259049" y="1203345"/>
                  <a:pt x="1259049" y="1213630"/>
                </a:cubicBezTo>
                <a:cubicBezTo>
                  <a:pt x="1259049" y="1220486"/>
                  <a:pt x="1252192" y="1213630"/>
                  <a:pt x="1252192" y="1223915"/>
                </a:cubicBezTo>
                <a:lnTo>
                  <a:pt x="1252192" y="1494753"/>
                </a:lnTo>
                <a:lnTo>
                  <a:pt x="1313902" y="1494753"/>
                </a:lnTo>
                <a:lnTo>
                  <a:pt x="1324187" y="1073068"/>
                </a:lnTo>
                <a:cubicBezTo>
                  <a:pt x="1320759" y="1069640"/>
                  <a:pt x="1317331" y="1069640"/>
                  <a:pt x="1317331" y="1059355"/>
                </a:cubicBezTo>
                <a:cubicBezTo>
                  <a:pt x="1317331" y="1059355"/>
                  <a:pt x="1327616" y="1055926"/>
                  <a:pt x="1327616" y="1038785"/>
                </a:cubicBezTo>
                <a:lnTo>
                  <a:pt x="1327616" y="1014786"/>
                </a:lnTo>
                <a:lnTo>
                  <a:pt x="1327616" y="997645"/>
                </a:lnTo>
                <a:lnTo>
                  <a:pt x="1475034" y="997645"/>
                </a:lnTo>
                <a:cubicBezTo>
                  <a:pt x="1478462" y="1014786"/>
                  <a:pt x="1478462" y="1031928"/>
                  <a:pt x="1475034" y="1049070"/>
                </a:cubicBezTo>
                <a:cubicBezTo>
                  <a:pt x="1485319" y="1059355"/>
                  <a:pt x="1495604" y="1073068"/>
                  <a:pt x="1495604" y="1083353"/>
                </a:cubicBezTo>
                <a:lnTo>
                  <a:pt x="1495604" y="1494753"/>
                </a:lnTo>
                <a:cubicBezTo>
                  <a:pt x="1499032" y="1494753"/>
                  <a:pt x="1499032" y="1498181"/>
                  <a:pt x="1505889" y="1498181"/>
                </a:cubicBezTo>
                <a:cubicBezTo>
                  <a:pt x="1529887" y="1498181"/>
                  <a:pt x="1509317" y="1460470"/>
                  <a:pt x="1523031" y="1412473"/>
                </a:cubicBezTo>
                <a:lnTo>
                  <a:pt x="1523031" y="815943"/>
                </a:lnTo>
                <a:lnTo>
                  <a:pt x="1670449" y="815943"/>
                </a:lnTo>
                <a:cubicBezTo>
                  <a:pt x="1677306" y="829657"/>
                  <a:pt x="1684162" y="846798"/>
                  <a:pt x="1687591" y="860512"/>
                </a:cubicBezTo>
                <a:lnTo>
                  <a:pt x="1684162" y="1429615"/>
                </a:lnTo>
                <a:cubicBezTo>
                  <a:pt x="1691019" y="1426186"/>
                  <a:pt x="1708161" y="1426186"/>
                  <a:pt x="1711589" y="1443328"/>
                </a:cubicBezTo>
                <a:lnTo>
                  <a:pt x="1732159" y="1439900"/>
                </a:lnTo>
                <a:lnTo>
                  <a:pt x="1732159" y="623957"/>
                </a:lnTo>
                <a:cubicBezTo>
                  <a:pt x="1745872" y="617100"/>
                  <a:pt x="1814439" y="617100"/>
                  <a:pt x="1848722" y="623957"/>
                </a:cubicBezTo>
                <a:lnTo>
                  <a:pt x="1848722" y="1439900"/>
                </a:lnTo>
                <a:cubicBezTo>
                  <a:pt x="1852151" y="1443328"/>
                  <a:pt x="1848722" y="1443328"/>
                  <a:pt x="1859007" y="1443328"/>
                </a:cubicBezTo>
                <a:cubicBezTo>
                  <a:pt x="1869292" y="1443328"/>
                  <a:pt x="1876149" y="1429615"/>
                  <a:pt x="1893290" y="1433043"/>
                </a:cubicBezTo>
                <a:lnTo>
                  <a:pt x="1896719" y="905080"/>
                </a:lnTo>
                <a:cubicBezTo>
                  <a:pt x="1896719" y="898223"/>
                  <a:pt x="1893290" y="887938"/>
                  <a:pt x="1893290" y="877653"/>
                </a:cubicBezTo>
                <a:cubicBezTo>
                  <a:pt x="1896719" y="867368"/>
                  <a:pt x="1889862" y="857083"/>
                  <a:pt x="1893290" y="846798"/>
                </a:cubicBezTo>
                <a:cubicBezTo>
                  <a:pt x="1893290" y="829657"/>
                  <a:pt x="1903575" y="819372"/>
                  <a:pt x="1907004" y="805658"/>
                </a:cubicBezTo>
                <a:cubicBezTo>
                  <a:pt x="1927574" y="805658"/>
                  <a:pt x="1958429" y="802230"/>
                  <a:pt x="1968714" y="802230"/>
                </a:cubicBezTo>
                <a:lnTo>
                  <a:pt x="2057850" y="802230"/>
                </a:lnTo>
                <a:lnTo>
                  <a:pt x="2057850" y="1220486"/>
                </a:lnTo>
                <a:cubicBezTo>
                  <a:pt x="2068135" y="1343906"/>
                  <a:pt x="2040709" y="1463898"/>
                  <a:pt x="2068135" y="1463898"/>
                </a:cubicBezTo>
                <a:cubicBezTo>
                  <a:pt x="2081849" y="1463898"/>
                  <a:pt x="2081849" y="1450185"/>
                  <a:pt x="2081849" y="1443328"/>
                </a:cubicBezTo>
                <a:lnTo>
                  <a:pt x="2109275" y="1443328"/>
                </a:lnTo>
                <a:lnTo>
                  <a:pt x="2109275" y="1090210"/>
                </a:lnTo>
                <a:cubicBezTo>
                  <a:pt x="2126417" y="1083353"/>
                  <a:pt x="2122989" y="1069640"/>
                  <a:pt x="2126417" y="1062783"/>
                </a:cubicBezTo>
                <a:cubicBezTo>
                  <a:pt x="2143559" y="1028500"/>
                  <a:pt x="2133274" y="1049070"/>
                  <a:pt x="2150415" y="1042213"/>
                </a:cubicBezTo>
                <a:cubicBezTo>
                  <a:pt x="2157272" y="1038785"/>
                  <a:pt x="2160700" y="1031928"/>
                  <a:pt x="2164129" y="1025071"/>
                </a:cubicBezTo>
                <a:cubicBezTo>
                  <a:pt x="2191555" y="1035356"/>
                  <a:pt x="2212125" y="994216"/>
                  <a:pt x="2201840" y="977075"/>
                </a:cubicBezTo>
                <a:cubicBezTo>
                  <a:pt x="2253265" y="994216"/>
                  <a:pt x="2232695" y="925650"/>
                  <a:pt x="2239552" y="905080"/>
                </a:cubicBezTo>
                <a:cubicBezTo>
                  <a:pt x="2242980" y="833085"/>
                  <a:pt x="2242980" y="819372"/>
                  <a:pt x="2239552" y="809087"/>
                </a:cubicBezTo>
                <a:lnTo>
                  <a:pt x="2253265" y="809087"/>
                </a:lnTo>
                <a:lnTo>
                  <a:pt x="2256694" y="959933"/>
                </a:lnTo>
                <a:cubicBezTo>
                  <a:pt x="2260122" y="983931"/>
                  <a:pt x="2260122" y="977075"/>
                  <a:pt x="2287549" y="977075"/>
                </a:cubicBezTo>
                <a:cubicBezTo>
                  <a:pt x="2287549" y="987360"/>
                  <a:pt x="2290977" y="1001073"/>
                  <a:pt x="2287549" y="1011358"/>
                </a:cubicBezTo>
                <a:cubicBezTo>
                  <a:pt x="2290977" y="1025071"/>
                  <a:pt x="2314975" y="1021643"/>
                  <a:pt x="2321832" y="1025071"/>
                </a:cubicBezTo>
                <a:cubicBezTo>
                  <a:pt x="2325260" y="1035356"/>
                  <a:pt x="2332117" y="1045641"/>
                  <a:pt x="2345830" y="1042213"/>
                </a:cubicBezTo>
                <a:cubicBezTo>
                  <a:pt x="2349259" y="1049070"/>
                  <a:pt x="2352687" y="1073068"/>
                  <a:pt x="2356115" y="1090210"/>
                </a:cubicBezTo>
                <a:cubicBezTo>
                  <a:pt x="2359544" y="1093638"/>
                  <a:pt x="2366400" y="1093638"/>
                  <a:pt x="2366400" y="1097066"/>
                </a:cubicBezTo>
                <a:cubicBezTo>
                  <a:pt x="2369829" y="1124493"/>
                  <a:pt x="2373257" y="1169061"/>
                  <a:pt x="2373257" y="1179346"/>
                </a:cubicBezTo>
                <a:lnTo>
                  <a:pt x="2373257" y="1289053"/>
                </a:lnTo>
                <a:cubicBezTo>
                  <a:pt x="2373257" y="1289053"/>
                  <a:pt x="2369829" y="1292481"/>
                  <a:pt x="2380114" y="1292481"/>
                </a:cubicBezTo>
                <a:cubicBezTo>
                  <a:pt x="2386970" y="1292481"/>
                  <a:pt x="2383542" y="1278768"/>
                  <a:pt x="2407540" y="1278768"/>
                </a:cubicBezTo>
                <a:lnTo>
                  <a:pt x="2407540" y="1254770"/>
                </a:lnTo>
                <a:lnTo>
                  <a:pt x="2414397" y="1254770"/>
                </a:lnTo>
                <a:lnTo>
                  <a:pt x="2414397" y="1278768"/>
                </a:lnTo>
                <a:cubicBezTo>
                  <a:pt x="2417825" y="1278768"/>
                  <a:pt x="2421254" y="1282196"/>
                  <a:pt x="2424682" y="1285625"/>
                </a:cubicBezTo>
                <a:cubicBezTo>
                  <a:pt x="2428110" y="1278768"/>
                  <a:pt x="2428110" y="1271911"/>
                  <a:pt x="2428110" y="1265055"/>
                </a:cubicBezTo>
                <a:lnTo>
                  <a:pt x="2428110" y="1206773"/>
                </a:lnTo>
                <a:cubicBezTo>
                  <a:pt x="2434967" y="1199916"/>
                  <a:pt x="2448680" y="1193060"/>
                  <a:pt x="2455537" y="1182775"/>
                </a:cubicBezTo>
                <a:lnTo>
                  <a:pt x="2517247" y="1182775"/>
                </a:lnTo>
                <a:cubicBezTo>
                  <a:pt x="2517247" y="1186203"/>
                  <a:pt x="2520675" y="1193060"/>
                  <a:pt x="2524104" y="1196488"/>
                </a:cubicBezTo>
                <a:cubicBezTo>
                  <a:pt x="2527532" y="1196488"/>
                  <a:pt x="2534389" y="1193060"/>
                  <a:pt x="2534389" y="1189631"/>
                </a:cubicBezTo>
                <a:cubicBezTo>
                  <a:pt x="2537817" y="1172490"/>
                  <a:pt x="2558387" y="1151920"/>
                  <a:pt x="2565244" y="1145063"/>
                </a:cubicBezTo>
                <a:cubicBezTo>
                  <a:pt x="2568672" y="1141635"/>
                  <a:pt x="2568672" y="1134778"/>
                  <a:pt x="2568672" y="1131350"/>
                </a:cubicBezTo>
                <a:lnTo>
                  <a:pt x="2568672" y="1107351"/>
                </a:lnTo>
                <a:cubicBezTo>
                  <a:pt x="2568672" y="1100495"/>
                  <a:pt x="2568672" y="1093638"/>
                  <a:pt x="2572100" y="1090210"/>
                </a:cubicBezTo>
                <a:cubicBezTo>
                  <a:pt x="2575529" y="1107351"/>
                  <a:pt x="2572100" y="1127921"/>
                  <a:pt x="2578957" y="1145063"/>
                </a:cubicBezTo>
                <a:cubicBezTo>
                  <a:pt x="2589242" y="1169061"/>
                  <a:pt x="2616669" y="1151920"/>
                  <a:pt x="2637239" y="1158776"/>
                </a:cubicBezTo>
                <a:cubicBezTo>
                  <a:pt x="2637239" y="1162205"/>
                  <a:pt x="2633810" y="1169061"/>
                  <a:pt x="2633810" y="1172490"/>
                </a:cubicBezTo>
                <a:cubicBezTo>
                  <a:pt x="2637239" y="1175918"/>
                  <a:pt x="2647524" y="1175918"/>
                  <a:pt x="2647524" y="1186203"/>
                </a:cubicBezTo>
                <a:cubicBezTo>
                  <a:pt x="2661237" y="1234200"/>
                  <a:pt x="2661237" y="1289053"/>
                  <a:pt x="2674950" y="1337050"/>
                </a:cubicBezTo>
                <a:cubicBezTo>
                  <a:pt x="2678379" y="1347335"/>
                  <a:pt x="2674950" y="1367905"/>
                  <a:pt x="2678379" y="1385046"/>
                </a:cubicBezTo>
                <a:cubicBezTo>
                  <a:pt x="2678379" y="1391903"/>
                  <a:pt x="2685235" y="1402188"/>
                  <a:pt x="2695520" y="1402188"/>
                </a:cubicBezTo>
                <a:cubicBezTo>
                  <a:pt x="2702377" y="1402188"/>
                  <a:pt x="2705805" y="1395331"/>
                  <a:pt x="2712662" y="1388475"/>
                </a:cubicBezTo>
                <a:lnTo>
                  <a:pt x="2712662" y="1323336"/>
                </a:lnTo>
                <a:cubicBezTo>
                  <a:pt x="2712662" y="1306195"/>
                  <a:pt x="2719519" y="1306195"/>
                  <a:pt x="2733232" y="1306195"/>
                </a:cubicBezTo>
                <a:cubicBezTo>
                  <a:pt x="2740089" y="1306195"/>
                  <a:pt x="2825797" y="1309623"/>
                  <a:pt x="2832653" y="1309623"/>
                </a:cubicBezTo>
                <a:cubicBezTo>
                  <a:pt x="2832653" y="1309623"/>
                  <a:pt x="2836082" y="1313051"/>
                  <a:pt x="2846367" y="1306195"/>
                </a:cubicBezTo>
                <a:lnTo>
                  <a:pt x="2846367" y="1018215"/>
                </a:lnTo>
                <a:cubicBezTo>
                  <a:pt x="2860080" y="997645"/>
                  <a:pt x="2884078" y="980503"/>
                  <a:pt x="2901220" y="959933"/>
                </a:cubicBezTo>
                <a:lnTo>
                  <a:pt x="2901220" y="946220"/>
                </a:lnTo>
                <a:cubicBezTo>
                  <a:pt x="2901220" y="932507"/>
                  <a:pt x="2904648" y="915365"/>
                  <a:pt x="2908077" y="901652"/>
                </a:cubicBezTo>
                <a:cubicBezTo>
                  <a:pt x="2901220" y="946220"/>
                  <a:pt x="2921790" y="959933"/>
                  <a:pt x="2956073" y="959933"/>
                </a:cubicBezTo>
                <a:lnTo>
                  <a:pt x="2980072" y="959933"/>
                </a:lnTo>
                <a:cubicBezTo>
                  <a:pt x="2980072" y="949648"/>
                  <a:pt x="2980072" y="935935"/>
                  <a:pt x="2983500" y="925650"/>
                </a:cubicBezTo>
                <a:cubicBezTo>
                  <a:pt x="2969787" y="994216"/>
                  <a:pt x="3052067" y="942792"/>
                  <a:pt x="3052067" y="994216"/>
                </a:cubicBezTo>
                <a:cubicBezTo>
                  <a:pt x="3052067" y="1031928"/>
                  <a:pt x="3034925" y="970218"/>
                  <a:pt x="3045210" y="1110780"/>
                </a:cubicBezTo>
                <a:lnTo>
                  <a:pt x="3048638" y="1247913"/>
                </a:lnTo>
                <a:cubicBezTo>
                  <a:pt x="3052067" y="1251341"/>
                  <a:pt x="3055495" y="1258198"/>
                  <a:pt x="3065780" y="1258198"/>
                </a:cubicBezTo>
                <a:cubicBezTo>
                  <a:pt x="3072637" y="1258198"/>
                  <a:pt x="3076065" y="1251341"/>
                  <a:pt x="3082922" y="1244485"/>
                </a:cubicBezTo>
                <a:cubicBezTo>
                  <a:pt x="3089778" y="1241056"/>
                  <a:pt x="3100063" y="1247913"/>
                  <a:pt x="3117205" y="1241056"/>
                </a:cubicBezTo>
                <a:lnTo>
                  <a:pt x="3117205" y="1124493"/>
                </a:lnTo>
                <a:cubicBezTo>
                  <a:pt x="3137775" y="1114208"/>
                  <a:pt x="3168630" y="1093638"/>
                  <a:pt x="3178915" y="1093638"/>
                </a:cubicBezTo>
                <a:lnTo>
                  <a:pt x="3271480" y="1093638"/>
                </a:lnTo>
                <a:cubicBezTo>
                  <a:pt x="3274908" y="1097066"/>
                  <a:pt x="3274908" y="1103923"/>
                  <a:pt x="3281765" y="1110780"/>
                </a:cubicBezTo>
                <a:lnTo>
                  <a:pt x="3295478" y="1110780"/>
                </a:lnTo>
                <a:lnTo>
                  <a:pt x="3305763" y="891367"/>
                </a:lnTo>
                <a:cubicBezTo>
                  <a:pt x="3309192" y="884510"/>
                  <a:pt x="3309192" y="877653"/>
                  <a:pt x="3309192" y="870797"/>
                </a:cubicBezTo>
                <a:cubicBezTo>
                  <a:pt x="3309192" y="863940"/>
                  <a:pt x="3312620" y="853655"/>
                  <a:pt x="3312620" y="843370"/>
                </a:cubicBezTo>
                <a:cubicBezTo>
                  <a:pt x="3326333" y="833085"/>
                  <a:pt x="3374330" y="822800"/>
                  <a:pt x="3391472" y="822800"/>
                </a:cubicBezTo>
                <a:cubicBezTo>
                  <a:pt x="3412042" y="822800"/>
                  <a:pt x="3442897" y="826228"/>
                  <a:pt x="3442897" y="853655"/>
                </a:cubicBezTo>
                <a:lnTo>
                  <a:pt x="3442897" y="1049070"/>
                </a:lnTo>
                <a:cubicBezTo>
                  <a:pt x="3456610" y="1073068"/>
                  <a:pt x="3456610" y="1059355"/>
                  <a:pt x="3456610" y="1076496"/>
                </a:cubicBezTo>
                <a:lnTo>
                  <a:pt x="3456610" y="1265055"/>
                </a:lnTo>
                <a:cubicBezTo>
                  <a:pt x="3460038" y="1285625"/>
                  <a:pt x="3453182" y="1402188"/>
                  <a:pt x="3497750" y="1402188"/>
                </a:cubicBezTo>
                <a:lnTo>
                  <a:pt x="3508035" y="1402188"/>
                </a:lnTo>
                <a:cubicBezTo>
                  <a:pt x="3511463" y="1395331"/>
                  <a:pt x="3511463" y="1385046"/>
                  <a:pt x="3511463" y="1371333"/>
                </a:cubicBezTo>
                <a:cubicBezTo>
                  <a:pt x="3511463" y="1299338"/>
                  <a:pt x="3497750" y="1271911"/>
                  <a:pt x="3576602" y="1271911"/>
                </a:cubicBezTo>
                <a:cubicBezTo>
                  <a:pt x="3586887" y="1271911"/>
                  <a:pt x="3604028" y="1275340"/>
                  <a:pt x="3621170" y="1275340"/>
                </a:cubicBezTo>
                <a:cubicBezTo>
                  <a:pt x="3621170" y="1330193"/>
                  <a:pt x="3628027" y="1385046"/>
                  <a:pt x="3631455" y="1439900"/>
                </a:cubicBezTo>
                <a:cubicBezTo>
                  <a:pt x="3634883" y="1443328"/>
                  <a:pt x="3638312" y="1446756"/>
                  <a:pt x="3648597" y="1446756"/>
                </a:cubicBezTo>
                <a:cubicBezTo>
                  <a:pt x="3655453" y="1446756"/>
                  <a:pt x="3682880" y="1433043"/>
                  <a:pt x="3700022" y="1429615"/>
                </a:cubicBezTo>
                <a:cubicBezTo>
                  <a:pt x="3706878" y="1426186"/>
                  <a:pt x="3706878" y="1415901"/>
                  <a:pt x="3706878" y="1405616"/>
                </a:cubicBezTo>
                <a:lnTo>
                  <a:pt x="3706878" y="1131350"/>
                </a:lnTo>
                <a:lnTo>
                  <a:pt x="3964003" y="1052498"/>
                </a:lnTo>
                <a:cubicBezTo>
                  <a:pt x="3991430" y="1062783"/>
                  <a:pt x="4029142" y="1059355"/>
                  <a:pt x="4059997" y="1086781"/>
                </a:cubicBezTo>
                <a:lnTo>
                  <a:pt x="4059997" y="1388475"/>
                </a:lnTo>
                <a:lnTo>
                  <a:pt x="4070281" y="1398760"/>
                </a:lnTo>
                <a:cubicBezTo>
                  <a:pt x="4077138" y="1367905"/>
                  <a:pt x="4118278" y="1385046"/>
                  <a:pt x="4142276" y="1381618"/>
                </a:cubicBezTo>
                <a:cubicBezTo>
                  <a:pt x="4149133" y="1378190"/>
                  <a:pt x="4149133" y="1367905"/>
                  <a:pt x="4155990" y="1361048"/>
                </a:cubicBezTo>
                <a:lnTo>
                  <a:pt x="4155990" y="1378190"/>
                </a:lnTo>
                <a:lnTo>
                  <a:pt x="4162846" y="1385046"/>
                </a:lnTo>
                <a:cubicBezTo>
                  <a:pt x="4173131" y="1367905"/>
                  <a:pt x="4183416" y="1350763"/>
                  <a:pt x="4197130" y="1333621"/>
                </a:cubicBezTo>
                <a:lnTo>
                  <a:pt x="4197130" y="1213630"/>
                </a:lnTo>
                <a:cubicBezTo>
                  <a:pt x="4203986" y="1203345"/>
                  <a:pt x="4227985" y="1189631"/>
                  <a:pt x="4227985" y="1172490"/>
                </a:cubicBezTo>
                <a:lnTo>
                  <a:pt x="4392545" y="1172490"/>
                </a:lnTo>
                <a:cubicBezTo>
                  <a:pt x="4378831" y="1199916"/>
                  <a:pt x="4423400" y="1193060"/>
                  <a:pt x="4433685" y="1217058"/>
                </a:cubicBezTo>
                <a:cubicBezTo>
                  <a:pt x="4443970" y="1237628"/>
                  <a:pt x="4437113" y="1268483"/>
                  <a:pt x="4433685" y="1292481"/>
                </a:cubicBezTo>
                <a:cubicBezTo>
                  <a:pt x="4447398" y="1299338"/>
                  <a:pt x="4464540" y="1302766"/>
                  <a:pt x="4474825" y="1302766"/>
                </a:cubicBezTo>
                <a:cubicBezTo>
                  <a:pt x="4491966" y="1302766"/>
                  <a:pt x="4491966" y="1275340"/>
                  <a:pt x="4498823" y="1268483"/>
                </a:cubicBezTo>
                <a:lnTo>
                  <a:pt x="4615386" y="1268483"/>
                </a:lnTo>
                <a:cubicBezTo>
                  <a:pt x="4618815" y="1278768"/>
                  <a:pt x="4629100" y="1282196"/>
                  <a:pt x="4632528" y="1295910"/>
                </a:cubicBezTo>
                <a:cubicBezTo>
                  <a:pt x="4635956" y="1299338"/>
                  <a:pt x="4635956" y="1313051"/>
                  <a:pt x="4635956" y="1319908"/>
                </a:cubicBezTo>
                <a:cubicBezTo>
                  <a:pt x="4639385" y="1323336"/>
                  <a:pt x="4642813" y="1326765"/>
                  <a:pt x="4649670" y="1326765"/>
                </a:cubicBezTo>
                <a:cubicBezTo>
                  <a:pt x="4673668" y="1326765"/>
                  <a:pt x="4670240" y="1261626"/>
                  <a:pt x="4670240" y="1254770"/>
                </a:cubicBezTo>
                <a:cubicBezTo>
                  <a:pt x="4673668" y="1234200"/>
                  <a:pt x="4673668" y="1210201"/>
                  <a:pt x="4677096" y="1186203"/>
                </a:cubicBezTo>
                <a:cubicBezTo>
                  <a:pt x="4680525" y="1169061"/>
                  <a:pt x="4683953" y="1148491"/>
                  <a:pt x="4687381" y="1127921"/>
                </a:cubicBezTo>
                <a:cubicBezTo>
                  <a:pt x="4694238" y="1107351"/>
                  <a:pt x="4694238" y="1079925"/>
                  <a:pt x="4707951" y="1059355"/>
                </a:cubicBezTo>
                <a:cubicBezTo>
                  <a:pt x="4725093" y="1028500"/>
                  <a:pt x="4762805" y="1001073"/>
                  <a:pt x="4786803" y="980503"/>
                </a:cubicBezTo>
                <a:cubicBezTo>
                  <a:pt x="4790231" y="977075"/>
                  <a:pt x="4807373" y="932507"/>
                  <a:pt x="4827943" y="932507"/>
                </a:cubicBezTo>
                <a:cubicBezTo>
                  <a:pt x="4838228" y="932507"/>
                  <a:pt x="4848513" y="966790"/>
                  <a:pt x="4848513" y="977075"/>
                </a:cubicBezTo>
                <a:cubicBezTo>
                  <a:pt x="4858798" y="1035356"/>
                  <a:pt x="4865655" y="1093638"/>
                  <a:pt x="4872511" y="1151920"/>
                </a:cubicBezTo>
                <a:lnTo>
                  <a:pt x="4879368" y="1429615"/>
                </a:lnTo>
                <a:cubicBezTo>
                  <a:pt x="4882796" y="1429615"/>
                  <a:pt x="4882796" y="1433043"/>
                  <a:pt x="4889653" y="1433043"/>
                </a:cubicBezTo>
                <a:cubicBezTo>
                  <a:pt x="4910223" y="1433043"/>
                  <a:pt x="4899938" y="1391903"/>
                  <a:pt x="4975361" y="1415901"/>
                </a:cubicBezTo>
                <a:cubicBezTo>
                  <a:pt x="4978790" y="1405616"/>
                  <a:pt x="4978790" y="1378190"/>
                  <a:pt x="4978790" y="1371333"/>
                </a:cubicBezTo>
                <a:cubicBezTo>
                  <a:pt x="4968505" y="1316480"/>
                  <a:pt x="5033643" y="1357620"/>
                  <a:pt x="5030214" y="1323336"/>
                </a:cubicBezTo>
                <a:cubicBezTo>
                  <a:pt x="5040499" y="1316480"/>
                  <a:pt x="5098781" y="1330193"/>
                  <a:pt x="5085068" y="1278768"/>
                </a:cubicBezTo>
                <a:cubicBezTo>
                  <a:pt x="5085068" y="1271911"/>
                  <a:pt x="5085068" y="1265055"/>
                  <a:pt x="5088496" y="1258198"/>
                </a:cubicBezTo>
                <a:cubicBezTo>
                  <a:pt x="5091924" y="1275340"/>
                  <a:pt x="5091924" y="1295910"/>
                  <a:pt x="5088496" y="1319908"/>
                </a:cubicBezTo>
                <a:lnTo>
                  <a:pt x="5136493" y="1319908"/>
                </a:lnTo>
                <a:cubicBezTo>
                  <a:pt x="5136493" y="1326765"/>
                  <a:pt x="5136493" y="1333621"/>
                  <a:pt x="5143349" y="1340478"/>
                </a:cubicBezTo>
                <a:lnTo>
                  <a:pt x="5177633" y="1340478"/>
                </a:lnTo>
                <a:lnTo>
                  <a:pt x="5177633" y="1141635"/>
                </a:lnTo>
                <a:cubicBezTo>
                  <a:pt x="5198203" y="1127921"/>
                  <a:pt x="5229058" y="1121065"/>
                  <a:pt x="5222201" y="1097066"/>
                </a:cubicBezTo>
                <a:cubicBezTo>
                  <a:pt x="5218773" y="1076496"/>
                  <a:pt x="5249628" y="1062783"/>
                  <a:pt x="5263341" y="1062783"/>
                </a:cubicBezTo>
                <a:cubicBezTo>
                  <a:pt x="5270198" y="1062783"/>
                  <a:pt x="5335336" y="1079925"/>
                  <a:pt x="5369619" y="1093638"/>
                </a:cubicBezTo>
                <a:cubicBezTo>
                  <a:pt x="5376476" y="1097066"/>
                  <a:pt x="5376476" y="1114208"/>
                  <a:pt x="5376476" y="1117636"/>
                </a:cubicBezTo>
                <a:lnTo>
                  <a:pt x="5379904" y="1333621"/>
                </a:lnTo>
                <a:cubicBezTo>
                  <a:pt x="5373048" y="1354191"/>
                  <a:pt x="5390189" y="1371333"/>
                  <a:pt x="5390189" y="1391903"/>
                </a:cubicBezTo>
                <a:cubicBezTo>
                  <a:pt x="5390189" y="1398760"/>
                  <a:pt x="5383333" y="1436471"/>
                  <a:pt x="5383333" y="1446756"/>
                </a:cubicBezTo>
                <a:cubicBezTo>
                  <a:pt x="5383333" y="1477611"/>
                  <a:pt x="5379904" y="1491325"/>
                  <a:pt x="5410759" y="1491325"/>
                </a:cubicBezTo>
                <a:cubicBezTo>
                  <a:pt x="5421044" y="1491325"/>
                  <a:pt x="5434758" y="1487896"/>
                  <a:pt x="5445043" y="1484468"/>
                </a:cubicBezTo>
                <a:lnTo>
                  <a:pt x="5606174" y="1487896"/>
                </a:lnTo>
                <a:cubicBezTo>
                  <a:pt x="5619888" y="1484468"/>
                  <a:pt x="5637029" y="1477611"/>
                  <a:pt x="5654171" y="1477611"/>
                </a:cubicBezTo>
                <a:cubicBezTo>
                  <a:pt x="5664456" y="1474183"/>
                  <a:pt x="5678169" y="1481040"/>
                  <a:pt x="5688454" y="1477611"/>
                </a:cubicBezTo>
                <a:cubicBezTo>
                  <a:pt x="5688454" y="1474183"/>
                  <a:pt x="5695311" y="1470755"/>
                  <a:pt x="5702168" y="1463898"/>
                </a:cubicBezTo>
                <a:lnTo>
                  <a:pt x="5787876" y="1463898"/>
                </a:lnTo>
                <a:cubicBezTo>
                  <a:pt x="5801589" y="1436471"/>
                  <a:pt x="5811874" y="1409045"/>
                  <a:pt x="5818731" y="1381618"/>
                </a:cubicBezTo>
                <a:cubicBezTo>
                  <a:pt x="5822159" y="1371333"/>
                  <a:pt x="5829016" y="1361048"/>
                  <a:pt x="5832444" y="1350763"/>
                </a:cubicBezTo>
                <a:cubicBezTo>
                  <a:pt x="5835873" y="1343906"/>
                  <a:pt x="5835873" y="1337050"/>
                  <a:pt x="5835873" y="1326765"/>
                </a:cubicBezTo>
                <a:cubicBezTo>
                  <a:pt x="5835873" y="1275340"/>
                  <a:pt x="5784448" y="1289053"/>
                  <a:pt x="5784448" y="1223915"/>
                </a:cubicBezTo>
                <a:cubicBezTo>
                  <a:pt x="5784448" y="1196488"/>
                  <a:pt x="5794733" y="1165633"/>
                  <a:pt x="5835873" y="1145063"/>
                </a:cubicBezTo>
                <a:lnTo>
                  <a:pt x="5842729" y="678810"/>
                </a:lnTo>
                <a:cubicBezTo>
                  <a:pt x="5839301" y="671953"/>
                  <a:pt x="5825588" y="661668"/>
                  <a:pt x="5818731" y="654812"/>
                </a:cubicBezTo>
                <a:cubicBezTo>
                  <a:pt x="5805018" y="637670"/>
                  <a:pt x="5798161" y="620528"/>
                  <a:pt x="5798161" y="603387"/>
                </a:cubicBezTo>
                <a:cubicBezTo>
                  <a:pt x="5798161" y="524535"/>
                  <a:pt x="5887298" y="545105"/>
                  <a:pt x="5887298" y="493680"/>
                </a:cubicBezTo>
                <a:cubicBezTo>
                  <a:pt x="5887298" y="483395"/>
                  <a:pt x="5883869" y="483395"/>
                  <a:pt x="5877013" y="479967"/>
                </a:cubicBezTo>
                <a:lnTo>
                  <a:pt x="5890726" y="466253"/>
                </a:lnTo>
                <a:lnTo>
                  <a:pt x="5890726" y="397687"/>
                </a:lnTo>
                <a:cubicBezTo>
                  <a:pt x="5883869" y="390830"/>
                  <a:pt x="5877013" y="380545"/>
                  <a:pt x="5877013" y="373688"/>
                </a:cubicBezTo>
                <a:cubicBezTo>
                  <a:pt x="5877013" y="363403"/>
                  <a:pt x="5883869" y="353118"/>
                  <a:pt x="5880441" y="342833"/>
                </a:cubicBezTo>
                <a:cubicBezTo>
                  <a:pt x="5897583" y="342833"/>
                  <a:pt x="5897583" y="318835"/>
                  <a:pt x="5897583" y="308550"/>
                </a:cubicBezTo>
                <a:cubicBezTo>
                  <a:pt x="5897583" y="298265"/>
                  <a:pt x="5901011" y="284552"/>
                  <a:pt x="5901011" y="277695"/>
                </a:cubicBezTo>
                <a:cubicBezTo>
                  <a:pt x="5901011" y="267410"/>
                  <a:pt x="5897583" y="260553"/>
                  <a:pt x="5890726" y="253697"/>
                </a:cubicBezTo>
                <a:cubicBezTo>
                  <a:pt x="5894154" y="253697"/>
                  <a:pt x="5901011" y="250268"/>
                  <a:pt x="5907868" y="246840"/>
                </a:cubicBezTo>
                <a:lnTo>
                  <a:pt x="5907868" y="167989"/>
                </a:lnTo>
                <a:cubicBezTo>
                  <a:pt x="5904439" y="167989"/>
                  <a:pt x="5901011" y="174845"/>
                  <a:pt x="5901011" y="164560"/>
                </a:cubicBezTo>
                <a:cubicBezTo>
                  <a:pt x="5901011" y="157704"/>
                  <a:pt x="5907868" y="154275"/>
                  <a:pt x="5907868" y="147419"/>
                </a:cubicBezTo>
                <a:lnTo>
                  <a:pt x="5907868" y="130277"/>
                </a:lnTo>
                <a:cubicBezTo>
                  <a:pt x="5907868" y="123420"/>
                  <a:pt x="5907868" y="116564"/>
                  <a:pt x="5911296" y="109707"/>
                </a:cubicBezTo>
                <a:lnTo>
                  <a:pt x="5914724" y="0"/>
                </a:lnTo>
                <a:close/>
                <a:moveTo>
                  <a:pt x="5887298" y="692523"/>
                </a:moveTo>
                <a:lnTo>
                  <a:pt x="5887298" y="737092"/>
                </a:lnTo>
                <a:cubicBezTo>
                  <a:pt x="5904439" y="716522"/>
                  <a:pt x="5907868" y="723378"/>
                  <a:pt x="5907868" y="709665"/>
                </a:cubicBezTo>
                <a:cubicBezTo>
                  <a:pt x="5907868" y="699380"/>
                  <a:pt x="5907868" y="695952"/>
                  <a:pt x="5904439" y="692523"/>
                </a:cubicBezTo>
                <a:lnTo>
                  <a:pt x="5887298" y="692523"/>
                </a:lnTo>
                <a:close/>
                <a:moveTo>
                  <a:pt x="5887298" y="764518"/>
                </a:moveTo>
                <a:lnTo>
                  <a:pt x="5883869" y="805658"/>
                </a:lnTo>
                <a:cubicBezTo>
                  <a:pt x="5907868" y="798802"/>
                  <a:pt x="5904439" y="791945"/>
                  <a:pt x="5904439" y="785088"/>
                </a:cubicBezTo>
                <a:cubicBezTo>
                  <a:pt x="5904439" y="771375"/>
                  <a:pt x="5901011" y="764518"/>
                  <a:pt x="5887298" y="764518"/>
                </a:cubicBezTo>
                <a:close/>
                <a:moveTo>
                  <a:pt x="5883869" y="833085"/>
                </a:moveTo>
                <a:lnTo>
                  <a:pt x="5883869" y="881082"/>
                </a:lnTo>
                <a:cubicBezTo>
                  <a:pt x="5901011" y="877653"/>
                  <a:pt x="5904439" y="870797"/>
                  <a:pt x="5904439" y="857083"/>
                </a:cubicBezTo>
                <a:cubicBezTo>
                  <a:pt x="5904439" y="850227"/>
                  <a:pt x="5907868" y="836513"/>
                  <a:pt x="5883869" y="833085"/>
                </a:cubicBezTo>
                <a:close/>
                <a:moveTo>
                  <a:pt x="5883869" y="911937"/>
                </a:moveTo>
                <a:lnTo>
                  <a:pt x="5883869" y="959933"/>
                </a:lnTo>
                <a:cubicBezTo>
                  <a:pt x="5897583" y="942792"/>
                  <a:pt x="5904439" y="949648"/>
                  <a:pt x="5904439" y="932507"/>
                </a:cubicBezTo>
                <a:cubicBezTo>
                  <a:pt x="5904439" y="922222"/>
                  <a:pt x="5907868" y="918793"/>
                  <a:pt x="5883869" y="911937"/>
                </a:cubicBezTo>
                <a:close/>
                <a:moveTo>
                  <a:pt x="5883869" y="987360"/>
                </a:moveTo>
                <a:lnTo>
                  <a:pt x="5883869" y="1042213"/>
                </a:lnTo>
                <a:cubicBezTo>
                  <a:pt x="5907868" y="1035356"/>
                  <a:pt x="5904439" y="1021643"/>
                  <a:pt x="5904439" y="1014786"/>
                </a:cubicBezTo>
                <a:cubicBezTo>
                  <a:pt x="5904439" y="994216"/>
                  <a:pt x="5907868" y="994216"/>
                  <a:pt x="5883869" y="987360"/>
                </a:cubicBezTo>
                <a:close/>
                <a:moveTo>
                  <a:pt x="5883869" y="1073068"/>
                </a:moveTo>
                <a:lnTo>
                  <a:pt x="5883869" y="1110780"/>
                </a:lnTo>
                <a:lnTo>
                  <a:pt x="5901011" y="1110780"/>
                </a:lnTo>
                <a:cubicBezTo>
                  <a:pt x="5904439" y="1103923"/>
                  <a:pt x="5904439" y="1103923"/>
                  <a:pt x="5904439" y="1093638"/>
                </a:cubicBezTo>
                <a:cubicBezTo>
                  <a:pt x="5904439" y="1083353"/>
                  <a:pt x="5901011" y="1079925"/>
                  <a:pt x="5883869" y="1073068"/>
                </a:cubicBezTo>
                <a:close/>
                <a:moveTo>
                  <a:pt x="5959292" y="1313051"/>
                </a:moveTo>
                <a:lnTo>
                  <a:pt x="5955864" y="1439900"/>
                </a:lnTo>
                <a:cubicBezTo>
                  <a:pt x="5973006" y="1422758"/>
                  <a:pt x="6007289" y="1388475"/>
                  <a:pt x="6007289" y="1381618"/>
                </a:cubicBezTo>
                <a:cubicBezTo>
                  <a:pt x="6007289" y="1371333"/>
                  <a:pt x="5973006" y="1333621"/>
                  <a:pt x="5959292" y="1313051"/>
                </a:cubicBezTo>
                <a:close/>
                <a:moveTo>
                  <a:pt x="6021002" y="1405616"/>
                </a:moveTo>
                <a:cubicBezTo>
                  <a:pt x="5997004" y="1433043"/>
                  <a:pt x="5976434" y="1460470"/>
                  <a:pt x="5959292" y="1484468"/>
                </a:cubicBezTo>
                <a:cubicBezTo>
                  <a:pt x="5979862" y="1484468"/>
                  <a:pt x="6014146" y="1487896"/>
                  <a:pt x="6024431" y="1487896"/>
                </a:cubicBezTo>
                <a:cubicBezTo>
                  <a:pt x="6031287" y="1487896"/>
                  <a:pt x="6034716" y="1481040"/>
                  <a:pt x="6038144" y="1474183"/>
                </a:cubicBezTo>
                <a:cubicBezTo>
                  <a:pt x="6051857" y="1474183"/>
                  <a:pt x="6065571" y="1474183"/>
                  <a:pt x="6079284" y="1477611"/>
                </a:cubicBezTo>
                <a:cubicBezTo>
                  <a:pt x="6055286" y="1453613"/>
                  <a:pt x="6034716" y="1412473"/>
                  <a:pt x="6021002" y="1405616"/>
                </a:cubicBezTo>
                <a:close/>
                <a:moveTo>
                  <a:pt x="5890726" y="1319908"/>
                </a:moveTo>
                <a:cubicBezTo>
                  <a:pt x="5870156" y="1330193"/>
                  <a:pt x="5883869" y="1361048"/>
                  <a:pt x="5877013" y="1374761"/>
                </a:cubicBezTo>
                <a:lnTo>
                  <a:pt x="5883869" y="1381618"/>
                </a:lnTo>
                <a:lnTo>
                  <a:pt x="5897583" y="1381618"/>
                </a:lnTo>
                <a:lnTo>
                  <a:pt x="5901011" y="1323336"/>
                </a:lnTo>
                <a:cubicBezTo>
                  <a:pt x="5897583" y="1323336"/>
                  <a:pt x="5894154" y="1319908"/>
                  <a:pt x="5890726" y="1319908"/>
                </a:cubicBezTo>
                <a:close/>
                <a:moveTo>
                  <a:pt x="5880441" y="1405616"/>
                </a:moveTo>
                <a:lnTo>
                  <a:pt x="5877013" y="1412473"/>
                </a:lnTo>
                <a:cubicBezTo>
                  <a:pt x="5877013" y="1419330"/>
                  <a:pt x="5890726" y="1457041"/>
                  <a:pt x="5901011" y="1474183"/>
                </a:cubicBezTo>
                <a:lnTo>
                  <a:pt x="5901011" y="1409045"/>
                </a:lnTo>
                <a:cubicBezTo>
                  <a:pt x="5894154" y="1405616"/>
                  <a:pt x="5887298" y="1405616"/>
                  <a:pt x="5880441" y="1405616"/>
                </a:cubicBezTo>
                <a:close/>
                <a:moveTo>
                  <a:pt x="5736451" y="1474611"/>
                </a:moveTo>
                <a:cubicBezTo>
                  <a:pt x="5722738" y="1475040"/>
                  <a:pt x="5709025" y="1477611"/>
                  <a:pt x="5695311" y="1477611"/>
                </a:cubicBezTo>
                <a:cubicBezTo>
                  <a:pt x="5709024" y="1481040"/>
                  <a:pt x="5722738" y="1481040"/>
                  <a:pt x="5733023" y="1484468"/>
                </a:cubicBezTo>
                <a:lnTo>
                  <a:pt x="5777591" y="1484468"/>
                </a:lnTo>
                <a:cubicBezTo>
                  <a:pt x="5763878" y="1475897"/>
                  <a:pt x="5750164" y="1474183"/>
                  <a:pt x="5736451" y="1474611"/>
                </a:cubicBezTo>
                <a:close/>
                <a:moveTo>
                  <a:pt x="10803525" y="106279"/>
                </a:moveTo>
                <a:cubicBezTo>
                  <a:pt x="10806954" y="143990"/>
                  <a:pt x="10817239" y="178274"/>
                  <a:pt x="10820667" y="209128"/>
                </a:cubicBezTo>
                <a:cubicBezTo>
                  <a:pt x="10937230" y="209128"/>
                  <a:pt x="10947515" y="212557"/>
                  <a:pt x="10957800" y="212557"/>
                </a:cubicBezTo>
                <a:cubicBezTo>
                  <a:pt x="10964657" y="212557"/>
                  <a:pt x="10971514" y="212557"/>
                  <a:pt x="10974942" y="209128"/>
                </a:cubicBezTo>
                <a:cubicBezTo>
                  <a:pt x="10985227" y="178274"/>
                  <a:pt x="11002369" y="123420"/>
                  <a:pt x="11002369" y="113135"/>
                </a:cubicBezTo>
                <a:cubicBezTo>
                  <a:pt x="11002369" y="106279"/>
                  <a:pt x="10998940" y="106279"/>
                  <a:pt x="10998940" y="106279"/>
                </a:cubicBezTo>
                <a:lnTo>
                  <a:pt x="10803525" y="106279"/>
                </a:lnTo>
                <a:close/>
              </a:path>
            </a:pathLst>
          </a:cu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1F0BAD-D5AF-47A7-9B53-6BE000C3217B}"/>
              </a:ext>
            </a:extLst>
          </p:cNvPr>
          <p:cNvSpPr txBox="1"/>
          <p:nvPr/>
        </p:nvSpPr>
        <p:spPr>
          <a:xfrm>
            <a:off x="2717602" y="3437300"/>
            <a:ext cx="6756794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A328173-9601-4133-9A07-C2B51AC01D9C}"/>
              </a:ext>
            </a:extLst>
          </p:cNvPr>
          <p:cNvSpPr txBox="1"/>
          <p:nvPr/>
        </p:nvSpPr>
        <p:spPr>
          <a:xfrm>
            <a:off x="4432723" y="2568612"/>
            <a:ext cx="332655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完成情况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355660C-41B2-4215-995F-308F7527046D}"/>
              </a:ext>
            </a:extLst>
          </p:cNvPr>
          <p:cNvSpPr txBox="1"/>
          <p:nvPr/>
        </p:nvSpPr>
        <p:spPr>
          <a:xfrm>
            <a:off x="3048000" y="4086733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根据自己的需要添加适当的文字，此处添加详细文本描述，建议与标题相关尽量简洁... ...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1132F48-6C43-4C4C-A50B-6A389087B53B}"/>
              </a:ext>
            </a:extLst>
          </p:cNvPr>
          <p:cNvGrpSpPr/>
          <p:nvPr/>
        </p:nvGrpSpPr>
        <p:grpSpPr>
          <a:xfrm>
            <a:off x="5611226" y="1285793"/>
            <a:ext cx="969546" cy="978319"/>
            <a:chOff x="2225796" y="2239572"/>
            <a:chExt cx="969546" cy="978319"/>
          </a:xfrm>
        </p:grpSpPr>
        <p:sp>
          <p:nvSpPr>
            <p:cNvPr id="35" name="平行四边形 34">
              <a:extLst>
                <a:ext uri="{FF2B5EF4-FFF2-40B4-BE49-F238E27FC236}">
                  <a16:creationId xmlns:a16="http://schemas.microsoft.com/office/drawing/2014/main" id="{7BC3408D-878E-49E2-8C0E-56A8D16CBB79}"/>
                </a:ext>
              </a:extLst>
            </p:cNvPr>
            <p:cNvSpPr/>
            <p:nvPr/>
          </p:nvSpPr>
          <p:spPr>
            <a:xfrm>
              <a:off x="2225796" y="2239572"/>
              <a:ext cx="969546" cy="978319"/>
            </a:xfrm>
            <a:prstGeom prst="parallelogram">
              <a:avLst>
                <a:gd name="adj" fmla="val 15877"/>
              </a:avLst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00A7298-CE83-4857-AEFB-F852350CFE9D}"/>
                </a:ext>
              </a:extLst>
            </p:cNvPr>
            <p:cNvSpPr txBox="1"/>
            <p:nvPr/>
          </p:nvSpPr>
          <p:spPr>
            <a:xfrm>
              <a:off x="2283208" y="2329980"/>
              <a:ext cx="85472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4196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1DE04E8-2E40-4D58-ADF1-031AD19F2C72}"/>
              </a:ext>
            </a:extLst>
          </p:cNvPr>
          <p:cNvSpPr txBox="1"/>
          <p:nvPr/>
        </p:nvSpPr>
        <p:spPr>
          <a:xfrm>
            <a:off x="1625148" y="214980"/>
            <a:ext cx="2377574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4000" spc="600" dirty="0">
                <a:latin typeface="优设标题黑" panose="00000500000000000000" pitchFamily="2" charset="-122"/>
                <a:ea typeface="优设标题黑" panose="00000500000000000000" pitchFamily="2" charset="-122"/>
                <a:cs typeface="+mn-ea"/>
                <a:sym typeface="+mn-lt"/>
              </a:rPr>
              <a:t>完成情况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3B1EEC6-3669-4561-86DA-C757C694ABB8}"/>
              </a:ext>
            </a:extLst>
          </p:cNvPr>
          <p:cNvSpPr txBox="1"/>
          <p:nvPr/>
        </p:nvSpPr>
        <p:spPr>
          <a:xfrm>
            <a:off x="514388" y="237821"/>
            <a:ext cx="7328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Rounded MT Bold" panose="020F070403050403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08F60DC-F594-4399-817E-6E5D6002B3D1}"/>
              </a:ext>
            </a:extLst>
          </p:cNvPr>
          <p:cNvSpPr/>
          <p:nvPr/>
        </p:nvSpPr>
        <p:spPr>
          <a:xfrm>
            <a:off x="7656123" y="2065443"/>
            <a:ext cx="3516702" cy="3624158"/>
          </a:xfrm>
          <a:custGeom>
            <a:avLst/>
            <a:gdLst>
              <a:gd name="connsiteX0" fmla="*/ 2667953 w 3516702"/>
              <a:gd name="connsiteY0" fmla="*/ 1655060 h 3624158"/>
              <a:gd name="connsiteX1" fmla="*/ 3516702 w 3516702"/>
              <a:gd name="connsiteY1" fmla="*/ 2079434 h 3624158"/>
              <a:gd name="connsiteX2" fmla="*/ 3516702 w 3516702"/>
              <a:gd name="connsiteY2" fmla="*/ 3199783 h 3624158"/>
              <a:gd name="connsiteX3" fmla="*/ 2667953 w 3516702"/>
              <a:gd name="connsiteY3" fmla="*/ 3624158 h 3624158"/>
              <a:gd name="connsiteX4" fmla="*/ 1819204 w 3516702"/>
              <a:gd name="connsiteY4" fmla="*/ 3199783 h 3624158"/>
              <a:gd name="connsiteX5" fmla="*/ 1819204 w 3516702"/>
              <a:gd name="connsiteY5" fmla="*/ 2079434 h 3624158"/>
              <a:gd name="connsiteX6" fmla="*/ 848749 w 3516702"/>
              <a:gd name="connsiteY6" fmla="*/ 1655060 h 3624158"/>
              <a:gd name="connsiteX7" fmla="*/ 1697498 w 3516702"/>
              <a:gd name="connsiteY7" fmla="*/ 2079434 h 3624158"/>
              <a:gd name="connsiteX8" fmla="*/ 1697498 w 3516702"/>
              <a:gd name="connsiteY8" fmla="*/ 3199783 h 3624158"/>
              <a:gd name="connsiteX9" fmla="*/ 848749 w 3516702"/>
              <a:gd name="connsiteY9" fmla="*/ 3624158 h 3624158"/>
              <a:gd name="connsiteX10" fmla="*/ 0 w 3516702"/>
              <a:gd name="connsiteY10" fmla="*/ 3199783 h 3624158"/>
              <a:gd name="connsiteX11" fmla="*/ 0 w 3516702"/>
              <a:gd name="connsiteY11" fmla="*/ 2079434 h 3624158"/>
              <a:gd name="connsiteX12" fmla="*/ 1758351 w 3516702"/>
              <a:gd name="connsiteY12" fmla="*/ 0 h 3624158"/>
              <a:gd name="connsiteX13" fmla="*/ 2607100 w 3516702"/>
              <a:gd name="connsiteY13" fmla="*/ 424374 h 3624158"/>
              <a:gd name="connsiteX14" fmla="*/ 2607100 w 3516702"/>
              <a:gd name="connsiteY14" fmla="*/ 1544723 h 3624158"/>
              <a:gd name="connsiteX15" fmla="*/ 1758351 w 3516702"/>
              <a:gd name="connsiteY15" fmla="*/ 1969098 h 3624158"/>
              <a:gd name="connsiteX16" fmla="*/ 909602 w 3516702"/>
              <a:gd name="connsiteY16" fmla="*/ 1544723 h 3624158"/>
              <a:gd name="connsiteX17" fmla="*/ 909602 w 3516702"/>
              <a:gd name="connsiteY17" fmla="*/ 424374 h 362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16702" h="3624158">
                <a:moveTo>
                  <a:pt x="2667953" y="1655060"/>
                </a:moveTo>
                <a:lnTo>
                  <a:pt x="3516702" y="2079434"/>
                </a:lnTo>
                <a:lnTo>
                  <a:pt x="3516702" y="3199783"/>
                </a:lnTo>
                <a:lnTo>
                  <a:pt x="2667953" y="3624158"/>
                </a:lnTo>
                <a:lnTo>
                  <a:pt x="1819204" y="3199783"/>
                </a:lnTo>
                <a:lnTo>
                  <a:pt x="1819204" y="2079434"/>
                </a:lnTo>
                <a:close/>
                <a:moveTo>
                  <a:pt x="848749" y="1655060"/>
                </a:moveTo>
                <a:lnTo>
                  <a:pt x="1697498" y="2079434"/>
                </a:lnTo>
                <a:lnTo>
                  <a:pt x="1697498" y="3199783"/>
                </a:lnTo>
                <a:lnTo>
                  <a:pt x="848749" y="3624158"/>
                </a:lnTo>
                <a:lnTo>
                  <a:pt x="0" y="3199783"/>
                </a:lnTo>
                <a:lnTo>
                  <a:pt x="0" y="2079434"/>
                </a:lnTo>
                <a:close/>
                <a:moveTo>
                  <a:pt x="1758351" y="0"/>
                </a:moveTo>
                <a:lnTo>
                  <a:pt x="2607100" y="424374"/>
                </a:lnTo>
                <a:lnTo>
                  <a:pt x="2607100" y="1544723"/>
                </a:lnTo>
                <a:lnTo>
                  <a:pt x="1758351" y="1969098"/>
                </a:lnTo>
                <a:lnTo>
                  <a:pt x="909602" y="1544723"/>
                </a:lnTo>
                <a:lnTo>
                  <a:pt x="909602" y="424374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4A4933E-8CB0-4694-86D9-C56544C979D3}"/>
              </a:ext>
            </a:extLst>
          </p:cNvPr>
          <p:cNvGrpSpPr/>
          <p:nvPr/>
        </p:nvGrpSpPr>
        <p:grpSpPr>
          <a:xfrm>
            <a:off x="1022334" y="3849759"/>
            <a:ext cx="5439696" cy="1796302"/>
            <a:chOff x="1437505" y="3849759"/>
            <a:chExt cx="5439696" cy="179630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D9970CDC-8952-40CA-AA02-A5F0DAF5A80A}"/>
                </a:ext>
              </a:extLst>
            </p:cNvPr>
            <p:cNvSpPr/>
            <p:nvPr/>
          </p:nvSpPr>
          <p:spPr>
            <a:xfrm>
              <a:off x="1550458" y="4398512"/>
              <a:ext cx="5326743" cy="18177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7F38D93-A1FE-455B-862F-919C9DEBFC28}"/>
                </a:ext>
              </a:extLst>
            </p:cNvPr>
            <p:cNvSpPr/>
            <p:nvPr/>
          </p:nvSpPr>
          <p:spPr>
            <a:xfrm>
              <a:off x="1550458" y="4398512"/>
              <a:ext cx="3863371" cy="181771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E878834-1BF0-403C-9F7B-D9B43B6EEE07}"/>
                </a:ext>
              </a:extLst>
            </p:cNvPr>
            <p:cNvSpPr/>
            <p:nvPr/>
          </p:nvSpPr>
          <p:spPr>
            <a:xfrm>
              <a:off x="1550458" y="5464290"/>
              <a:ext cx="5326743" cy="18177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DB0A49-06D9-492B-9EB6-C8E2369D5F47}"/>
                </a:ext>
              </a:extLst>
            </p:cNvPr>
            <p:cNvSpPr/>
            <p:nvPr/>
          </p:nvSpPr>
          <p:spPr>
            <a:xfrm>
              <a:off x="1550458" y="5464290"/>
              <a:ext cx="4545542" cy="181771"/>
            </a:xfrm>
            <a:prstGeom prst="rect">
              <a:avLst/>
            </a:prstGeom>
            <a:solidFill>
              <a:srgbClr val="B6DA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6F907C7-0C7C-49D1-8A09-4302EA0DCE14}"/>
                </a:ext>
              </a:extLst>
            </p:cNvPr>
            <p:cNvSpPr txBox="1"/>
            <p:nvPr/>
          </p:nvSpPr>
          <p:spPr>
            <a:xfrm>
              <a:off x="1437505" y="3849759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6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08CBF4E-ECB1-49B7-B3CA-78CD7E924AA6}"/>
                </a:ext>
              </a:extLst>
            </p:cNvPr>
            <p:cNvSpPr txBox="1"/>
            <p:nvPr/>
          </p:nvSpPr>
          <p:spPr>
            <a:xfrm>
              <a:off x="1437505" y="4896651"/>
              <a:ext cx="14029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spc="600" dirty="0">
                  <a:cs typeface="+mn-ea"/>
                  <a:sym typeface="+mn-lt"/>
                </a:rPr>
                <a:t>标题添加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BD69204-F738-4F44-B0C3-7782D67E6D31}"/>
                </a:ext>
              </a:extLst>
            </p:cNvPr>
            <p:cNvSpPr txBox="1"/>
            <p:nvPr/>
          </p:nvSpPr>
          <p:spPr>
            <a:xfrm>
              <a:off x="5825310" y="3849759"/>
              <a:ext cx="10518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spc="600" dirty="0">
                  <a:cs typeface="+mn-ea"/>
                  <a:sym typeface="+mn-lt"/>
                </a:rPr>
                <a:t>75%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19F0200-425B-4CEE-8063-14BB2E01DB51}"/>
                </a:ext>
              </a:extLst>
            </p:cNvPr>
            <p:cNvSpPr txBox="1"/>
            <p:nvPr/>
          </p:nvSpPr>
          <p:spPr>
            <a:xfrm>
              <a:off x="5825310" y="4896651"/>
              <a:ext cx="10518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2400" spc="600" dirty="0">
                  <a:cs typeface="+mn-ea"/>
                  <a:sym typeface="+mn-lt"/>
                </a:rPr>
                <a:t>82%</a:t>
              </a:r>
              <a:endParaRPr lang="zh-CN" altLang="en-US" sz="2400" spc="600" dirty="0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34E88E6-0039-4B20-BBF3-FE88AF5194B6}"/>
              </a:ext>
            </a:extLst>
          </p:cNvPr>
          <p:cNvGrpSpPr/>
          <p:nvPr/>
        </p:nvGrpSpPr>
        <p:grpSpPr>
          <a:xfrm>
            <a:off x="1019175" y="1469379"/>
            <a:ext cx="7477125" cy="1076897"/>
            <a:chOff x="8571274" y="2036182"/>
            <a:chExt cx="7477125" cy="1076897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C3988CD-3F42-4306-AAF2-A6BA23EB2697}"/>
                </a:ext>
              </a:extLst>
            </p:cNvPr>
            <p:cNvSpPr txBox="1"/>
            <p:nvPr/>
          </p:nvSpPr>
          <p:spPr>
            <a:xfrm>
              <a:off x="8571274" y="2343381"/>
              <a:ext cx="7477125" cy="7696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19E8577-33B7-4964-946D-E435824B4F12}"/>
                </a:ext>
              </a:extLst>
            </p:cNvPr>
            <p:cNvSpPr txBox="1"/>
            <p:nvPr/>
          </p:nvSpPr>
          <p:spPr>
            <a:xfrm>
              <a:off x="8571274" y="2036182"/>
              <a:ext cx="15504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7079974C-3B68-44EC-8CF1-C7FF652C3B84}"/>
              </a:ext>
            </a:extLst>
          </p:cNvPr>
          <p:cNvSpPr txBox="1"/>
          <p:nvPr/>
        </p:nvSpPr>
        <p:spPr>
          <a:xfrm>
            <a:off x="1019175" y="2688753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BB61297-0396-492E-B925-50AFF8FB5C64}"/>
              </a:ext>
            </a:extLst>
          </p:cNvPr>
          <p:cNvSpPr txBox="1"/>
          <p:nvPr/>
        </p:nvSpPr>
        <p:spPr>
          <a:xfrm>
            <a:off x="1019175" y="3052840"/>
            <a:ext cx="61976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200" dirty="0"/>
              <a:t>此处添加详细文本描述，文字内容建议与标题相关尽量简洁生动……</a:t>
            </a:r>
          </a:p>
        </p:txBody>
      </p:sp>
    </p:spTree>
    <p:extLst>
      <p:ext uri="{BB962C8B-B14F-4D97-AF65-F5344CB8AC3E}">
        <p14:creationId xmlns:p14="http://schemas.microsoft.com/office/powerpoint/2010/main" val="28989194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51PPT模板网   www.51pptmoban.com">
  <a:themeElements>
    <a:clrScheme name="自定义 27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E53238"/>
      </a:accent1>
      <a:accent2>
        <a:srgbClr val="0064D2"/>
      </a:accent2>
      <a:accent3>
        <a:srgbClr val="E53238"/>
      </a:accent3>
      <a:accent4>
        <a:srgbClr val="0064D2"/>
      </a:accent4>
      <a:accent5>
        <a:srgbClr val="E53238"/>
      </a:accent5>
      <a:accent6>
        <a:srgbClr val="0064D2"/>
      </a:accent6>
      <a:hlink>
        <a:srgbClr val="E53238"/>
      </a:hlink>
      <a:folHlink>
        <a:srgbClr val="BFBFBF"/>
      </a:folHlink>
    </a:clrScheme>
    <a:fontScheme name="3xkv3s2b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661</TotalTime>
  <Words>2144</Words>
  <Application>Microsoft Office PowerPoint</Application>
  <PresentationFormat>宽屏</PresentationFormat>
  <Paragraphs>231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</vt:lpstr>
      <vt:lpstr>优设标题黑</vt:lpstr>
      <vt:lpstr>Arial</vt:lpstr>
      <vt:lpstr>Arial Rounded MT Bold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——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简洁蓝色几何风部门工作总结计划ppt模板</dc:title>
  <dc:creator>51PPT模板网</dc:creator>
  <cp:keywords>www.51pptmoban.com</cp:keywords>
  <dc:description>www.51pptmoban.com</dc:description>
  <cp:lastModifiedBy>Win user</cp:lastModifiedBy>
  <cp:revision>215</cp:revision>
  <dcterms:created xsi:type="dcterms:W3CDTF">2017-08-18T03:02:00Z</dcterms:created>
  <dcterms:modified xsi:type="dcterms:W3CDTF">2022-04-14T14:35:32Z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