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tags/tag14.xml" ContentType="application/vnd.openxmlformats-officedocument.presentationml.tags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tags/tag15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9" r:id="rId2"/>
    <p:sldId id="260" r:id="rId3"/>
    <p:sldId id="286" r:id="rId4"/>
    <p:sldId id="285" r:id="rId5"/>
    <p:sldId id="269" r:id="rId6"/>
    <p:sldId id="268" r:id="rId7"/>
    <p:sldId id="266" r:id="rId8"/>
    <p:sldId id="287" r:id="rId9"/>
    <p:sldId id="270" r:id="rId10"/>
    <p:sldId id="271" r:id="rId11"/>
    <p:sldId id="272" r:id="rId12"/>
    <p:sldId id="274" r:id="rId13"/>
    <p:sldId id="273" r:id="rId14"/>
    <p:sldId id="288" r:id="rId15"/>
    <p:sldId id="275" r:id="rId16"/>
    <p:sldId id="276" r:id="rId17"/>
    <p:sldId id="279" r:id="rId18"/>
    <p:sldId id="278" r:id="rId19"/>
    <p:sldId id="277" r:id="rId20"/>
    <p:sldId id="289" r:id="rId21"/>
    <p:sldId id="281" r:id="rId22"/>
    <p:sldId id="280" r:id="rId23"/>
    <p:sldId id="282" r:id="rId24"/>
    <p:sldId id="283" r:id="rId25"/>
    <p:sldId id="292" r:id="rId26"/>
    <p:sldId id="293" r:id="rId27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2D30"/>
    <a:srgbClr val="77649B"/>
    <a:srgbClr val="F4B414"/>
    <a:srgbClr val="406196"/>
    <a:srgbClr val="385D77"/>
    <a:srgbClr val="576270"/>
    <a:srgbClr val="EEEAE1"/>
    <a:srgbClr val="F1EEE5"/>
    <a:srgbClr val="212528"/>
    <a:srgbClr val="FF47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08" autoAdjust="0"/>
    <p:restoredTop sz="96149" autoAdjust="0"/>
  </p:normalViewPr>
  <p:slideViewPr>
    <p:cSldViewPr snapToGrid="0">
      <p:cViewPr>
        <p:scale>
          <a:sx n="10" d="100"/>
          <a:sy n="10" d="100"/>
        </p:scale>
        <p:origin x="3774" y="22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A21016-8485-4A78-AD88-9BF7BC86A4FF}" type="datetimeFigureOut">
              <a:rPr lang="zh-CN" altLang="en-US" smtClean="0"/>
              <a:t>2022/4/14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156EC0-AA91-4F54-9D95-B372215907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2819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3813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644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425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013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247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2518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56EC0-AA91-4F54-9D95-B372215907F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018CBD9-B81C-4B3A-B675-46C3A20BD0F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AB9C806-1081-47AB-90E7-9397DC30AF41}"/>
              </a:ext>
            </a:extLst>
          </p:cNvPr>
          <p:cNvSpPr/>
          <p:nvPr userDrawn="1"/>
        </p:nvSpPr>
        <p:spPr>
          <a:xfrm>
            <a:off x="6553316" y="5850124"/>
            <a:ext cx="5297781" cy="1007876"/>
          </a:xfrm>
          <a:custGeom>
            <a:avLst/>
            <a:gdLst>
              <a:gd name="connsiteX0" fmla="*/ 4370240 w 5297781"/>
              <a:gd name="connsiteY0" fmla="*/ 860059 h 1007876"/>
              <a:gd name="connsiteX1" fmla="*/ 4364418 w 5297781"/>
              <a:gd name="connsiteY1" fmla="*/ 900814 h 1007876"/>
              <a:gd name="connsiteX2" fmla="*/ 4370240 w 5297781"/>
              <a:gd name="connsiteY2" fmla="*/ 947391 h 1007876"/>
              <a:gd name="connsiteX3" fmla="*/ 4370240 w 5297781"/>
              <a:gd name="connsiteY3" fmla="*/ 860059 h 1007876"/>
              <a:gd name="connsiteX4" fmla="*/ 4748679 w 5297781"/>
              <a:gd name="connsiteY4" fmla="*/ 854237 h 1007876"/>
              <a:gd name="connsiteX5" fmla="*/ 4745767 w 5297781"/>
              <a:gd name="connsiteY5" fmla="*/ 967768 h 1007876"/>
              <a:gd name="connsiteX6" fmla="*/ 4760323 w 5297781"/>
              <a:gd name="connsiteY6" fmla="*/ 900814 h 1007876"/>
              <a:gd name="connsiteX7" fmla="*/ 4748679 w 5297781"/>
              <a:gd name="connsiteY7" fmla="*/ 854237 h 1007876"/>
              <a:gd name="connsiteX8" fmla="*/ 3895736 w 5297781"/>
              <a:gd name="connsiteY8" fmla="*/ 554397 h 1007876"/>
              <a:gd name="connsiteX9" fmla="*/ 3857892 w 5297781"/>
              <a:gd name="connsiteY9" fmla="*/ 624262 h 1007876"/>
              <a:gd name="connsiteX10" fmla="*/ 3852070 w 5297781"/>
              <a:gd name="connsiteY10" fmla="*/ 659195 h 1007876"/>
              <a:gd name="connsiteX11" fmla="*/ 3933580 w 5297781"/>
              <a:gd name="connsiteY11" fmla="*/ 656284 h 1007876"/>
              <a:gd name="connsiteX12" fmla="*/ 3959779 w 5297781"/>
              <a:gd name="connsiteY12" fmla="*/ 589329 h 1007876"/>
              <a:gd name="connsiteX13" fmla="*/ 3959779 w 5297781"/>
              <a:gd name="connsiteY13" fmla="*/ 560219 h 1007876"/>
              <a:gd name="connsiteX14" fmla="*/ 3916113 w 5297781"/>
              <a:gd name="connsiteY14" fmla="*/ 589329 h 1007876"/>
              <a:gd name="connsiteX15" fmla="*/ 3895736 w 5297781"/>
              <a:gd name="connsiteY15" fmla="*/ 554397 h 1007876"/>
              <a:gd name="connsiteX16" fmla="*/ 649896 w 5297781"/>
              <a:gd name="connsiteY16" fmla="*/ 545663 h 1007876"/>
              <a:gd name="connsiteX17" fmla="*/ 629519 w 5297781"/>
              <a:gd name="connsiteY17" fmla="*/ 615529 h 1007876"/>
              <a:gd name="connsiteX18" fmla="*/ 629519 w 5297781"/>
              <a:gd name="connsiteY18" fmla="*/ 659195 h 1007876"/>
              <a:gd name="connsiteX19" fmla="*/ 641163 w 5297781"/>
              <a:gd name="connsiteY19" fmla="*/ 659195 h 1007876"/>
              <a:gd name="connsiteX20" fmla="*/ 673185 w 5297781"/>
              <a:gd name="connsiteY20" fmla="*/ 574774 h 1007876"/>
              <a:gd name="connsiteX21" fmla="*/ 664452 w 5297781"/>
              <a:gd name="connsiteY21" fmla="*/ 554397 h 1007876"/>
              <a:gd name="connsiteX22" fmla="*/ 649896 w 5297781"/>
              <a:gd name="connsiteY22" fmla="*/ 545663 h 1007876"/>
              <a:gd name="connsiteX23" fmla="*/ 4556549 w 5297781"/>
              <a:gd name="connsiteY23" fmla="*/ 525286 h 1007876"/>
              <a:gd name="connsiteX24" fmla="*/ 4574015 w 5297781"/>
              <a:gd name="connsiteY24" fmla="*/ 539841 h 1007876"/>
              <a:gd name="connsiteX25" fmla="*/ 4568193 w 5297781"/>
              <a:gd name="connsiteY25" fmla="*/ 566041 h 1007876"/>
              <a:gd name="connsiteX26" fmla="*/ 4588570 w 5297781"/>
              <a:gd name="connsiteY26" fmla="*/ 688306 h 1007876"/>
              <a:gd name="connsiteX27" fmla="*/ 4606037 w 5297781"/>
              <a:gd name="connsiteY27" fmla="*/ 854237 h 1007876"/>
              <a:gd name="connsiteX28" fmla="*/ 4603125 w 5297781"/>
              <a:gd name="connsiteY28" fmla="*/ 877525 h 1007876"/>
              <a:gd name="connsiteX29" fmla="*/ 4568193 w 5297781"/>
              <a:gd name="connsiteY29" fmla="*/ 918280 h 1007876"/>
              <a:gd name="connsiteX30" fmla="*/ 4524527 w 5297781"/>
              <a:gd name="connsiteY30" fmla="*/ 880436 h 1007876"/>
              <a:gd name="connsiteX31" fmla="*/ 4524527 w 5297781"/>
              <a:gd name="connsiteY31" fmla="*/ 670839 h 1007876"/>
              <a:gd name="connsiteX32" fmla="*/ 4544904 w 5297781"/>
              <a:gd name="connsiteY32" fmla="*/ 566041 h 1007876"/>
              <a:gd name="connsiteX33" fmla="*/ 4536171 w 5297781"/>
              <a:gd name="connsiteY33" fmla="*/ 545663 h 1007876"/>
              <a:gd name="connsiteX34" fmla="*/ 4556549 w 5297781"/>
              <a:gd name="connsiteY34" fmla="*/ 525286 h 1007876"/>
              <a:gd name="connsiteX35" fmla="*/ 3983068 w 5297781"/>
              <a:gd name="connsiteY35" fmla="*/ 516553 h 1007876"/>
              <a:gd name="connsiteX36" fmla="*/ 3968513 w 5297781"/>
              <a:gd name="connsiteY36" fmla="*/ 542752 h 1007876"/>
              <a:gd name="connsiteX37" fmla="*/ 3968513 w 5297781"/>
              <a:gd name="connsiteY37" fmla="*/ 577685 h 1007876"/>
              <a:gd name="connsiteX38" fmla="*/ 3985979 w 5297781"/>
              <a:gd name="connsiteY38" fmla="*/ 539841 h 1007876"/>
              <a:gd name="connsiteX39" fmla="*/ 3983068 w 5297781"/>
              <a:gd name="connsiteY39" fmla="*/ 516553 h 1007876"/>
              <a:gd name="connsiteX40" fmla="*/ 178303 w 5297781"/>
              <a:gd name="connsiteY40" fmla="*/ 504909 h 1007876"/>
              <a:gd name="connsiteX41" fmla="*/ 157926 w 5297781"/>
              <a:gd name="connsiteY41" fmla="*/ 551486 h 1007876"/>
              <a:gd name="connsiteX42" fmla="*/ 169570 w 5297781"/>
              <a:gd name="connsiteY42" fmla="*/ 568952 h 1007876"/>
              <a:gd name="connsiteX43" fmla="*/ 178303 w 5297781"/>
              <a:gd name="connsiteY43" fmla="*/ 595152 h 1007876"/>
              <a:gd name="connsiteX44" fmla="*/ 213236 w 5297781"/>
              <a:gd name="connsiteY44" fmla="*/ 615529 h 1007876"/>
              <a:gd name="connsiteX45" fmla="*/ 219058 w 5297781"/>
              <a:gd name="connsiteY45" fmla="*/ 583507 h 1007876"/>
              <a:gd name="connsiteX46" fmla="*/ 178303 w 5297781"/>
              <a:gd name="connsiteY46" fmla="*/ 504909 h 1007876"/>
              <a:gd name="connsiteX47" fmla="*/ 5179517 w 5297781"/>
              <a:gd name="connsiteY47" fmla="*/ 501997 h 1007876"/>
              <a:gd name="connsiteX48" fmla="*/ 5170783 w 5297781"/>
              <a:gd name="connsiteY48" fmla="*/ 568952 h 1007876"/>
              <a:gd name="connsiteX49" fmla="*/ 5188250 w 5297781"/>
              <a:gd name="connsiteY49" fmla="*/ 603885 h 1007876"/>
              <a:gd name="connsiteX50" fmla="*/ 5179517 w 5297781"/>
              <a:gd name="connsiteY50" fmla="*/ 501997 h 1007876"/>
              <a:gd name="connsiteX51" fmla="*/ 4632236 w 5297781"/>
              <a:gd name="connsiteY51" fmla="*/ 487442 h 1007876"/>
              <a:gd name="connsiteX52" fmla="*/ 4664258 w 5297781"/>
              <a:gd name="connsiteY52" fmla="*/ 507820 h 1007876"/>
              <a:gd name="connsiteX53" fmla="*/ 4739945 w 5297781"/>
              <a:gd name="connsiteY53" fmla="*/ 539841 h 1007876"/>
              <a:gd name="connsiteX54" fmla="*/ 4812722 w 5297781"/>
              <a:gd name="connsiteY54" fmla="*/ 574774 h 1007876"/>
              <a:gd name="connsiteX55" fmla="*/ 4818545 w 5297781"/>
              <a:gd name="connsiteY55" fmla="*/ 638818 h 1007876"/>
              <a:gd name="connsiteX56" fmla="*/ 4833099 w 5297781"/>
              <a:gd name="connsiteY56" fmla="*/ 749438 h 1007876"/>
              <a:gd name="connsiteX57" fmla="*/ 4868033 w 5297781"/>
              <a:gd name="connsiteY57" fmla="*/ 874614 h 1007876"/>
              <a:gd name="connsiteX58" fmla="*/ 4840742 w 5297781"/>
              <a:gd name="connsiteY58" fmla="*/ 990329 h 1007876"/>
              <a:gd name="connsiteX59" fmla="*/ 4833438 w 5297781"/>
              <a:gd name="connsiteY59" fmla="*/ 1007876 h 1007876"/>
              <a:gd name="connsiteX60" fmla="*/ 4289585 w 5297781"/>
              <a:gd name="connsiteY60" fmla="*/ 1007876 h 1007876"/>
              <a:gd name="connsiteX61" fmla="*/ 4282908 w 5297781"/>
              <a:gd name="connsiteY61" fmla="*/ 979412 h 1007876"/>
              <a:gd name="connsiteX62" fmla="*/ 4262531 w 5297781"/>
              <a:gd name="connsiteY62" fmla="*/ 915369 h 1007876"/>
              <a:gd name="connsiteX63" fmla="*/ 4268353 w 5297781"/>
              <a:gd name="connsiteY63" fmla="*/ 892080 h 1007876"/>
              <a:gd name="connsiteX64" fmla="*/ 4259619 w 5297781"/>
              <a:gd name="connsiteY64" fmla="*/ 874614 h 1007876"/>
              <a:gd name="connsiteX65" fmla="*/ 4268353 w 5297781"/>
              <a:gd name="connsiteY65" fmla="*/ 851325 h 1007876"/>
              <a:gd name="connsiteX66" fmla="*/ 4277086 w 5297781"/>
              <a:gd name="connsiteY66" fmla="*/ 816393 h 1007876"/>
              <a:gd name="connsiteX67" fmla="*/ 4277086 w 5297781"/>
              <a:gd name="connsiteY67" fmla="*/ 801837 h 1007876"/>
              <a:gd name="connsiteX68" fmla="*/ 4317841 w 5297781"/>
              <a:gd name="connsiteY68" fmla="*/ 589329 h 1007876"/>
              <a:gd name="connsiteX69" fmla="*/ 4320752 w 5297781"/>
              <a:gd name="connsiteY69" fmla="*/ 566041 h 1007876"/>
              <a:gd name="connsiteX70" fmla="*/ 4384795 w 5297781"/>
              <a:gd name="connsiteY70" fmla="*/ 534019 h 1007876"/>
              <a:gd name="connsiteX71" fmla="*/ 4492505 w 5297781"/>
              <a:gd name="connsiteY71" fmla="*/ 496175 h 1007876"/>
              <a:gd name="connsiteX72" fmla="*/ 4486683 w 5297781"/>
              <a:gd name="connsiteY72" fmla="*/ 787282 h 1007876"/>
              <a:gd name="connsiteX73" fmla="*/ 4434283 w 5297781"/>
              <a:gd name="connsiteY73" fmla="*/ 944480 h 1007876"/>
              <a:gd name="connsiteX74" fmla="*/ 4521615 w 5297781"/>
              <a:gd name="connsiteY74" fmla="*/ 961946 h 1007876"/>
              <a:gd name="connsiteX75" fmla="*/ 4515793 w 5297781"/>
              <a:gd name="connsiteY75" fmla="*/ 979412 h 1007876"/>
              <a:gd name="connsiteX76" fmla="*/ 4524527 w 5297781"/>
              <a:gd name="connsiteY76" fmla="*/ 1002701 h 1007876"/>
              <a:gd name="connsiteX77" fmla="*/ 4585659 w 5297781"/>
              <a:gd name="connsiteY77" fmla="*/ 1002701 h 1007876"/>
              <a:gd name="connsiteX78" fmla="*/ 4597303 w 5297781"/>
              <a:gd name="connsiteY78" fmla="*/ 979412 h 1007876"/>
              <a:gd name="connsiteX79" fmla="*/ 4591481 w 5297781"/>
              <a:gd name="connsiteY79" fmla="*/ 961946 h 1007876"/>
              <a:gd name="connsiteX80" fmla="*/ 4652613 w 5297781"/>
              <a:gd name="connsiteY80" fmla="*/ 961946 h 1007876"/>
              <a:gd name="connsiteX81" fmla="*/ 4687547 w 5297781"/>
              <a:gd name="connsiteY81" fmla="*/ 956124 h 1007876"/>
              <a:gd name="connsiteX82" fmla="*/ 4629325 w 5297781"/>
              <a:gd name="connsiteY82" fmla="*/ 752349 h 1007876"/>
              <a:gd name="connsiteX83" fmla="*/ 4629325 w 5297781"/>
              <a:gd name="connsiteY83" fmla="*/ 682484 h 1007876"/>
              <a:gd name="connsiteX84" fmla="*/ 4638058 w 5297781"/>
              <a:gd name="connsiteY84" fmla="*/ 618440 h 1007876"/>
              <a:gd name="connsiteX85" fmla="*/ 4632236 w 5297781"/>
              <a:gd name="connsiteY85" fmla="*/ 487442 h 1007876"/>
              <a:gd name="connsiteX86" fmla="*/ 4961187 w 5297781"/>
              <a:gd name="connsiteY86" fmla="*/ 432132 h 1007876"/>
              <a:gd name="connsiteX87" fmla="*/ 4932076 w 5297781"/>
              <a:gd name="connsiteY87" fmla="*/ 720327 h 1007876"/>
              <a:gd name="connsiteX88" fmla="*/ 4929165 w 5297781"/>
              <a:gd name="connsiteY88" fmla="*/ 723239 h 1007876"/>
              <a:gd name="connsiteX89" fmla="*/ 4934987 w 5297781"/>
              <a:gd name="connsiteY89" fmla="*/ 766905 h 1007876"/>
              <a:gd name="connsiteX90" fmla="*/ 4987387 w 5297781"/>
              <a:gd name="connsiteY90" fmla="*/ 548575 h 1007876"/>
              <a:gd name="connsiteX91" fmla="*/ 4964097 w 5297781"/>
              <a:gd name="connsiteY91" fmla="*/ 475798 h 1007876"/>
              <a:gd name="connsiteX92" fmla="*/ 4969920 w 5297781"/>
              <a:gd name="connsiteY92" fmla="*/ 440865 h 1007876"/>
              <a:gd name="connsiteX93" fmla="*/ 4961187 w 5297781"/>
              <a:gd name="connsiteY93" fmla="*/ 432132 h 1007876"/>
              <a:gd name="connsiteX94" fmla="*/ 2341226 w 5297781"/>
              <a:gd name="connsiteY94" fmla="*/ 277845 h 1007876"/>
              <a:gd name="connsiteX95" fmla="*/ 2416914 w 5297781"/>
              <a:gd name="connsiteY95" fmla="*/ 365177 h 1007876"/>
              <a:gd name="connsiteX96" fmla="*/ 2384892 w 5297781"/>
              <a:gd name="connsiteY96" fmla="*/ 493264 h 1007876"/>
              <a:gd name="connsiteX97" fmla="*/ 2411092 w 5297781"/>
              <a:gd name="connsiteY97" fmla="*/ 534019 h 1007876"/>
              <a:gd name="connsiteX98" fmla="*/ 2448936 w 5297781"/>
              <a:gd name="connsiteY98" fmla="*/ 545663 h 1007876"/>
              <a:gd name="connsiteX99" fmla="*/ 2533357 w 5297781"/>
              <a:gd name="connsiteY99" fmla="*/ 592241 h 1007876"/>
              <a:gd name="connsiteX100" fmla="*/ 2553734 w 5297781"/>
              <a:gd name="connsiteY100" fmla="*/ 688306 h 1007876"/>
              <a:gd name="connsiteX101" fmla="*/ 2594489 w 5297781"/>
              <a:gd name="connsiteY101" fmla="*/ 644640 h 1007876"/>
              <a:gd name="connsiteX102" fmla="*/ 2571201 w 5297781"/>
              <a:gd name="connsiteY102" fmla="*/ 606796 h 1007876"/>
              <a:gd name="connsiteX103" fmla="*/ 2562467 w 5297781"/>
              <a:gd name="connsiteY103" fmla="*/ 551486 h 1007876"/>
              <a:gd name="connsiteX104" fmla="*/ 2649799 w 5297781"/>
              <a:gd name="connsiteY104" fmla="*/ 446687 h 1007876"/>
              <a:gd name="connsiteX105" fmla="*/ 2725487 w 5297781"/>
              <a:gd name="connsiteY105" fmla="*/ 519464 h 1007876"/>
              <a:gd name="connsiteX106" fmla="*/ 2731309 w 5297781"/>
              <a:gd name="connsiteY106" fmla="*/ 542752 h 1007876"/>
              <a:gd name="connsiteX107" fmla="*/ 2719665 w 5297781"/>
              <a:gd name="connsiteY107" fmla="*/ 600974 h 1007876"/>
              <a:gd name="connsiteX108" fmla="*/ 2690555 w 5297781"/>
              <a:gd name="connsiteY108" fmla="*/ 650462 h 1007876"/>
              <a:gd name="connsiteX109" fmla="*/ 2754598 w 5297781"/>
              <a:gd name="connsiteY109" fmla="*/ 694128 h 1007876"/>
              <a:gd name="connsiteX110" fmla="*/ 2900151 w 5297781"/>
              <a:gd name="connsiteY110" fmla="*/ 577685 h 1007876"/>
              <a:gd name="connsiteX111" fmla="*/ 2868129 w 5297781"/>
              <a:gd name="connsiteY111" fmla="*/ 510731 h 1007876"/>
              <a:gd name="connsiteX112" fmla="*/ 2868129 w 5297781"/>
              <a:gd name="connsiteY112" fmla="*/ 458331 h 1007876"/>
              <a:gd name="connsiteX113" fmla="*/ 2937995 w 5297781"/>
              <a:gd name="connsiteY113" fmla="*/ 394288 h 1007876"/>
              <a:gd name="connsiteX114" fmla="*/ 2981661 w 5297781"/>
              <a:gd name="connsiteY114" fmla="*/ 403021 h 1007876"/>
              <a:gd name="connsiteX115" fmla="*/ 3013683 w 5297781"/>
              <a:gd name="connsiteY115" fmla="*/ 510731 h 1007876"/>
              <a:gd name="connsiteX116" fmla="*/ 2990395 w 5297781"/>
              <a:gd name="connsiteY116" fmla="*/ 580596 h 1007876"/>
              <a:gd name="connsiteX117" fmla="*/ 3002039 w 5297781"/>
              <a:gd name="connsiteY117" fmla="*/ 612618 h 1007876"/>
              <a:gd name="connsiteX118" fmla="*/ 3127215 w 5297781"/>
              <a:gd name="connsiteY118" fmla="*/ 667928 h 1007876"/>
              <a:gd name="connsiteX119" fmla="*/ 3159236 w 5297781"/>
              <a:gd name="connsiteY119" fmla="*/ 638818 h 1007876"/>
              <a:gd name="connsiteX120" fmla="*/ 3290234 w 5297781"/>
              <a:gd name="connsiteY120" fmla="*/ 557308 h 1007876"/>
              <a:gd name="connsiteX121" fmla="*/ 3266946 w 5297781"/>
              <a:gd name="connsiteY121" fmla="*/ 484531 h 1007876"/>
              <a:gd name="connsiteX122" fmla="*/ 3266946 w 5297781"/>
              <a:gd name="connsiteY122" fmla="*/ 426310 h 1007876"/>
              <a:gd name="connsiteX123" fmla="*/ 3330989 w 5297781"/>
              <a:gd name="connsiteY123" fmla="*/ 356444 h 1007876"/>
              <a:gd name="connsiteX124" fmla="*/ 3412499 w 5297781"/>
              <a:gd name="connsiteY124" fmla="*/ 443776 h 1007876"/>
              <a:gd name="connsiteX125" fmla="*/ 3421233 w 5297781"/>
              <a:gd name="connsiteY125" fmla="*/ 461243 h 1007876"/>
              <a:gd name="connsiteX126" fmla="*/ 3397944 w 5297781"/>
              <a:gd name="connsiteY126" fmla="*/ 548575 h 1007876"/>
              <a:gd name="connsiteX127" fmla="*/ 3400855 w 5297781"/>
              <a:gd name="connsiteY127" fmla="*/ 583507 h 1007876"/>
              <a:gd name="connsiteX128" fmla="*/ 3558053 w 5297781"/>
              <a:gd name="connsiteY128" fmla="*/ 670839 h 1007876"/>
              <a:gd name="connsiteX129" fmla="*/ 3572608 w 5297781"/>
              <a:gd name="connsiteY129" fmla="*/ 816393 h 1007876"/>
              <a:gd name="connsiteX130" fmla="*/ 3577278 w 5297781"/>
              <a:gd name="connsiteY130" fmla="*/ 1007876 h 1007876"/>
              <a:gd name="connsiteX131" fmla="*/ 2131452 w 5297781"/>
              <a:gd name="connsiteY131" fmla="*/ 1007876 h 1007876"/>
              <a:gd name="connsiteX132" fmla="*/ 2128719 w 5297781"/>
              <a:gd name="connsiteY132" fmla="*/ 638818 h 1007876"/>
              <a:gd name="connsiteX133" fmla="*/ 2134541 w 5297781"/>
              <a:gd name="connsiteY133" fmla="*/ 592241 h 1007876"/>
              <a:gd name="connsiteX134" fmla="*/ 2140363 w 5297781"/>
              <a:gd name="connsiteY134" fmla="*/ 577685 h 1007876"/>
              <a:gd name="connsiteX135" fmla="*/ 2294649 w 5297781"/>
              <a:gd name="connsiteY135" fmla="*/ 478709 h 1007876"/>
              <a:gd name="connsiteX136" fmla="*/ 2253894 w 5297781"/>
              <a:gd name="connsiteY136" fmla="*/ 388466 h 1007876"/>
              <a:gd name="connsiteX137" fmla="*/ 2259717 w 5297781"/>
              <a:gd name="connsiteY137" fmla="*/ 373911 h 1007876"/>
              <a:gd name="connsiteX138" fmla="*/ 2259717 w 5297781"/>
              <a:gd name="connsiteY138" fmla="*/ 344800 h 1007876"/>
              <a:gd name="connsiteX139" fmla="*/ 2341226 w 5297781"/>
              <a:gd name="connsiteY139" fmla="*/ 277845 h 1007876"/>
              <a:gd name="connsiteX140" fmla="*/ 230703 w 5297781"/>
              <a:gd name="connsiteY140" fmla="*/ 251646 h 1007876"/>
              <a:gd name="connsiteX141" fmla="*/ 332590 w 5297781"/>
              <a:gd name="connsiteY141" fmla="*/ 272023 h 1007876"/>
              <a:gd name="connsiteX142" fmla="*/ 358790 w 5297781"/>
              <a:gd name="connsiteY142" fmla="*/ 251646 h 1007876"/>
              <a:gd name="connsiteX143" fmla="*/ 422833 w 5297781"/>
              <a:gd name="connsiteY143" fmla="*/ 481620 h 1007876"/>
              <a:gd name="connsiteX144" fmla="*/ 288924 w 5297781"/>
              <a:gd name="connsiteY144" fmla="*/ 694128 h 1007876"/>
              <a:gd name="connsiteX145" fmla="*/ 344234 w 5297781"/>
              <a:gd name="connsiteY145" fmla="*/ 734883 h 1007876"/>
              <a:gd name="connsiteX146" fmla="*/ 341323 w 5297781"/>
              <a:gd name="connsiteY146" fmla="*/ 749438 h 1007876"/>
              <a:gd name="connsiteX147" fmla="*/ 288924 w 5297781"/>
              <a:gd name="connsiteY147" fmla="*/ 816393 h 1007876"/>
              <a:gd name="connsiteX148" fmla="*/ 286013 w 5297781"/>
              <a:gd name="connsiteY148" fmla="*/ 801837 h 1007876"/>
              <a:gd name="connsiteX149" fmla="*/ 271458 w 5297781"/>
              <a:gd name="connsiteY149" fmla="*/ 801837 h 1007876"/>
              <a:gd name="connsiteX150" fmla="*/ 268546 w 5297781"/>
              <a:gd name="connsiteY150" fmla="*/ 781460 h 1007876"/>
              <a:gd name="connsiteX151" fmla="*/ 262724 w 5297781"/>
              <a:gd name="connsiteY151" fmla="*/ 796015 h 1007876"/>
              <a:gd name="connsiteX152" fmla="*/ 268546 w 5297781"/>
              <a:gd name="connsiteY152" fmla="*/ 839681 h 1007876"/>
              <a:gd name="connsiteX153" fmla="*/ 286013 w 5297781"/>
              <a:gd name="connsiteY153" fmla="*/ 845503 h 1007876"/>
              <a:gd name="connsiteX154" fmla="*/ 507254 w 5297781"/>
              <a:gd name="connsiteY154" fmla="*/ 877525 h 1007876"/>
              <a:gd name="connsiteX155" fmla="*/ 513076 w 5297781"/>
              <a:gd name="connsiteY155" fmla="*/ 874614 h 1007876"/>
              <a:gd name="connsiteX156" fmla="*/ 489788 w 5297781"/>
              <a:gd name="connsiteY156" fmla="*/ 842592 h 1007876"/>
              <a:gd name="connsiteX157" fmla="*/ 478143 w 5297781"/>
              <a:gd name="connsiteY157" fmla="*/ 723239 h 1007876"/>
              <a:gd name="connsiteX158" fmla="*/ 481054 w 5297781"/>
              <a:gd name="connsiteY158" fmla="*/ 592241 h 1007876"/>
              <a:gd name="connsiteX159" fmla="*/ 472321 w 5297781"/>
              <a:gd name="connsiteY159" fmla="*/ 484531 h 1007876"/>
              <a:gd name="connsiteX160" fmla="*/ 460677 w 5297781"/>
              <a:gd name="connsiteY160" fmla="*/ 382644 h 1007876"/>
              <a:gd name="connsiteX161" fmla="*/ 466499 w 5297781"/>
              <a:gd name="connsiteY161" fmla="*/ 350622 h 1007876"/>
              <a:gd name="connsiteX162" fmla="*/ 454855 w 5297781"/>
              <a:gd name="connsiteY162" fmla="*/ 318600 h 1007876"/>
              <a:gd name="connsiteX163" fmla="*/ 483965 w 5297781"/>
              <a:gd name="connsiteY163" fmla="*/ 295312 h 1007876"/>
              <a:gd name="connsiteX164" fmla="*/ 495610 w 5297781"/>
              <a:gd name="connsiteY164" fmla="*/ 306956 h 1007876"/>
              <a:gd name="connsiteX165" fmla="*/ 495610 w 5297781"/>
              <a:gd name="connsiteY165" fmla="*/ 353533 h 1007876"/>
              <a:gd name="connsiteX166" fmla="*/ 536365 w 5297781"/>
              <a:gd name="connsiteY166" fmla="*/ 490353 h 1007876"/>
              <a:gd name="connsiteX167" fmla="*/ 562564 w 5297781"/>
              <a:gd name="connsiteY167" fmla="*/ 778549 h 1007876"/>
              <a:gd name="connsiteX168" fmla="*/ 559653 w 5297781"/>
              <a:gd name="connsiteY168" fmla="*/ 868792 h 1007876"/>
              <a:gd name="connsiteX169" fmla="*/ 606230 w 5297781"/>
              <a:gd name="connsiteY169" fmla="*/ 749438 h 1007876"/>
              <a:gd name="connsiteX170" fmla="*/ 606230 w 5297781"/>
              <a:gd name="connsiteY170" fmla="*/ 536930 h 1007876"/>
              <a:gd name="connsiteX171" fmla="*/ 527631 w 5297781"/>
              <a:gd name="connsiteY171" fmla="*/ 350622 h 1007876"/>
              <a:gd name="connsiteX172" fmla="*/ 527631 w 5297781"/>
              <a:gd name="connsiteY172" fmla="*/ 330244 h 1007876"/>
              <a:gd name="connsiteX173" fmla="*/ 524720 w 5297781"/>
              <a:gd name="connsiteY173" fmla="*/ 286578 h 1007876"/>
              <a:gd name="connsiteX174" fmla="*/ 626608 w 5297781"/>
              <a:gd name="connsiteY174" fmla="*/ 312778 h 1007876"/>
              <a:gd name="connsiteX175" fmla="*/ 661541 w 5297781"/>
              <a:gd name="connsiteY175" fmla="*/ 388466 h 1007876"/>
              <a:gd name="connsiteX176" fmla="*/ 699384 w 5297781"/>
              <a:gd name="connsiteY176" fmla="*/ 440865 h 1007876"/>
              <a:gd name="connsiteX177" fmla="*/ 783805 w 5297781"/>
              <a:gd name="connsiteY177" fmla="*/ 551486 h 1007876"/>
              <a:gd name="connsiteX178" fmla="*/ 743050 w 5297781"/>
              <a:gd name="connsiteY178" fmla="*/ 653373 h 1007876"/>
              <a:gd name="connsiteX179" fmla="*/ 679007 w 5297781"/>
              <a:gd name="connsiteY179" fmla="*/ 772727 h 1007876"/>
              <a:gd name="connsiteX180" fmla="*/ 652807 w 5297781"/>
              <a:gd name="connsiteY180" fmla="*/ 781460 h 1007876"/>
              <a:gd name="connsiteX181" fmla="*/ 641163 w 5297781"/>
              <a:gd name="connsiteY181" fmla="*/ 894991 h 1007876"/>
              <a:gd name="connsiteX182" fmla="*/ 638252 w 5297781"/>
              <a:gd name="connsiteY182" fmla="*/ 976501 h 1007876"/>
              <a:gd name="connsiteX183" fmla="*/ 617875 w 5297781"/>
              <a:gd name="connsiteY183" fmla="*/ 964857 h 1007876"/>
              <a:gd name="connsiteX184" fmla="*/ 615282 w 5297781"/>
              <a:gd name="connsiteY184" fmla="*/ 993058 h 1007876"/>
              <a:gd name="connsiteX185" fmla="*/ 613933 w 5297781"/>
              <a:gd name="connsiteY185" fmla="*/ 1007876 h 1007876"/>
              <a:gd name="connsiteX186" fmla="*/ 249863 w 5297781"/>
              <a:gd name="connsiteY186" fmla="*/ 1007876 h 1007876"/>
              <a:gd name="connsiteX187" fmla="*/ 246350 w 5297781"/>
              <a:gd name="connsiteY187" fmla="*/ 997607 h 1007876"/>
              <a:gd name="connsiteX188" fmla="*/ 239436 w 5297781"/>
              <a:gd name="connsiteY188" fmla="*/ 988146 h 1007876"/>
              <a:gd name="connsiteX189" fmla="*/ 146282 w 5297781"/>
              <a:gd name="connsiteY189" fmla="*/ 988146 h 1007876"/>
              <a:gd name="connsiteX190" fmla="*/ 102616 w 5297781"/>
              <a:gd name="connsiteY190" fmla="*/ 964857 h 1007876"/>
              <a:gd name="connsiteX191" fmla="*/ 163748 w 5297781"/>
              <a:gd name="connsiteY191" fmla="*/ 761082 h 1007876"/>
              <a:gd name="connsiteX192" fmla="*/ 3639 w 5297781"/>
              <a:gd name="connsiteY192" fmla="*/ 566041 h 1007876"/>
              <a:gd name="connsiteX193" fmla="*/ 728 w 5297781"/>
              <a:gd name="connsiteY193" fmla="*/ 545663 h 1007876"/>
              <a:gd name="connsiteX194" fmla="*/ 160837 w 5297781"/>
              <a:gd name="connsiteY194" fmla="*/ 359355 h 1007876"/>
              <a:gd name="connsiteX195" fmla="*/ 172481 w 5297781"/>
              <a:gd name="connsiteY195" fmla="*/ 344800 h 1007876"/>
              <a:gd name="connsiteX196" fmla="*/ 230703 w 5297781"/>
              <a:gd name="connsiteY196" fmla="*/ 251646 h 1007876"/>
              <a:gd name="connsiteX197" fmla="*/ 1144778 w 5297781"/>
              <a:gd name="connsiteY197" fmla="*/ 242913 h 1007876"/>
              <a:gd name="connsiteX198" fmla="*/ 1194266 w 5297781"/>
              <a:gd name="connsiteY198" fmla="*/ 272023 h 1007876"/>
              <a:gd name="connsiteX199" fmla="*/ 1205910 w 5297781"/>
              <a:gd name="connsiteY199" fmla="*/ 321511 h 1007876"/>
              <a:gd name="connsiteX200" fmla="*/ 1176799 w 5297781"/>
              <a:gd name="connsiteY200" fmla="*/ 423399 h 1007876"/>
              <a:gd name="connsiteX201" fmla="*/ 1217554 w 5297781"/>
              <a:gd name="connsiteY201" fmla="*/ 469976 h 1007876"/>
              <a:gd name="connsiteX202" fmla="*/ 1237932 w 5297781"/>
              <a:gd name="connsiteY202" fmla="*/ 531108 h 1007876"/>
              <a:gd name="connsiteX203" fmla="*/ 1261220 w 5297781"/>
              <a:gd name="connsiteY203" fmla="*/ 493264 h 1007876"/>
              <a:gd name="connsiteX204" fmla="*/ 1357286 w 5297781"/>
              <a:gd name="connsiteY204" fmla="*/ 429221 h 1007876"/>
              <a:gd name="connsiteX205" fmla="*/ 1342730 w 5297781"/>
              <a:gd name="connsiteY205" fmla="*/ 368088 h 1007876"/>
              <a:gd name="connsiteX206" fmla="*/ 1398041 w 5297781"/>
              <a:gd name="connsiteY206" fmla="*/ 283667 h 1007876"/>
              <a:gd name="connsiteX207" fmla="*/ 1447529 w 5297781"/>
              <a:gd name="connsiteY207" fmla="*/ 315689 h 1007876"/>
              <a:gd name="connsiteX208" fmla="*/ 1453351 w 5297781"/>
              <a:gd name="connsiteY208" fmla="*/ 356444 h 1007876"/>
              <a:gd name="connsiteX209" fmla="*/ 1462084 w 5297781"/>
              <a:gd name="connsiteY209" fmla="*/ 373911 h 1007876"/>
              <a:gd name="connsiteX210" fmla="*/ 1441707 w 5297781"/>
              <a:gd name="connsiteY210" fmla="*/ 435043 h 1007876"/>
              <a:gd name="connsiteX211" fmla="*/ 1488284 w 5297781"/>
              <a:gd name="connsiteY211" fmla="*/ 461243 h 1007876"/>
              <a:gd name="connsiteX212" fmla="*/ 1514483 w 5297781"/>
              <a:gd name="connsiteY212" fmla="*/ 472887 h 1007876"/>
              <a:gd name="connsiteX213" fmla="*/ 1537772 w 5297781"/>
              <a:gd name="connsiteY213" fmla="*/ 516553 h 1007876"/>
              <a:gd name="connsiteX214" fmla="*/ 1593082 w 5297781"/>
              <a:gd name="connsiteY214" fmla="*/ 475798 h 1007876"/>
              <a:gd name="connsiteX215" fmla="*/ 1607637 w 5297781"/>
              <a:gd name="connsiteY215" fmla="*/ 443776 h 1007876"/>
              <a:gd name="connsiteX216" fmla="*/ 1590171 w 5297781"/>
              <a:gd name="connsiteY216" fmla="*/ 414665 h 1007876"/>
              <a:gd name="connsiteX217" fmla="*/ 1593082 w 5297781"/>
              <a:gd name="connsiteY217" fmla="*/ 397199 h 1007876"/>
              <a:gd name="connsiteX218" fmla="*/ 1593082 w 5297781"/>
              <a:gd name="connsiteY218" fmla="*/ 373911 h 1007876"/>
              <a:gd name="connsiteX219" fmla="*/ 1645481 w 5297781"/>
              <a:gd name="connsiteY219" fmla="*/ 318600 h 1007876"/>
              <a:gd name="connsiteX220" fmla="*/ 1700792 w 5297781"/>
              <a:gd name="connsiteY220" fmla="*/ 411754 h 1007876"/>
              <a:gd name="connsiteX221" fmla="*/ 1683325 w 5297781"/>
              <a:gd name="connsiteY221" fmla="*/ 469976 h 1007876"/>
              <a:gd name="connsiteX222" fmla="*/ 1712436 w 5297781"/>
              <a:gd name="connsiteY222" fmla="*/ 504909 h 1007876"/>
              <a:gd name="connsiteX223" fmla="*/ 1700792 w 5297781"/>
              <a:gd name="connsiteY223" fmla="*/ 545663 h 1007876"/>
              <a:gd name="connsiteX224" fmla="*/ 1735724 w 5297781"/>
              <a:gd name="connsiteY224" fmla="*/ 647551 h 1007876"/>
              <a:gd name="connsiteX225" fmla="*/ 1721169 w 5297781"/>
              <a:gd name="connsiteY225" fmla="*/ 682484 h 1007876"/>
              <a:gd name="connsiteX226" fmla="*/ 1726991 w 5297781"/>
              <a:gd name="connsiteY226" fmla="*/ 740705 h 1007876"/>
              <a:gd name="connsiteX227" fmla="*/ 1753191 w 5297781"/>
              <a:gd name="connsiteY227" fmla="*/ 670839 h 1007876"/>
              <a:gd name="connsiteX228" fmla="*/ 1747369 w 5297781"/>
              <a:gd name="connsiteY228" fmla="*/ 659195 h 1007876"/>
              <a:gd name="connsiteX229" fmla="*/ 1753191 w 5297781"/>
              <a:gd name="connsiteY229" fmla="*/ 606796 h 1007876"/>
              <a:gd name="connsiteX230" fmla="*/ 1756102 w 5297781"/>
              <a:gd name="connsiteY230" fmla="*/ 571863 h 1007876"/>
              <a:gd name="connsiteX231" fmla="*/ 1764835 w 5297781"/>
              <a:gd name="connsiteY231" fmla="*/ 501997 h 1007876"/>
              <a:gd name="connsiteX232" fmla="*/ 1788124 w 5297781"/>
              <a:gd name="connsiteY232" fmla="*/ 467065 h 1007876"/>
              <a:gd name="connsiteX233" fmla="*/ 1823056 w 5297781"/>
              <a:gd name="connsiteY233" fmla="*/ 423399 h 1007876"/>
              <a:gd name="connsiteX234" fmla="*/ 1805590 w 5297781"/>
              <a:gd name="connsiteY234" fmla="*/ 373911 h 1007876"/>
              <a:gd name="connsiteX235" fmla="*/ 1802679 w 5297781"/>
              <a:gd name="connsiteY235" fmla="*/ 336067 h 1007876"/>
              <a:gd name="connsiteX236" fmla="*/ 1788124 w 5297781"/>
              <a:gd name="connsiteY236" fmla="*/ 327333 h 1007876"/>
              <a:gd name="connsiteX237" fmla="*/ 1860900 w 5297781"/>
              <a:gd name="connsiteY237" fmla="*/ 260379 h 1007876"/>
              <a:gd name="connsiteX238" fmla="*/ 1930766 w 5297781"/>
              <a:gd name="connsiteY238" fmla="*/ 295312 h 1007876"/>
              <a:gd name="connsiteX239" fmla="*/ 1924944 w 5297781"/>
              <a:gd name="connsiteY239" fmla="*/ 350622 h 1007876"/>
              <a:gd name="connsiteX240" fmla="*/ 1916211 w 5297781"/>
              <a:gd name="connsiteY240" fmla="*/ 379733 h 1007876"/>
              <a:gd name="connsiteX241" fmla="*/ 1930766 w 5297781"/>
              <a:gd name="connsiteY241" fmla="*/ 423399 h 1007876"/>
              <a:gd name="connsiteX242" fmla="*/ 2009365 w 5297781"/>
              <a:gd name="connsiteY242" fmla="*/ 467065 h 1007876"/>
              <a:gd name="connsiteX243" fmla="*/ 2026831 w 5297781"/>
              <a:gd name="connsiteY243" fmla="*/ 493264 h 1007876"/>
              <a:gd name="connsiteX244" fmla="*/ 2044297 w 5297781"/>
              <a:gd name="connsiteY244" fmla="*/ 580596 h 1007876"/>
              <a:gd name="connsiteX245" fmla="*/ 2000631 w 5297781"/>
              <a:gd name="connsiteY245" fmla="*/ 851325 h 1007876"/>
              <a:gd name="connsiteX246" fmla="*/ 2000631 w 5297781"/>
              <a:gd name="connsiteY246" fmla="*/ 938657 h 1007876"/>
              <a:gd name="connsiteX247" fmla="*/ 1989351 w 5297781"/>
              <a:gd name="connsiteY247" fmla="*/ 995059 h 1007876"/>
              <a:gd name="connsiteX248" fmla="*/ 1986008 w 5297781"/>
              <a:gd name="connsiteY248" fmla="*/ 1007876 h 1007876"/>
              <a:gd name="connsiteX249" fmla="*/ 1761898 w 5297781"/>
              <a:gd name="connsiteY249" fmla="*/ 1007876 h 1007876"/>
              <a:gd name="connsiteX250" fmla="*/ 1759013 w 5297781"/>
              <a:gd name="connsiteY250" fmla="*/ 993968 h 1007876"/>
              <a:gd name="connsiteX251" fmla="*/ 1750280 w 5297781"/>
              <a:gd name="connsiteY251" fmla="*/ 967768 h 1007876"/>
              <a:gd name="connsiteX252" fmla="*/ 1735724 w 5297781"/>
              <a:gd name="connsiteY252" fmla="*/ 961946 h 1007876"/>
              <a:gd name="connsiteX253" fmla="*/ 1721169 w 5297781"/>
              <a:gd name="connsiteY253" fmla="*/ 967768 h 1007876"/>
              <a:gd name="connsiteX254" fmla="*/ 1712436 w 5297781"/>
              <a:gd name="connsiteY254" fmla="*/ 944480 h 1007876"/>
              <a:gd name="connsiteX255" fmla="*/ 1718258 w 5297781"/>
              <a:gd name="connsiteY255" fmla="*/ 915369 h 1007876"/>
              <a:gd name="connsiteX256" fmla="*/ 1709525 w 5297781"/>
              <a:gd name="connsiteY256" fmla="*/ 915369 h 1007876"/>
              <a:gd name="connsiteX257" fmla="*/ 1682228 w 5297781"/>
              <a:gd name="connsiteY257" fmla="*/ 1007876 h 1007876"/>
              <a:gd name="connsiteX258" fmla="*/ 1539422 w 5297781"/>
              <a:gd name="connsiteY258" fmla="*/ 1007876 h 1007876"/>
              <a:gd name="connsiteX259" fmla="*/ 1540683 w 5297781"/>
              <a:gd name="connsiteY259" fmla="*/ 985235 h 1007876"/>
              <a:gd name="connsiteX260" fmla="*/ 1526128 w 5297781"/>
              <a:gd name="connsiteY260" fmla="*/ 894991 h 1007876"/>
              <a:gd name="connsiteX261" fmla="*/ 1491195 w 5297781"/>
              <a:gd name="connsiteY261" fmla="*/ 999062 h 1007876"/>
              <a:gd name="connsiteX262" fmla="*/ 1489775 w 5297781"/>
              <a:gd name="connsiteY262" fmla="*/ 1007876 h 1007876"/>
              <a:gd name="connsiteX263" fmla="*/ 1269954 w 5297781"/>
              <a:gd name="connsiteY263" fmla="*/ 1007876 h 1007876"/>
              <a:gd name="connsiteX264" fmla="*/ 1269954 w 5297781"/>
              <a:gd name="connsiteY264" fmla="*/ 1005612 h 1007876"/>
              <a:gd name="connsiteX265" fmla="*/ 1252487 w 5297781"/>
              <a:gd name="connsiteY265" fmla="*/ 915369 h 1007876"/>
              <a:gd name="connsiteX266" fmla="*/ 1240843 w 5297781"/>
              <a:gd name="connsiteY266" fmla="*/ 915369 h 1007876"/>
              <a:gd name="connsiteX267" fmla="*/ 1240843 w 5297781"/>
              <a:gd name="connsiteY267" fmla="*/ 903725 h 1007876"/>
              <a:gd name="connsiteX268" fmla="*/ 1235021 w 5297781"/>
              <a:gd name="connsiteY268" fmla="*/ 897903 h 1007876"/>
              <a:gd name="connsiteX269" fmla="*/ 1217554 w 5297781"/>
              <a:gd name="connsiteY269" fmla="*/ 915369 h 1007876"/>
              <a:gd name="connsiteX270" fmla="*/ 1217554 w 5297781"/>
              <a:gd name="connsiteY270" fmla="*/ 976501 h 1007876"/>
              <a:gd name="connsiteX271" fmla="*/ 1209711 w 5297781"/>
              <a:gd name="connsiteY271" fmla="*/ 1007876 h 1007876"/>
              <a:gd name="connsiteX272" fmla="*/ 1011627 w 5297781"/>
              <a:gd name="connsiteY272" fmla="*/ 1007876 h 1007876"/>
              <a:gd name="connsiteX273" fmla="*/ 1010505 w 5297781"/>
              <a:gd name="connsiteY273" fmla="*/ 998698 h 1007876"/>
              <a:gd name="connsiteX274" fmla="*/ 1002135 w 5297781"/>
              <a:gd name="connsiteY274" fmla="*/ 950302 h 1007876"/>
              <a:gd name="connsiteX275" fmla="*/ 967203 w 5297781"/>
              <a:gd name="connsiteY275" fmla="*/ 862970 h 1007876"/>
              <a:gd name="connsiteX276" fmla="*/ 961381 w 5297781"/>
              <a:gd name="connsiteY276" fmla="*/ 828037 h 1007876"/>
              <a:gd name="connsiteX277" fmla="*/ 943914 w 5297781"/>
              <a:gd name="connsiteY277" fmla="*/ 787282 h 1007876"/>
              <a:gd name="connsiteX278" fmla="*/ 926448 w 5297781"/>
              <a:gd name="connsiteY278" fmla="*/ 699950 h 1007876"/>
              <a:gd name="connsiteX279" fmla="*/ 941003 w 5297781"/>
              <a:gd name="connsiteY279" fmla="*/ 595152 h 1007876"/>
              <a:gd name="connsiteX280" fmla="*/ 938092 w 5297781"/>
              <a:gd name="connsiteY280" fmla="*/ 554397 h 1007876"/>
              <a:gd name="connsiteX281" fmla="*/ 1095290 w 5297781"/>
              <a:gd name="connsiteY281" fmla="*/ 391377 h 1007876"/>
              <a:gd name="connsiteX282" fmla="*/ 1080734 w 5297781"/>
              <a:gd name="connsiteY282" fmla="*/ 347711 h 1007876"/>
              <a:gd name="connsiteX283" fmla="*/ 1080734 w 5297781"/>
              <a:gd name="connsiteY283" fmla="*/ 292401 h 1007876"/>
              <a:gd name="connsiteX284" fmla="*/ 1086556 w 5297781"/>
              <a:gd name="connsiteY284" fmla="*/ 274934 h 1007876"/>
              <a:gd name="connsiteX285" fmla="*/ 1144778 w 5297781"/>
              <a:gd name="connsiteY285" fmla="*/ 242913 h 1007876"/>
              <a:gd name="connsiteX286" fmla="*/ 4553637 w 5297781"/>
              <a:gd name="connsiteY286" fmla="*/ 234179 h 1007876"/>
              <a:gd name="connsiteX287" fmla="*/ 4646791 w 5297781"/>
              <a:gd name="connsiteY287" fmla="*/ 309867 h 1007876"/>
              <a:gd name="connsiteX288" fmla="*/ 4638058 w 5297781"/>
              <a:gd name="connsiteY288" fmla="*/ 359355 h 1007876"/>
              <a:gd name="connsiteX289" fmla="*/ 4655525 w 5297781"/>
              <a:gd name="connsiteY289" fmla="*/ 359355 h 1007876"/>
              <a:gd name="connsiteX290" fmla="*/ 4658435 w 5297781"/>
              <a:gd name="connsiteY290" fmla="*/ 365177 h 1007876"/>
              <a:gd name="connsiteX291" fmla="*/ 4646791 w 5297781"/>
              <a:gd name="connsiteY291" fmla="*/ 394288 h 1007876"/>
              <a:gd name="connsiteX292" fmla="*/ 4629325 w 5297781"/>
              <a:gd name="connsiteY292" fmla="*/ 411754 h 1007876"/>
              <a:gd name="connsiteX293" fmla="*/ 4620592 w 5297781"/>
              <a:gd name="connsiteY293" fmla="*/ 478709 h 1007876"/>
              <a:gd name="connsiteX294" fmla="*/ 4556549 w 5297781"/>
              <a:gd name="connsiteY294" fmla="*/ 525286 h 1007876"/>
              <a:gd name="connsiteX295" fmla="*/ 4504149 w 5297781"/>
              <a:gd name="connsiteY295" fmla="*/ 484531 h 1007876"/>
              <a:gd name="connsiteX296" fmla="*/ 4495416 w 5297781"/>
              <a:gd name="connsiteY296" fmla="*/ 417577 h 1007876"/>
              <a:gd name="connsiteX297" fmla="*/ 4480861 w 5297781"/>
              <a:gd name="connsiteY297" fmla="*/ 403021 h 1007876"/>
              <a:gd name="connsiteX298" fmla="*/ 4472127 w 5297781"/>
              <a:gd name="connsiteY298" fmla="*/ 368088 h 1007876"/>
              <a:gd name="connsiteX299" fmla="*/ 4483771 w 5297781"/>
              <a:gd name="connsiteY299" fmla="*/ 356444 h 1007876"/>
              <a:gd name="connsiteX300" fmla="*/ 4477949 w 5297781"/>
              <a:gd name="connsiteY300" fmla="*/ 327333 h 1007876"/>
              <a:gd name="connsiteX301" fmla="*/ 4553637 w 5297781"/>
              <a:gd name="connsiteY301" fmla="*/ 234179 h 1007876"/>
              <a:gd name="connsiteX302" fmla="*/ 5077629 w 5297781"/>
              <a:gd name="connsiteY302" fmla="*/ 85715 h 1007876"/>
              <a:gd name="connsiteX303" fmla="*/ 5121295 w 5297781"/>
              <a:gd name="connsiteY303" fmla="*/ 85715 h 1007876"/>
              <a:gd name="connsiteX304" fmla="*/ 5173695 w 5297781"/>
              <a:gd name="connsiteY304" fmla="*/ 184691 h 1007876"/>
              <a:gd name="connsiteX305" fmla="*/ 5199894 w 5297781"/>
              <a:gd name="connsiteY305" fmla="*/ 242913 h 1007876"/>
              <a:gd name="connsiteX306" fmla="*/ 5162051 w 5297781"/>
              <a:gd name="connsiteY306" fmla="*/ 266201 h 1007876"/>
              <a:gd name="connsiteX307" fmla="*/ 5141673 w 5297781"/>
              <a:gd name="connsiteY307" fmla="*/ 263290 h 1007876"/>
              <a:gd name="connsiteX308" fmla="*/ 5138762 w 5297781"/>
              <a:gd name="connsiteY308" fmla="*/ 245824 h 1007876"/>
              <a:gd name="connsiteX309" fmla="*/ 5118385 w 5297781"/>
              <a:gd name="connsiteY309" fmla="*/ 277845 h 1007876"/>
              <a:gd name="connsiteX310" fmla="*/ 5144584 w 5297781"/>
              <a:gd name="connsiteY310" fmla="*/ 327333 h 1007876"/>
              <a:gd name="connsiteX311" fmla="*/ 5202805 w 5297781"/>
              <a:gd name="connsiteY311" fmla="*/ 344800 h 1007876"/>
              <a:gd name="connsiteX312" fmla="*/ 5229005 w 5297781"/>
              <a:gd name="connsiteY312" fmla="*/ 414665 h 1007876"/>
              <a:gd name="connsiteX313" fmla="*/ 5229005 w 5297781"/>
              <a:gd name="connsiteY313" fmla="*/ 528197 h 1007876"/>
              <a:gd name="connsiteX314" fmla="*/ 5237738 w 5297781"/>
              <a:gd name="connsiteY314" fmla="*/ 609707 h 1007876"/>
              <a:gd name="connsiteX315" fmla="*/ 5234827 w 5297781"/>
              <a:gd name="connsiteY315" fmla="*/ 778549 h 1007876"/>
              <a:gd name="connsiteX316" fmla="*/ 5243560 w 5297781"/>
              <a:gd name="connsiteY316" fmla="*/ 848414 h 1007876"/>
              <a:gd name="connsiteX317" fmla="*/ 5237738 w 5297781"/>
              <a:gd name="connsiteY317" fmla="*/ 880436 h 1007876"/>
              <a:gd name="connsiteX318" fmla="*/ 5290547 w 5297781"/>
              <a:gd name="connsiteY318" fmla="*/ 988100 h 1007876"/>
              <a:gd name="connsiteX319" fmla="*/ 5297781 w 5297781"/>
              <a:gd name="connsiteY319" fmla="*/ 1007876 h 1007876"/>
              <a:gd name="connsiteX320" fmla="*/ 5287467 w 5297781"/>
              <a:gd name="connsiteY320" fmla="*/ 1007876 h 1007876"/>
              <a:gd name="connsiteX321" fmla="*/ 5275218 w 5297781"/>
              <a:gd name="connsiteY321" fmla="*/ 974318 h 1007876"/>
              <a:gd name="connsiteX322" fmla="*/ 5240649 w 5297781"/>
              <a:gd name="connsiteY322" fmla="*/ 892080 h 1007876"/>
              <a:gd name="connsiteX323" fmla="*/ 5255205 w 5297781"/>
              <a:gd name="connsiteY323" fmla="*/ 979049 h 1007876"/>
              <a:gd name="connsiteX324" fmla="*/ 5263123 w 5297781"/>
              <a:gd name="connsiteY324" fmla="*/ 1007876 h 1007876"/>
              <a:gd name="connsiteX325" fmla="*/ 4917837 w 5297781"/>
              <a:gd name="connsiteY325" fmla="*/ 1007876 h 1007876"/>
              <a:gd name="connsiteX326" fmla="*/ 4923343 w 5297781"/>
              <a:gd name="connsiteY326" fmla="*/ 894991 h 1007876"/>
              <a:gd name="connsiteX327" fmla="*/ 4897143 w 5297781"/>
              <a:gd name="connsiteY327" fmla="*/ 862970 h 1007876"/>
              <a:gd name="connsiteX328" fmla="*/ 4897143 w 5297781"/>
              <a:gd name="connsiteY328" fmla="*/ 609707 h 1007876"/>
              <a:gd name="connsiteX329" fmla="*/ 4905877 w 5297781"/>
              <a:gd name="connsiteY329" fmla="*/ 417577 h 1007876"/>
              <a:gd name="connsiteX330" fmla="*/ 4905877 w 5297781"/>
              <a:gd name="connsiteY330" fmla="*/ 376822 h 1007876"/>
              <a:gd name="connsiteX331" fmla="*/ 4923343 w 5297781"/>
              <a:gd name="connsiteY331" fmla="*/ 321511 h 1007876"/>
              <a:gd name="connsiteX332" fmla="*/ 5007764 w 5297781"/>
              <a:gd name="connsiteY332" fmla="*/ 283667 h 1007876"/>
              <a:gd name="connsiteX333" fmla="*/ 5045607 w 5297781"/>
              <a:gd name="connsiteY333" fmla="*/ 251646 h 1007876"/>
              <a:gd name="connsiteX334" fmla="*/ 5042697 w 5297781"/>
              <a:gd name="connsiteY334" fmla="*/ 240001 h 1007876"/>
              <a:gd name="connsiteX335" fmla="*/ 5031053 w 5297781"/>
              <a:gd name="connsiteY335" fmla="*/ 245824 h 1007876"/>
              <a:gd name="connsiteX336" fmla="*/ 4999031 w 5297781"/>
              <a:gd name="connsiteY336" fmla="*/ 228357 h 1007876"/>
              <a:gd name="connsiteX337" fmla="*/ 5022319 w 5297781"/>
              <a:gd name="connsiteY337" fmla="*/ 164314 h 1007876"/>
              <a:gd name="connsiteX338" fmla="*/ 5077629 w 5297781"/>
              <a:gd name="connsiteY338" fmla="*/ 85715 h 1007876"/>
              <a:gd name="connsiteX339" fmla="*/ 4111155 w 5297781"/>
              <a:gd name="connsiteY339" fmla="*/ 27494 h 1007876"/>
              <a:gd name="connsiteX340" fmla="*/ 4181021 w 5297781"/>
              <a:gd name="connsiteY340" fmla="*/ 82804 h 1007876"/>
              <a:gd name="connsiteX341" fmla="*/ 4204309 w 5297781"/>
              <a:gd name="connsiteY341" fmla="*/ 210891 h 1007876"/>
              <a:gd name="connsiteX342" fmla="*/ 4242153 w 5297781"/>
              <a:gd name="connsiteY342" fmla="*/ 318600 h 1007876"/>
              <a:gd name="connsiteX343" fmla="*/ 4259619 w 5297781"/>
              <a:gd name="connsiteY343" fmla="*/ 443776 h 1007876"/>
              <a:gd name="connsiteX344" fmla="*/ 4256709 w 5297781"/>
              <a:gd name="connsiteY344" fmla="*/ 464154 h 1007876"/>
              <a:gd name="connsiteX345" fmla="*/ 4245064 w 5297781"/>
              <a:gd name="connsiteY345" fmla="*/ 493264 h 1007876"/>
              <a:gd name="connsiteX346" fmla="*/ 4242153 w 5297781"/>
              <a:gd name="connsiteY346" fmla="*/ 568952 h 1007876"/>
              <a:gd name="connsiteX347" fmla="*/ 4221775 w 5297781"/>
              <a:gd name="connsiteY347" fmla="*/ 583507 h 1007876"/>
              <a:gd name="connsiteX348" fmla="*/ 4192665 w 5297781"/>
              <a:gd name="connsiteY348" fmla="*/ 574774 h 1007876"/>
              <a:gd name="connsiteX349" fmla="*/ 4195576 w 5297781"/>
              <a:gd name="connsiteY349" fmla="*/ 595152 h 1007876"/>
              <a:gd name="connsiteX350" fmla="*/ 4215953 w 5297781"/>
              <a:gd name="connsiteY350" fmla="*/ 758171 h 1007876"/>
              <a:gd name="connsiteX351" fmla="*/ 4221775 w 5297781"/>
              <a:gd name="connsiteY351" fmla="*/ 848414 h 1007876"/>
              <a:gd name="connsiteX352" fmla="*/ 4204309 w 5297781"/>
              <a:gd name="connsiteY352" fmla="*/ 845503 h 1007876"/>
              <a:gd name="connsiteX353" fmla="*/ 4189754 w 5297781"/>
              <a:gd name="connsiteY353" fmla="*/ 865881 h 1007876"/>
              <a:gd name="connsiteX354" fmla="*/ 4171923 w 5297781"/>
              <a:gd name="connsiteY354" fmla="*/ 965585 h 1007876"/>
              <a:gd name="connsiteX355" fmla="*/ 4163790 w 5297781"/>
              <a:gd name="connsiteY355" fmla="*/ 1007876 h 1007876"/>
              <a:gd name="connsiteX356" fmla="*/ 4047299 w 5297781"/>
              <a:gd name="connsiteY356" fmla="*/ 1007876 h 1007876"/>
              <a:gd name="connsiteX357" fmla="*/ 4044564 w 5297781"/>
              <a:gd name="connsiteY357" fmla="*/ 998334 h 1007876"/>
              <a:gd name="connsiteX358" fmla="*/ 4012179 w 5297781"/>
              <a:gd name="connsiteY358" fmla="*/ 938657 h 1007876"/>
              <a:gd name="connsiteX359" fmla="*/ 3907380 w 5297781"/>
              <a:gd name="connsiteY359" fmla="*/ 964857 h 1007876"/>
              <a:gd name="connsiteX360" fmla="*/ 3790938 w 5297781"/>
              <a:gd name="connsiteY360" fmla="*/ 944480 h 1007876"/>
              <a:gd name="connsiteX361" fmla="*/ 3735628 w 5297781"/>
              <a:gd name="connsiteY361" fmla="*/ 897903 h 1007876"/>
              <a:gd name="connsiteX362" fmla="*/ 3732717 w 5297781"/>
              <a:gd name="connsiteY362" fmla="*/ 880436 h 1007876"/>
              <a:gd name="connsiteX363" fmla="*/ 3822960 w 5297781"/>
              <a:gd name="connsiteY363" fmla="*/ 667928 h 1007876"/>
              <a:gd name="connsiteX364" fmla="*/ 3834604 w 5297781"/>
              <a:gd name="connsiteY364" fmla="*/ 659195 h 1007876"/>
              <a:gd name="connsiteX365" fmla="*/ 3840426 w 5297781"/>
              <a:gd name="connsiteY365" fmla="*/ 638818 h 1007876"/>
              <a:gd name="connsiteX366" fmla="*/ 3872447 w 5297781"/>
              <a:gd name="connsiteY366" fmla="*/ 566041 h 1007876"/>
              <a:gd name="connsiteX367" fmla="*/ 3889914 w 5297781"/>
              <a:gd name="connsiteY367" fmla="*/ 539841 h 1007876"/>
              <a:gd name="connsiteX368" fmla="*/ 3892825 w 5297781"/>
              <a:gd name="connsiteY368" fmla="*/ 525286 h 1007876"/>
              <a:gd name="connsiteX369" fmla="*/ 3910291 w 5297781"/>
              <a:gd name="connsiteY369" fmla="*/ 417577 h 1007876"/>
              <a:gd name="connsiteX370" fmla="*/ 3913202 w 5297781"/>
              <a:gd name="connsiteY370" fmla="*/ 373911 h 1007876"/>
              <a:gd name="connsiteX371" fmla="*/ 3939402 w 5297781"/>
              <a:gd name="connsiteY371" fmla="*/ 292401 h 1007876"/>
              <a:gd name="connsiteX372" fmla="*/ 4055845 w 5297781"/>
              <a:gd name="connsiteY372" fmla="*/ 219624 h 1007876"/>
              <a:gd name="connsiteX373" fmla="*/ 4050023 w 5297781"/>
              <a:gd name="connsiteY373" fmla="*/ 207980 h 1007876"/>
              <a:gd name="connsiteX374" fmla="*/ 4035467 w 5297781"/>
              <a:gd name="connsiteY374" fmla="*/ 178869 h 1007876"/>
              <a:gd name="connsiteX375" fmla="*/ 4026734 w 5297781"/>
              <a:gd name="connsiteY375" fmla="*/ 97359 h 1007876"/>
              <a:gd name="connsiteX376" fmla="*/ 4073311 w 5297781"/>
              <a:gd name="connsiteY376" fmla="*/ 30405 h 1007876"/>
              <a:gd name="connsiteX377" fmla="*/ 4111155 w 5297781"/>
              <a:gd name="connsiteY377" fmla="*/ 27494 h 1007876"/>
              <a:gd name="connsiteX378" fmla="*/ 440663 w 5297781"/>
              <a:gd name="connsiteY378" fmla="*/ 202 h 1007876"/>
              <a:gd name="connsiteX379" fmla="*/ 460677 w 5297781"/>
              <a:gd name="connsiteY379" fmla="*/ 1294 h 1007876"/>
              <a:gd name="connsiteX380" fmla="*/ 524720 w 5297781"/>
              <a:gd name="connsiteY380" fmla="*/ 91537 h 1007876"/>
              <a:gd name="connsiteX381" fmla="*/ 518898 w 5297781"/>
              <a:gd name="connsiteY381" fmla="*/ 129381 h 1007876"/>
              <a:gd name="connsiteX382" fmla="*/ 524720 w 5297781"/>
              <a:gd name="connsiteY382" fmla="*/ 146847 h 1007876"/>
              <a:gd name="connsiteX383" fmla="*/ 515987 w 5297781"/>
              <a:gd name="connsiteY383" fmla="*/ 175958 h 1007876"/>
              <a:gd name="connsiteX384" fmla="*/ 478143 w 5297781"/>
              <a:gd name="connsiteY384" fmla="*/ 289490 h 1007876"/>
              <a:gd name="connsiteX385" fmla="*/ 367523 w 5297781"/>
              <a:gd name="connsiteY385" fmla="*/ 231268 h 1007876"/>
              <a:gd name="connsiteX386" fmla="*/ 352967 w 5297781"/>
              <a:gd name="connsiteY386" fmla="*/ 199246 h 1007876"/>
              <a:gd name="connsiteX387" fmla="*/ 332590 w 5297781"/>
              <a:gd name="connsiteY387" fmla="*/ 184691 h 1007876"/>
              <a:gd name="connsiteX388" fmla="*/ 323857 w 5297781"/>
              <a:gd name="connsiteY388" fmla="*/ 146847 h 1007876"/>
              <a:gd name="connsiteX389" fmla="*/ 335501 w 5297781"/>
              <a:gd name="connsiteY389" fmla="*/ 126470 h 1007876"/>
              <a:gd name="connsiteX390" fmla="*/ 329679 w 5297781"/>
              <a:gd name="connsiteY390" fmla="*/ 94448 h 1007876"/>
              <a:gd name="connsiteX391" fmla="*/ 387900 w 5297781"/>
              <a:gd name="connsiteY391" fmla="*/ 1294 h 1007876"/>
              <a:gd name="connsiteX392" fmla="*/ 422833 w 5297781"/>
              <a:gd name="connsiteY392" fmla="*/ 1294 h 1007876"/>
              <a:gd name="connsiteX393" fmla="*/ 440663 w 5297781"/>
              <a:gd name="connsiteY393" fmla="*/ 202 h 100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</a:cxnLst>
            <a:rect l="l" t="t" r="r" b="b"/>
            <a:pathLst>
              <a:path w="5297781" h="1007876">
                <a:moveTo>
                  <a:pt x="4370240" y="860059"/>
                </a:moveTo>
                <a:cubicBezTo>
                  <a:pt x="4367329" y="871703"/>
                  <a:pt x="4364418" y="892080"/>
                  <a:pt x="4364418" y="900814"/>
                </a:cubicBezTo>
                <a:cubicBezTo>
                  <a:pt x="4364418" y="906636"/>
                  <a:pt x="4367329" y="932835"/>
                  <a:pt x="4370240" y="947391"/>
                </a:cubicBezTo>
                <a:cubicBezTo>
                  <a:pt x="4373151" y="877525"/>
                  <a:pt x="4370240" y="868792"/>
                  <a:pt x="4370240" y="860059"/>
                </a:cubicBezTo>
                <a:close/>
                <a:moveTo>
                  <a:pt x="4748679" y="854237"/>
                </a:moveTo>
                <a:cubicBezTo>
                  <a:pt x="4748679" y="862970"/>
                  <a:pt x="4748679" y="874614"/>
                  <a:pt x="4745767" y="967768"/>
                </a:cubicBezTo>
                <a:cubicBezTo>
                  <a:pt x="4757412" y="956124"/>
                  <a:pt x="4760323" y="918280"/>
                  <a:pt x="4760323" y="900814"/>
                </a:cubicBezTo>
                <a:cubicBezTo>
                  <a:pt x="4760323" y="883347"/>
                  <a:pt x="4760323" y="871703"/>
                  <a:pt x="4748679" y="854237"/>
                </a:cubicBezTo>
                <a:close/>
                <a:moveTo>
                  <a:pt x="3895736" y="554397"/>
                </a:moveTo>
                <a:cubicBezTo>
                  <a:pt x="3884092" y="577685"/>
                  <a:pt x="3869536" y="600974"/>
                  <a:pt x="3857892" y="624262"/>
                </a:cubicBezTo>
                <a:cubicBezTo>
                  <a:pt x="3857892" y="635907"/>
                  <a:pt x="3854981" y="647551"/>
                  <a:pt x="3852070" y="659195"/>
                </a:cubicBezTo>
                <a:cubicBezTo>
                  <a:pt x="3878269" y="656284"/>
                  <a:pt x="3907380" y="656284"/>
                  <a:pt x="3933580" y="656284"/>
                </a:cubicBezTo>
                <a:cubicBezTo>
                  <a:pt x="3945224" y="635907"/>
                  <a:pt x="3953957" y="612618"/>
                  <a:pt x="3959779" y="589329"/>
                </a:cubicBezTo>
                <a:lnTo>
                  <a:pt x="3959779" y="560219"/>
                </a:lnTo>
                <a:cubicBezTo>
                  <a:pt x="3945224" y="571863"/>
                  <a:pt x="3921935" y="589329"/>
                  <a:pt x="3916113" y="589329"/>
                </a:cubicBezTo>
                <a:cubicBezTo>
                  <a:pt x="3907380" y="589329"/>
                  <a:pt x="3901558" y="563130"/>
                  <a:pt x="3895736" y="554397"/>
                </a:cubicBezTo>
                <a:close/>
                <a:moveTo>
                  <a:pt x="649896" y="545663"/>
                </a:moveTo>
                <a:cubicBezTo>
                  <a:pt x="644074" y="568952"/>
                  <a:pt x="638252" y="592241"/>
                  <a:pt x="629519" y="615529"/>
                </a:cubicBezTo>
                <a:lnTo>
                  <a:pt x="629519" y="659195"/>
                </a:lnTo>
                <a:lnTo>
                  <a:pt x="641163" y="659195"/>
                </a:lnTo>
                <a:cubicBezTo>
                  <a:pt x="649896" y="630084"/>
                  <a:pt x="673185" y="580596"/>
                  <a:pt x="673185" y="574774"/>
                </a:cubicBezTo>
                <a:cubicBezTo>
                  <a:pt x="673185" y="571863"/>
                  <a:pt x="661541" y="571863"/>
                  <a:pt x="664452" y="554397"/>
                </a:cubicBezTo>
                <a:cubicBezTo>
                  <a:pt x="661541" y="551486"/>
                  <a:pt x="655718" y="548575"/>
                  <a:pt x="649896" y="545663"/>
                </a:cubicBezTo>
                <a:close/>
                <a:moveTo>
                  <a:pt x="4556549" y="525286"/>
                </a:moveTo>
                <a:cubicBezTo>
                  <a:pt x="4562371" y="528197"/>
                  <a:pt x="4574015" y="534019"/>
                  <a:pt x="4574015" y="539841"/>
                </a:cubicBezTo>
                <a:cubicBezTo>
                  <a:pt x="4574015" y="548575"/>
                  <a:pt x="4568193" y="560219"/>
                  <a:pt x="4568193" y="566041"/>
                </a:cubicBezTo>
                <a:cubicBezTo>
                  <a:pt x="4568193" y="574774"/>
                  <a:pt x="4582748" y="647551"/>
                  <a:pt x="4588570" y="688306"/>
                </a:cubicBezTo>
                <a:cubicBezTo>
                  <a:pt x="4597303" y="740705"/>
                  <a:pt x="4606037" y="845503"/>
                  <a:pt x="4606037" y="854237"/>
                </a:cubicBezTo>
                <a:cubicBezTo>
                  <a:pt x="4606037" y="860059"/>
                  <a:pt x="4606037" y="868792"/>
                  <a:pt x="4603125" y="877525"/>
                </a:cubicBezTo>
                <a:cubicBezTo>
                  <a:pt x="4594392" y="892080"/>
                  <a:pt x="4574015" y="918280"/>
                  <a:pt x="4568193" y="918280"/>
                </a:cubicBezTo>
                <a:cubicBezTo>
                  <a:pt x="4559459" y="918280"/>
                  <a:pt x="4539082" y="894991"/>
                  <a:pt x="4524527" y="880436"/>
                </a:cubicBezTo>
                <a:lnTo>
                  <a:pt x="4524527" y="670839"/>
                </a:lnTo>
                <a:cubicBezTo>
                  <a:pt x="4530349" y="635907"/>
                  <a:pt x="4544904" y="574774"/>
                  <a:pt x="4544904" y="566041"/>
                </a:cubicBezTo>
                <a:cubicBezTo>
                  <a:pt x="4544904" y="560219"/>
                  <a:pt x="4536171" y="551486"/>
                  <a:pt x="4536171" y="545663"/>
                </a:cubicBezTo>
                <a:cubicBezTo>
                  <a:pt x="4536171" y="536930"/>
                  <a:pt x="4547815" y="531108"/>
                  <a:pt x="4556549" y="525286"/>
                </a:cubicBezTo>
                <a:close/>
                <a:moveTo>
                  <a:pt x="3983068" y="516553"/>
                </a:moveTo>
                <a:cubicBezTo>
                  <a:pt x="3977246" y="522375"/>
                  <a:pt x="3971424" y="534019"/>
                  <a:pt x="3968513" y="542752"/>
                </a:cubicBezTo>
                <a:lnTo>
                  <a:pt x="3968513" y="577685"/>
                </a:lnTo>
                <a:cubicBezTo>
                  <a:pt x="3983068" y="568952"/>
                  <a:pt x="3985979" y="545663"/>
                  <a:pt x="3985979" y="539841"/>
                </a:cubicBezTo>
                <a:cubicBezTo>
                  <a:pt x="3985979" y="531108"/>
                  <a:pt x="3983068" y="522375"/>
                  <a:pt x="3983068" y="516553"/>
                </a:cubicBezTo>
                <a:close/>
                <a:moveTo>
                  <a:pt x="178303" y="504909"/>
                </a:moveTo>
                <a:cubicBezTo>
                  <a:pt x="172481" y="519464"/>
                  <a:pt x="157926" y="542752"/>
                  <a:pt x="157926" y="551486"/>
                </a:cubicBezTo>
                <a:cubicBezTo>
                  <a:pt x="157926" y="557308"/>
                  <a:pt x="169570" y="563130"/>
                  <a:pt x="169570" y="568952"/>
                </a:cubicBezTo>
                <a:cubicBezTo>
                  <a:pt x="172481" y="577685"/>
                  <a:pt x="172481" y="586418"/>
                  <a:pt x="178303" y="595152"/>
                </a:cubicBezTo>
                <a:cubicBezTo>
                  <a:pt x="187037" y="603885"/>
                  <a:pt x="201592" y="609707"/>
                  <a:pt x="213236" y="615529"/>
                </a:cubicBezTo>
                <a:cubicBezTo>
                  <a:pt x="216147" y="603885"/>
                  <a:pt x="219058" y="589329"/>
                  <a:pt x="219058" y="583507"/>
                </a:cubicBezTo>
                <a:cubicBezTo>
                  <a:pt x="219058" y="568952"/>
                  <a:pt x="189948" y="507820"/>
                  <a:pt x="178303" y="504909"/>
                </a:cubicBezTo>
                <a:close/>
                <a:moveTo>
                  <a:pt x="5179517" y="501997"/>
                </a:moveTo>
                <a:cubicBezTo>
                  <a:pt x="5176605" y="525286"/>
                  <a:pt x="5170783" y="560219"/>
                  <a:pt x="5170783" y="568952"/>
                </a:cubicBezTo>
                <a:cubicBezTo>
                  <a:pt x="5170783" y="574774"/>
                  <a:pt x="5179517" y="600974"/>
                  <a:pt x="5188250" y="603885"/>
                </a:cubicBezTo>
                <a:cubicBezTo>
                  <a:pt x="5185339" y="568952"/>
                  <a:pt x="5182428" y="534019"/>
                  <a:pt x="5179517" y="501997"/>
                </a:cubicBezTo>
                <a:close/>
                <a:moveTo>
                  <a:pt x="4632236" y="487442"/>
                </a:moveTo>
                <a:cubicBezTo>
                  <a:pt x="4640969" y="493264"/>
                  <a:pt x="4652613" y="501997"/>
                  <a:pt x="4664258" y="507820"/>
                </a:cubicBezTo>
                <a:cubicBezTo>
                  <a:pt x="4684635" y="522375"/>
                  <a:pt x="4713746" y="534019"/>
                  <a:pt x="4739945" y="539841"/>
                </a:cubicBezTo>
                <a:cubicBezTo>
                  <a:pt x="4763234" y="545663"/>
                  <a:pt x="4801078" y="536930"/>
                  <a:pt x="4812722" y="574774"/>
                </a:cubicBezTo>
                <a:cubicBezTo>
                  <a:pt x="4821455" y="592241"/>
                  <a:pt x="4818545" y="618440"/>
                  <a:pt x="4818545" y="638818"/>
                </a:cubicBezTo>
                <a:cubicBezTo>
                  <a:pt x="4821455" y="673750"/>
                  <a:pt x="4827277" y="711594"/>
                  <a:pt x="4833099" y="749438"/>
                </a:cubicBezTo>
                <a:cubicBezTo>
                  <a:pt x="4838922" y="790193"/>
                  <a:pt x="4868033" y="868792"/>
                  <a:pt x="4868033" y="874614"/>
                </a:cubicBezTo>
                <a:cubicBezTo>
                  <a:pt x="4868033" y="906636"/>
                  <a:pt x="4855661" y="950302"/>
                  <a:pt x="4840742" y="990329"/>
                </a:cubicBezTo>
                <a:lnTo>
                  <a:pt x="4833438" y="1007876"/>
                </a:lnTo>
                <a:lnTo>
                  <a:pt x="4289585" y="1007876"/>
                </a:lnTo>
                <a:lnTo>
                  <a:pt x="4282908" y="979412"/>
                </a:lnTo>
                <a:cubicBezTo>
                  <a:pt x="4277086" y="959035"/>
                  <a:pt x="4262531" y="924102"/>
                  <a:pt x="4262531" y="915369"/>
                </a:cubicBezTo>
                <a:cubicBezTo>
                  <a:pt x="4262531" y="909547"/>
                  <a:pt x="4268353" y="897903"/>
                  <a:pt x="4268353" y="892080"/>
                </a:cubicBezTo>
                <a:cubicBezTo>
                  <a:pt x="4268353" y="883347"/>
                  <a:pt x="4259619" y="883347"/>
                  <a:pt x="4259619" y="874614"/>
                </a:cubicBezTo>
                <a:cubicBezTo>
                  <a:pt x="4259619" y="868792"/>
                  <a:pt x="4268353" y="868792"/>
                  <a:pt x="4268353" y="851325"/>
                </a:cubicBezTo>
                <a:cubicBezTo>
                  <a:pt x="4274175" y="839681"/>
                  <a:pt x="4274175" y="828037"/>
                  <a:pt x="4277086" y="816393"/>
                </a:cubicBezTo>
                <a:lnTo>
                  <a:pt x="4277086" y="801837"/>
                </a:lnTo>
                <a:cubicBezTo>
                  <a:pt x="4282908" y="734883"/>
                  <a:pt x="4317841" y="653373"/>
                  <a:pt x="4317841" y="589329"/>
                </a:cubicBezTo>
                <a:cubicBezTo>
                  <a:pt x="4317841" y="583507"/>
                  <a:pt x="4314929" y="571863"/>
                  <a:pt x="4320752" y="566041"/>
                </a:cubicBezTo>
                <a:cubicBezTo>
                  <a:pt x="4332396" y="545663"/>
                  <a:pt x="4367329" y="539841"/>
                  <a:pt x="4384795" y="534019"/>
                </a:cubicBezTo>
                <a:cubicBezTo>
                  <a:pt x="4416817" y="522375"/>
                  <a:pt x="4457572" y="510731"/>
                  <a:pt x="4492505" y="496175"/>
                </a:cubicBezTo>
                <a:lnTo>
                  <a:pt x="4486683" y="787282"/>
                </a:lnTo>
                <a:cubicBezTo>
                  <a:pt x="4480861" y="839681"/>
                  <a:pt x="4463394" y="892080"/>
                  <a:pt x="4434283" y="944480"/>
                </a:cubicBezTo>
                <a:cubicBezTo>
                  <a:pt x="4454661" y="959035"/>
                  <a:pt x="4495416" y="956124"/>
                  <a:pt x="4521615" y="961946"/>
                </a:cubicBezTo>
                <a:cubicBezTo>
                  <a:pt x="4515793" y="967768"/>
                  <a:pt x="4515793" y="973590"/>
                  <a:pt x="4515793" y="979412"/>
                </a:cubicBezTo>
                <a:cubicBezTo>
                  <a:pt x="4515793" y="985235"/>
                  <a:pt x="4515793" y="993968"/>
                  <a:pt x="4524527" y="1002701"/>
                </a:cubicBezTo>
                <a:lnTo>
                  <a:pt x="4585659" y="1002701"/>
                </a:lnTo>
                <a:cubicBezTo>
                  <a:pt x="4597303" y="999790"/>
                  <a:pt x="4597303" y="985235"/>
                  <a:pt x="4597303" y="979412"/>
                </a:cubicBezTo>
                <a:cubicBezTo>
                  <a:pt x="4597303" y="973590"/>
                  <a:pt x="4594392" y="967768"/>
                  <a:pt x="4591481" y="961946"/>
                </a:cubicBezTo>
                <a:lnTo>
                  <a:pt x="4652613" y="961946"/>
                </a:lnTo>
                <a:cubicBezTo>
                  <a:pt x="4664258" y="959035"/>
                  <a:pt x="4675902" y="959035"/>
                  <a:pt x="4687547" y="956124"/>
                </a:cubicBezTo>
                <a:cubicBezTo>
                  <a:pt x="4643881" y="874614"/>
                  <a:pt x="4629325" y="822215"/>
                  <a:pt x="4629325" y="752349"/>
                </a:cubicBezTo>
                <a:lnTo>
                  <a:pt x="4629325" y="682484"/>
                </a:lnTo>
                <a:cubicBezTo>
                  <a:pt x="4632236" y="662106"/>
                  <a:pt x="4635147" y="638818"/>
                  <a:pt x="4638058" y="618440"/>
                </a:cubicBezTo>
                <a:cubicBezTo>
                  <a:pt x="4638058" y="560219"/>
                  <a:pt x="4635147" y="496175"/>
                  <a:pt x="4632236" y="487442"/>
                </a:cubicBezTo>
                <a:close/>
                <a:moveTo>
                  <a:pt x="4961187" y="432132"/>
                </a:moveTo>
                <a:lnTo>
                  <a:pt x="4932076" y="720327"/>
                </a:lnTo>
                <a:lnTo>
                  <a:pt x="4929165" y="723239"/>
                </a:lnTo>
                <a:cubicBezTo>
                  <a:pt x="4932076" y="737794"/>
                  <a:pt x="4932076" y="752349"/>
                  <a:pt x="4934987" y="766905"/>
                </a:cubicBezTo>
                <a:cubicBezTo>
                  <a:pt x="4940809" y="737794"/>
                  <a:pt x="4987387" y="598063"/>
                  <a:pt x="4987387" y="548575"/>
                </a:cubicBezTo>
                <a:cubicBezTo>
                  <a:pt x="4987387" y="516553"/>
                  <a:pt x="4964097" y="510731"/>
                  <a:pt x="4964097" y="475798"/>
                </a:cubicBezTo>
                <a:cubicBezTo>
                  <a:pt x="4964097" y="469976"/>
                  <a:pt x="4969920" y="446687"/>
                  <a:pt x="4969920" y="440865"/>
                </a:cubicBezTo>
                <a:cubicBezTo>
                  <a:pt x="4969920" y="432132"/>
                  <a:pt x="4967009" y="435043"/>
                  <a:pt x="4961187" y="432132"/>
                </a:cubicBezTo>
                <a:close/>
                <a:moveTo>
                  <a:pt x="2341226" y="277845"/>
                </a:moveTo>
                <a:cubicBezTo>
                  <a:pt x="2393625" y="277845"/>
                  <a:pt x="2416914" y="318600"/>
                  <a:pt x="2416914" y="365177"/>
                </a:cubicBezTo>
                <a:cubicBezTo>
                  <a:pt x="2416914" y="440865"/>
                  <a:pt x="2384892" y="475798"/>
                  <a:pt x="2384892" y="493264"/>
                </a:cubicBezTo>
                <a:cubicBezTo>
                  <a:pt x="2384892" y="499086"/>
                  <a:pt x="2396537" y="525286"/>
                  <a:pt x="2411092" y="534019"/>
                </a:cubicBezTo>
                <a:cubicBezTo>
                  <a:pt x="2419825" y="542752"/>
                  <a:pt x="2437291" y="539841"/>
                  <a:pt x="2448936" y="545663"/>
                </a:cubicBezTo>
                <a:cubicBezTo>
                  <a:pt x="2472224" y="554397"/>
                  <a:pt x="2521713" y="557308"/>
                  <a:pt x="2533357" y="592241"/>
                </a:cubicBezTo>
                <a:cubicBezTo>
                  <a:pt x="2545001" y="621351"/>
                  <a:pt x="2533357" y="656284"/>
                  <a:pt x="2553734" y="688306"/>
                </a:cubicBezTo>
                <a:cubicBezTo>
                  <a:pt x="2559557" y="685395"/>
                  <a:pt x="2594489" y="656284"/>
                  <a:pt x="2594489" y="644640"/>
                </a:cubicBezTo>
                <a:cubicBezTo>
                  <a:pt x="2594489" y="638818"/>
                  <a:pt x="2574112" y="618440"/>
                  <a:pt x="2571201" y="606796"/>
                </a:cubicBezTo>
                <a:cubicBezTo>
                  <a:pt x="2565379" y="589329"/>
                  <a:pt x="2562467" y="560219"/>
                  <a:pt x="2562467" y="551486"/>
                </a:cubicBezTo>
                <a:cubicBezTo>
                  <a:pt x="2562467" y="510731"/>
                  <a:pt x="2600311" y="446687"/>
                  <a:pt x="2649799" y="446687"/>
                </a:cubicBezTo>
                <a:cubicBezTo>
                  <a:pt x="2673088" y="446687"/>
                  <a:pt x="2722576" y="499086"/>
                  <a:pt x="2725487" y="519464"/>
                </a:cubicBezTo>
                <a:cubicBezTo>
                  <a:pt x="2728398" y="522375"/>
                  <a:pt x="2731309" y="534019"/>
                  <a:pt x="2731309" y="542752"/>
                </a:cubicBezTo>
                <a:cubicBezTo>
                  <a:pt x="2731309" y="548575"/>
                  <a:pt x="2725487" y="580596"/>
                  <a:pt x="2719665" y="600974"/>
                </a:cubicBezTo>
                <a:cubicBezTo>
                  <a:pt x="2713843" y="615529"/>
                  <a:pt x="2690555" y="641729"/>
                  <a:pt x="2690555" y="650462"/>
                </a:cubicBezTo>
                <a:cubicBezTo>
                  <a:pt x="2690555" y="676661"/>
                  <a:pt x="2731309" y="691217"/>
                  <a:pt x="2754598" y="694128"/>
                </a:cubicBezTo>
                <a:cubicBezTo>
                  <a:pt x="2777887" y="635907"/>
                  <a:pt x="2900151" y="656284"/>
                  <a:pt x="2900151" y="577685"/>
                </a:cubicBezTo>
                <a:cubicBezTo>
                  <a:pt x="2900151" y="545663"/>
                  <a:pt x="2868129" y="519464"/>
                  <a:pt x="2868129" y="510731"/>
                </a:cubicBezTo>
                <a:lnTo>
                  <a:pt x="2868129" y="458331"/>
                </a:lnTo>
                <a:cubicBezTo>
                  <a:pt x="2882685" y="411754"/>
                  <a:pt x="2903062" y="394288"/>
                  <a:pt x="2937995" y="394288"/>
                </a:cubicBezTo>
                <a:cubicBezTo>
                  <a:pt x="2946729" y="394288"/>
                  <a:pt x="2970017" y="391377"/>
                  <a:pt x="2981661" y="403021"/>
                </a:cubicBezTo>
                <a:cubicBezTo>
                  <a:pt x="3007861" y="429221"/>
                  <a:pt x="3013683" y="478709"/>
                  <a:pt x="3013683" y="510731"/>
                </a:cubicBezTo>
                <a:cubicBezTo>
                  <a:pt x="3013683" y="519464"/>
                  <a:pt x="2990395" y="574774"/>
                  <a:pt x="2990395" y="580596"/>
                </a:cubicBezTo>
                <a:cubicBezTo>
                  <a:pt x="2990395" y="589329"/>
                  <a:pt x="2993305" y="603885"/>
                  <a:pt x="3002039" y="612618"/>
                </a:cubicBezTo>
                <a:cubicBezTo>
                  <a:pt x="3019505" y="624262"/>
                  <a:pt x="3098104" y="667928"/>
                  <a:pt x="3127215" y="667928"/>
                </a:cubicBezTo>
                <a:cubicBezTo>
                  <a:pt x="3135948" y="667928"/>
                  <a:pt x="3150503" y="644640"/>
                  <a:pt x="3159236" y="638818"/>
                </a:cubicBezTo>
                <a:cubicBezTo>
                  <a:pt x="3179614" y="621351"/>
                  <a:pt x="3290234" y="603885"/>
                  <a:pt x="3290234" y="557308"/>
                </a:cubicBezTo>
                <a:cubicBezTo>
                  <a:pt x="3290234" y="513642"/>
                  <a:pt x="3266946" y="496175"/>
                  <a:pt x="3266946" y="484531"/>
                </a:cubicBezTo>
                <a:lnTo>
                  <a:pt x="3266946" y="426310"/>
                </a:lnTo>
                <a:cubicBezTo>
                  <a:pt x="3269857" y="385555"/>
                  <a:pt x="3298967" y="356444"/>
                  <a:pt x="3330989" y="356444"/>
                </a:cubicBezTo>
                <a:cubicBezTo>
                  <a:pt x="3383389" y="356444"/>
                  <a:pt x="3403766" y="379733"/>
                  <a:pt x="3412499" y="443776"/>
                </a:cubicBezTo>
                <a:cubicBezTo>
                  <a:pt x="3412499" y="449598"/>
                  <a:pt x="3421233" y="455420"/>
                  <a:pt x="3421233" y="461243"/>
                </a:cubicBezTo>
                <a:cubicBezTo>
                  <a:pt x="3421233" y="496175"/>
                  <a:pt x="3397944" y="499086"/>
                  <a:pt x="3397944" y="548575"/>
                </a:cubicBezTo>
                <a:cubicBezTo>
                  <a:pt x="3397944" y="557308"/>
                  <a:pt x="3392122" y="574774"/>
                  <a:pt x="3400855" y="583507"/>
                </a:cubicBezTo>
                <a:cubicBezTo>
                  <a:pt x="3447432" y="632995"/>
                  <a:pt x="3528942" y="589329"/>
                  <a:pt x="3558053" y="670839"/>
                </a:cubicBezTo>
                <a:cubicBezTo>
                  <a:pt x="3575519" y="711594"/>
                  <a:pt x="3569697" y="766905"/>
                  <a:pt x="3572608" y="816393"/>
                </a:cubicBezTo>
                <a:lnTo>
                  <a:pt x="3577278" y="1007876"/>
                </a:lnTo>
                <a:lnTo>
                  <a:pt x="2131452" y="1007876"/>
                </a:lnTo>
                <a:lnTo>
                  <a:pt x="2128719" y="638818"/>
                </a:lnTo>
                <a:cubicBezTo>
                  <a:pt x="2131629" y="624262"/>
                  <a:pt x="2134541" y="606796"/>
                  <a:pt x="2134541" y="592241"/>
                </a:cubicBezTo>
                <a:cubicBezTo>
                  <a:pt x="2134541" y="589329"/>
                  <a:pt x="2137451" y="583507"/>
                  <a:pt x="2140363" y="577685"/>
                </a:cubicBezTo>
                <a:cubicBezTo>
                  <a:pt x="2154918" y="571863"/>
                  <a:pt x="2294649" y="545663"/>
                  <a:pt x="2294649" y="478709"/>
                </a:cubicBezTo>
                <a:cubicBezTo>
                  <a:pt x="2294649" y="452509"/>
                  <a:pt x="2253894" y="411754"/>
                  <a:pt x="2253894" y="388466"/>
                </a:cubicBezTo>
                <a:cubicBezTo>
                  <a:pt x="2253894" y="382644"/>
                  <a:pt x="2256805" y="379733"/>
                  <a:pt x="2259717" y="373911"/>
                </a:cubicBezTo>
                <a:cubicBezTo>
                  <a:pt x="2262627" y="365177"/>
                  <a:pt x="2259717" y="353533"/>
                  <a:pt x="2259717" y="344800"/>
                </a:cubicBezTo>
                <a:cubicBezTo>
                  <a:pt x="2256805" y="301134"/>
                  <a:pt x="2303383" y="277845"/>
                  <a:pt x="2341226" y="277845"/>
                </a:cubicBezTo>
                <a:close/>
                <a:moveTo>
                  <a:pt x="230703" y="251646"/>
                </a:moveTo>
                <a:cubicBezTo>
                  <a:pt x="256902" y="251646"/>
                  <a:pt x="323857" y="272023"/>
                  <a:pt x="332590" y="272023"/>
                </a:cubicBezTo>
                <a:cubicBezTo>
                  <a:pt x="341323" y="272023"/>
                  <a:pt x="341323" y="266201"/>
                  <a:pt x="358790" y="251646"/>
                </a:cubicBezTo>
                <a:cubicBezTo>
                  <a:pt x="405367" y="321511"/>
                  <a:pt x="422833" y="408843"/>
                  <a:pt x="422833" y="481620"/>
                </a:cubicBezTo>
                <a:cubicBezTo>
                  <a:pt x="422833" y="566041"/>
                  <a:pt x="347145" y="670839"/>
                  <a:pt x="288924" y="694128"/>
                </a:cubicBezTo>
                <a:cubicBezTo>
                  <a:pt x="312212" y="714505"/>
                  <a:pt x="344234" y="694128"/>
                  <a:pt x="344234" y="734883"/>
                </a:cubicBezTo>
                <a:cubicBezTo>
                  <a:pt x="344234" y="740705"/>
                  <a:pt x="341323" y="743616"/>
                  <a:pt x="341323" y="749438"/>
                </a:cubicBezTo>
                <a:cubicBezTo>
                  <a:pt x="320946" y="772727"/>
                  <a:pt x="323857" y="810571"/>
                  <a:pt x="288924" y="816393"/>
                </a:cubicBezTo>
                <a:cubicBezTo>
                  <a:pt x="286013" y="813482"/>
                  <a:pt x="286013" y="807659"/>
                  <a:pt x="286013" y="801837"/>
                </a:cubicBezTo>
                <a:lnTo>
                  <a:pt x="271458" y="801837"/>
                </a:lnTo>
                <a:cubicBezTo>
                  <a:pt x="271458" y="796015"/>
                  <a:pt x="271458" y="787282"/>
                  <a:pt x="268546" y="781460"/>
                </a:cubicBezTo>
                <a:cubicBezTo>
                  <a:pt x="262724" y="787282"/>
                  <a:pt x="262724" y="790193"/>
                  <a:pt x="262724" y="796015"/>
                </a:cubicBezTo>
                <a:cubicBezTo>
                  <a:pt x="262724" y="804748"/>
                  <a:pt x="265635" y="825126"/>
                  <a:pt x="268546" y="839681"/>
                </a:cubicBezTo>
                <a:cubicBezTo>
                  <a:pt x="274369" y="842592"/>
                  <a:pt x="280191" y="845503"/>
                  <a:pt x="286013" y="845503"/>
                </a:cubicBezTo>
                <a:cubicBezTo>
                  <a:pt x="355878" y="854237"/>
                  <a:pt x="434477" y="868792"/>
                  <a:pt x="507254" y="877525"/>
                </a:cubicBezTo>
                <a:cubicBezTo>
                  <a:pt x="507254" y="877525"/>
                  <a:pt x="510165" y="877525"/>
                  <a:pt x="513076" y="874614"/>
                </a:cubicBezTo>
                <a:cubicBezTo>
                  <a:pt x="504343" y="865881"/>
                  <a:pt x="492699" y="854237"/>
                  <a:pt x="489788" y="842592"/>
                </a:cubicBezTo>
                <a:cubicBezTo>
                  <a:pt x="481054" y="804748"/>
                  <a:pt x="481054" y="763993"/>
                  <a:pt x="478143" y="723239"/>
                </a:cubicBezTo>
                <a:lnTo>
                  <a:pt x="481054" y="592241"/>
                </a:lnTo>
                <a:cubicBezTo>
                  <a:pt x="478143" y="557308"/>
                  <a:pt x="478143" y="516553"/>
                  <a:pt x="472321" y="484531"/>
                </a:cubicBezTo>
                <a:cubicBezTo>
                  <a:pt x="469410" y="452509"/>
                  <a:pt x="460677" y="391377"/>
                  <a:pt x="460677" y="382644"/>
                </a:cubicBezTo>
                <a:cubicBezTo>
                  <a:pt x="460677" y="376822"/>
                  <a:pt x="466499" y="359355"/>
                  <a:pt x="466499" y="350622"/>
                </a:cubicBezTo>
                <a:cubicBezTo>
                  <a:pt x="466499" y="344800"/>
                  <a:pt x="454855" y="327333"/>
                  <a:pt x="454855" y="318600"/>
                </a:cubicBezTo>
                <a:cubicBezTo>
                  <a:pt x="454855" y="306956"/>
                  <a:pt x="475232" y="295312"/>
                  <a:pt x="483965" y="295312"/>
                </a:cubicBezTo>
                <a:cubicBezTo>
                  <a:pt x="489788" y="295312"/>
                  <a:pt x="495610" y="301134"/>
                  <a:pt x="495610" y="306956"/>
                </a:cubicBezTo>
                <a:cubicBezTo>
                  <a:pt x="498521" y="321511"/>
                  <a:pt x="489788" y="338978"/>
                  <a:pt x="495610" y="353533"/>
                </a:cubicBezTo>
                <a:cubicBezTo>
                  <a:pt x="507254" y="397199"/>
                  <a:pt x="527631" y="440865"/>
                  <a:pt x="536365" y="490353"/>
                </a:cubicBezTo>
                <a:cubicBezTo>
                  <a:pt x="553831" y="580596"/>
                  <a:pt x="562564" y="688306"/>
                  <a:pt x="562564" y="778549"/>
                </a:cubicBezTo>
                <a:cubicBezTo>
                  <a:pt x="562564" y="787282"/>
                  <a:pt x="562564" y="833859"/>
                  <a:pt x="559653" y="868792"/>
                </a:cubicBezTo>
                <a:cubicBezTo>
                  <a:pt x="603319" y="845503"/>
                  <a:pt x="597497" y="787282"/>
                  <a:pt x="606230" y="749438"/>
                </a:cubicBezTo>
                <a:lnTo>
                  <a:pt x="606230" y="536930"/>
                </a:lnTo>
                <a:cubicBezTo>
                  <a:pt x="594586" y="478709"/>
                  <a:pt x="556742" y="411754"/>
                  <a:pt x="527631" y="350622"/>
                </a:cubicBezTo>
                <a:cubicBezTo>
                  <a:pt x="524720" y="344800"/>
                  <a:pt x="527631" y="336067"/>
                  <a:pt x="527631" y="330244"/>
                </a:cubicBezTo>
                <a:cubicBezTo>
                  <a:pt x="527631" y="312778"/>
                  <a:pt x="536365" y="301134"/>
                  <a:pt x="524720" y="286578"/>
                </a:cubicBezTo>
                <a:cubicBezTo>
                  <a:pt x="559653" y="295312"/>
                  <a:pt x="591675" y="295312"/>
                  <a:pt x="626608" y="312778"/>
                </a:cubicBezTo>
                <a:cubicBezTo>
                  <a:pt x="649896" y="324422"/>
                  <a:pt x="641163" y="365177"/>
                  <a:pt x="661541" y="388466"/>
                </a:cubicBezTo>
                <a:cubicBezTo>
                  <a:pt x="679007" y="405932"/>
                  <a:pt x="684829" y="417577"/>
                  <a:pt x="699384" y="440865"/>
                </a:cubicBezTo>
                <a:cubicBezTo>
                  <a:pt x="708118" y="455420"/>
                  <a:pt x="783805" y="528197"/>
                  <a:pt x="783805" y="551486"/>
                </a:cubicBezTo>
                <a:cubicBezTo>
                  <a:pt x="783805" y="560219"/>
                  <a:pt x="757606" y="621351"/>
                  <a:pt x="743050" y="653373"/>
                </a:cubicBezTo>
                <a:cubicBezTo>
                  <a:pt x="725584" y="694128"/>
                  <a:pt x="705207" y="734883"/>
                  <a:pt x="679007" y="772727"/>
                </a:cubicBezTo>
                <a:cubicBezTo>
                  <a:pt x="679007" y="775638"/>
                  <a:pt x="658629" y="781460"/>
                  <a:pt x="652807" y="781460"/>
                </a:cubicBezTo>
                <a:cubicBezTo>
                  <a:pt x="646985" y="819304"/>
                  <a:pt x="641163" y="857148"/>
                  <a:pt x="641163" y="894991"/>
                </a:cubicBezTo>
                <a:cubicBezTo>
                  <a:pt x="638252" y="959035"/>
                  <a:pt x="638252" y="967768"/>
                  <a:pt x="638252" y="976501"/>
                </a:cubicBezTo>
                <a:cubicBezTo>
                  <a:pt x="626608" y="976501"/>
                  <a:pt x="623697" y="970679"/>
                  <a:pt x="617875" y="964857"/>
                </a:cubicBezTo>
                <a:cubicBezTo>
                  <a:pt x="617147" y="972863"/>
                  <a:pt x="616237" y="982687"/>
                  <a:pt x="615282" y="993058"/>
                </a:cubicBezTo>
                <a:lnTo>
                  <a:pt x="613933" y="1007876"/>
                </a:lnTo>
                <a:lnTo>
                  <a:pt x="249863" y="1007876"/>
                </a:lnTo>
                <a:lnTo>
                  <a:pt x="246350" y="997607"/>
                </a:lnTo>
                <a:cubicBezTo>
                  <a:pt x="243802" y="993240"/>
                  <a:pt x="240891" y="989601"/>
                  <a:pt x="239436" y="988146"/>
                </a:cubicBezTo>
                <a:lnTo>
                  <a:pt x="146282" y="988146"/>
                </a:lnTo>
                <a:cubicBezTo>
                  <a:pt x="128815" y="979412"/>
                  <a:pt x="102616" y="985235"/>
                  <a:pt x="102616" y="964857"/>
                </a:cubicBezTo>
                <a:lnTo>
                  <a:pt x="163748" y="761082"/>
                </a:lnTo>
                <a:cubicBezTo>
                  <a:pt x="111349" y="699950"/>
                  <a:pt x="38572" y="600974"/>
                  <a:pt x="3639" y="566041"/>
                </a:cubicBezTo>
                <a:cubicBezTo>
                  <a:pt x="-2184" y="560219"/>
                  <a:pt x="728" y="554397"/>
                  <a:pt x="728" y="545663"/>
                </a:cubicBezTo>
                <a:cubicBezTo>
                  <a:pt x="728" y="478709"/>
                  <a:pt x="88060" y="405932"/>
                  <a:pt x="160837" y="359355"/>
                </a:cubicBezTo>
                <a:cubicBezTo>
                  <a:pt x="166659" y="356444"/>
                  <a:pt x="169570" y="350622"/>
                  <a:pt x="172481" y="344800"/>
                </a:cubicBezTo>
                <a:cubicBezTo>
                  <a:pt x="195770" y="301134"/>
                  <a:pt x="178303" y="251646"/>
                  <a:pt x="230703" y="251646"/>
                </a:cubicBezTo>
                <a:close/>
                <a:moveTo>
                  <a:pt x="1144778" y="242913"/>
                </a:moveTo>
                <a:cubicBezTo>
                  <a:pt x="1165155" y="242913"/>
                  <a:pt x="1173888" y="251646"/>
                  <a:pt x="1194266" y="272023"/>
                </a:cubicBezTo>
                <a:cubicBezTo>
                  <a:pt x="1208821" y="283667"/>
                  <a:pt x="1205910" y="306956"/>
                  <a:pt x="1205910" y="321511"/>
                </a:cubicBezTo>
                <a:cubicBezTo>
                  <a:pt x="1205910" y="362266"/>
                  <a:pt x="1176799" y="403021"/>
                  <a:pt x="1176799" y="423399"/>
                </a:cubicBezTo>
                <a:cubicBezTo>
                  <a:pt x="1176799" y="446687"/>
                  <a:pt x="1208821" y="443776"/>
                  <a:pt x="1217554" y="469976"/>
                </a:cubicBezTo>
                <a:cubicBezTo>
                  <a:pt x="1226288" y="487442"/>
                  <a:pt x="1232110" y="510731"/>
                  <a:pt x="1237932" y="531108"/>
                </a:cubicBezTo>
                <a:cubicBezTo>
                  <a:pt x="1249576" y="519464"/>
                  <a:pt x="1249576" y="501997"/>
                  <a:pt x="1261220" y="493264"/>
                </a:cubicBezTo>
                <a:cubicBezTo>
                  <a:pt x="1267043" y="484531"/>
                  <a:pt x="1357286" y="464154"/>
                  <a:pt x="1357286" y="429221"/>
                </a:cubicBezTo>
                <a:cubicBezTo>
                  <a:pt x="1357286" y="420488"/>
                  <a:pt x="1342730" y="376822"/>
                  <a:pt x="1342730" y="368088"/>
                </a:cubicBezTo>
                <a:cubicBezTo>
                  <a:pt x="1342730" y="338978"/>
                  <a:pt x="1348552" y="283667"/>
                  <a:pt x="1398041" y="283667"/>
                </a:cubicBezTo>
                <a:cubicBezTo>
                  <a:pt x="1412596" y="283667"/>
                  <a:pt x="1435884" y="289490"/>
                  <a:pt x="1447529" y="315689"/>
                </a:cubicBezTo>
                <a:cubicBezTo>
                  <a:pt x="1453351" y="324422"/>
                  <a:pt x="1447529" y="341889"/>
                  <a:pt x="1453351" y="356444"/>
                </a:cubicBezTo>
                <a:cubicBezTo>
                  <a:pt x="1453351" y="362266"/>
                  <a:pt x="1462084" y="368088"/>
                  <a:pt x="1462084" y="373911"/>
                </a:cubicBezTo>
                <a:cubicBezTo>
                  <a:pt x="1462084" y="382644"/>
                  <a:pt x="1441707" y="429221"/>
                  <a:pt x="1441707" y="435043"/>
                </a:cubicBezTo>
                <a:cubicBezTo>
                  <a:pt x="1441707" y="455420"/>
                  <a:pt x="1482462" y="458331"/>
                  <a:pt x="1488284" y="461243"/>
                </a:cubicBezTo>
                <a:cubicBezTo>
                  <a:pt x="1497017" y="464154"/>
                  <a:pt x="1505750" y="467065"/>
                  <a:pt x="1514483" y="472887"/>
                </a:cubicBezTo>
                <a:cubicBezTo>
                  <a:pt x="1531950" y="484531"/>
                  <a:pt x="1523217" y="501997"/>
                  <a:pt x="1537772" y="516553"/>
                </a:cubicBezTo>
                <a:cubicBezTo>
                  <a:pt x="1552327" y="510731"/>
                  <a:pt x="1578527" y="496175"/>
                  <a:pt x="1593082" y="475798"/>
                </a:cubicBezTo>
                <a:cubicBezTo>
                  <a:pt x="1598904" y="467065"/>
                  <a:pt x="1607637" y="452509"/>
                  <a:pt x="1607637" y="443776"/>
                </a:cubicBezTo>
                <a:cubicBezTo>
                  <a:pt x="1607637" y="437954"/>
                  <a:pt x="1590171" y="423399"/>
                  <a:pt x="1590171" y="414665"/>
                </a:cubicBezTo>
                <a:cubicBezTo>
                  <a:pt x="1590171" y="408843"/>
                  <a:pt x="1593082" y="403021"/>
                  <a:pt x="1593082" y="397199"/>
                </a:cubicBezTo>
                <a:cubicBezTo>
                  <a:pt x="1595993" y="391377"/>
                  <a:pt x="1593082" y="382644"/>
                  <a:pt x="1593082" y="373911"/>
                </a:cubicBezTo>
                <a:cubicBezTo>
                  <a:pt x="1593082" y="344800"/>
                  <a:pt x="1613460" y="318600"/>
                  <a:pt x="1645481" y="318600"/>
                </a:cubicBezTo>
                <a:cubicBezTo>
                  <a:pt x="1706614" y="318600"/>
                  <a:pt x="1700792" y="385555"/>
                  <a:pt x="1700792" y="411754"/>
                </a:cubicBezTo>
                <a:cubicBezTo>
                  <a:pt x="1700792" y="420488"/>
                  <a:pt x="1683325" y="461243"/>
                  <a:pt x="1683325" y="469976"/>
                </a:cubicBezTo>
                <a:cubicBezTo>
                  <a:pt x="1683325" y="475798"/>
                  <a:pt x="1712436" y="499086"/>
                  <a:pt x="1712436" y="504909"/>
                </a:cubicBezTo>
                <a:cubicBezTo>
                  <a:pt x="1712436" y="513642"/>
                  <a:pt x="1700792" y="536930"/>
                  <a:pt x="1700792" y="545663"/>
                </a:cubicBezTo>
                <a:cubicBezTo>
                  <a:pt x="1700792" y="583507"/>
                  <a:pt x="1735724" y="647551"/>
                  <a:pt x="1735724" y="647551"/>
                </a:cubicBezTo>
                <a:cubicBezTo>
                  <a:pt x="1735724" y="656284"/>
                  <a:pt x="1721169" y="673750"/>
                  <a:pt x="1721169" y="682484"/>
                </a:cubicBezTo>
                <a:cubicBezTo>
                  <a:pt x="1721169" y="688306"/>
                  <a:pt x="1724080" y="720327"/>
                  <a:pt x="1726991" y="740705"/>
                </a:cubicBezTo>
                <a:cubicBezTo>
                  <a:pt x="1738636" y="717416"/>
                  <a:pt x="1753191" y="679573"/>
                  <a:pt x="1753191" y="670839"/>
                </a:cubicBezTo>
                <a:cubicBezTo>
                  <a:pt x="1753191" y="665017"/>
                  <a:pt x="1747369" y="665017"/>
                  <a:pt x="1747369" y="659195"/>
                </a:cubicBezTo>
                <a:cubicBezTo>
                  <a:pt x="1747369" y="650462"/>
                  <a:pt x="1753191" y="624262"/>
                  <a:pt x="1753191" y="606796"/>
                </a:cubicBezTo>
                <a:cubicBezTo>
                  <a:pt x="1753191" y="595152"/>
                  <a:pt x="1756102" y="583507"/>
                  <a:pt x="1756102" y="571863"/>
                </a:cubicBezTo>
                <a:lnTo>
                  <a:pt x="1764835" y="501997"/>
                </a:lnTo>
                <a:cubicBezTo>
                  <a:pt x="1756102" y="475798"/>
                  <a:pt x="1791035" y="484531"/>
                  <a:pt x="1788124" y="467065"/>
                </a:cubicBezTo>
                <a:cubicBezTo>
                  <a:pt x="1776479" y="435043"/>
                  <a:pt x="1823056" y="446687"/>
                  <a:pt x="1823056" y="423399"/>
                </a:cubicBezTo>
                <a:cubicBezTo>
                  <a:pt x="1823056" y="414665"/>
                  <a:pt x="1808501" y="391377"/>
                  <a:pt x="1805590" y="373911"/>
                </a:cubicBezTo>
                <a:cubicBezTo>
                  <a:pt x="1802679" y="362266"/>
                  <a:pt x="1805590" y="344800"/>
                  <a:pt x="1802679" y="336067"/>
                </a:cubicBezTo>
                <a:cubicBezTo>
                  <a:pt x="1802679" y="327333"/>
                  <a:pt x="1791035" y="327333"/>
                  <a:pt x="1788124" y="327333"/>
                </a:cubicBezTo>
                <a:cubicBezTo>
                  <a:pt x="1811412" y="277845"/>
                  <a:pt x="1817234" y="260379"/>
                  <a:pt x="1860900" y="260379"/>
                </a:cubicBezTo>
                <a:cubicBezTo>
                  <a:pt x="1866722" y="260379"/>
                  <a:pt x="1930766" y="263290"/>
                  <a:pt x="1930766" y="295312"/>
                </a:cubicBezTo>
                <a:cubicBezTo>
                  <a:pt x="1930766" y="304045"/>
                  <a:pt x="1927855" y="333156"/>
                  <a:pt x="1924944" y="350622"/>
                </a:cubicBezTo>
                <a:cubicBezTo>
                  <a:pt x="1924944" y="359355"/>
                  <a:pt x="1916211" y="370999"/>
                  <a:pt x="1916211" y="379733"/>
                </a:cubicBezTo>
                <a:cubicBezTo>
                  <a:pt x="1916211" y="385555"/>
                  <a:pt x="1924944" y="408843"/>
                  <a:pt x="1930766" y="423399"/>
                </a:cubicBezTo>
                <a:cubicBezTo>
                  <a:pt x="1945321" y="449598"/>
                  <a:pt x="1986076" y="452509"/>
                  <a:pt x="2009365" y="467065"/>
                </a:cubicBezTo>
                <a:cubicBezTo>
                  <a:pt x="2018098" y="472887"/>
                  <a:pt x="2023920" y="481620"/>
                  <a:pt x="2026831" y="493264"/>
                </a:cubicBezTo>
                <a:cubicBezTo>
                  <a:pt x="2047209" y="536930"/>
                  <a:pt x="2044297" y="542752"/>
                  <a:pt x="2044297" y="580596"/>
                </a:cubicBezTo>
                <a:cubicBezTo>
                  <a:pt x="2044297" y="731972"/>
                  <a:pt x="2000631" y="833859"/>
                  <a:pt x="2000631" y="851325"/>
                </a:cubicBezTo>
                <a:lnTo>
                  <a:pt x="2000631" y="938657"/>
                </a:lnTo>
                <a:cubicBezTo>
                  <a:pt x="1999176" y="954668"/>
                  <a:pt x="1994081" y="976501"/>
                  <a:pt x="1989351" y="995059"/>
                </a:cubicBezTo>
                <a:lnTo>
                  <a:pt x="1986008" y="1007876"/>
                </a:lnTo>
                <a:lnTo>
                  <a:pt x="1761898" y="1007876"/>
                </a:lnTo>
                <a:lnTo>
                  <a:pt x="1759013" y="993968"/>
                </a:lnTo>
                <a:cubicBezTo>
                  <a:pt x="1759013" y="985235"/>
                  <a:pt x="1756102" y="976501"/>
                  <a:pt x="1750280" y="967768"/>
                </a:cubicBezTo>
                <a:cubicBezTo>
                  <a:pt x="1747369" y="967768"/>
                  <a:pt x="1741547" y="961946"/>
                  <a:pt x="1735724" y="961946"/>
                </a:cubicBezTo>
                <a:cubicBezTo>
                  <a:pt x="1726991" y="961946"/>
                  <a:pt x="1724080" y="967768"/>
                  <a:pt x="1721169" y="967768"/>
                </a:cubicBezTo>
                <a:cubicBezTo>
                  <a:pt x="1715347" y="959035"/>
                  <a:pt x="1712436" y="950302"/>
                  <a:pt x="1712436" y="944480"/>
                </a:cubicBezTo>
                <a:cubicBezTo>
                  <a:pt x="1712436" y="935746"/>
                  <a:pt x="1715347" y="924102"/>
                  <a:pt x="1718258" y="915369"/>
                </a:cubicBezTo>
                <a:lnTo>
                  <a:pt x="1709525" y="915369"/>
                </a:lnTo>
                <a:lnTo>
                  <a:pt x="1682228" y="1007876"/>
                </a:lnTo>
                <a:lnTo>
                  <a:pt x="1539422" y="1007876"/>
                </a:lnTo>
                <a:lnTo>
                  <a:pt x="1540683" y="985235"/>
                </a:lnTo>
                <a:cubicBezTo>
                  <a:pt x="1540683" y="982323"/>
                  <a:pt x="1540683" y="915369"/>
                  <a:pt x="1526128" y="894991"/>
                </a:cubicBezTo>
                <a:cubicBezTo>
                  <a:pt x="1510117" y="927013"/>
                  <a:pt x="1499200" y="962674"/>
                  <a:pt x="1491195" y="999062"/>
                </a:cubicBezTo>
                <a:lnTo>
                  <a:pt x="1489775" y="1007876"/>
                </a:lnTo>
                <a:lnTo>
                  <a:pt x="1269954" y="1007876"/>
                </a:lnTo>
                <a:lnTo>
                  <a:pt x="1269954" y="1005612"/>
                </a:lnTo>
                <a:cubicBezTo>
                  <a:pt x="1264132" y="976501"/>
                  <a:pt x="1267043" y="944480"/>
                  <a:pt x="1252487" y="915369"/>
                </a:cubicBezTo>
                <a:lnTo>
                  <a:pt x="1240843" y="915369"/>
                </a:lnTo>
                <a:lnTo>
                  <a:pt x="1240843" y="903725"/>
                </a:lnTo>
                <a:lnTo>
                  <a:pt x="1235021" y="897903"/>
                </a:lnTo>
                <a:cubicBezTo>
                  <a:pt x="1229199" y="900814"/>
                  <a:pt x="1217554" y="906636"/>
                  <a:pt x="1217554" y="915369"/>
                </a:cubicBezTo>
                <a:lnTo>
                  <a:pt x="1217554" y="976501"/>
                </a:lnTo>
                <a:lnTo>
                  <a:pt x="1209711" y="1007876"/>
                </a:lnTo>
                <a:lnTo>
                  <a:pt x="1011627" y="1007876"/>
                </a:lnTo>
                <a:lnTo>
                  <a:pt x="1010505" y="998698"/>
                </a:lnTo>
                <a:cubicBezTo>
                  <a:pt x="1008685" y="981596"/>
                  <a:pt x="1006502" y="964857"/>
                  <a:pt x="1002135" y="950302"/>
                </a:cubicBezTo>
                <a:cubicBezTo>
                  <a:pt x="993402" y="918280"/>
                  <a:pt x="975936" y="892080"/>
                  <a:pt x="967203" y="862970"/>
                </a:cubicBezTo>
                <a:cubicBezTo>
                  <a:pt x="964292" y="851325"/>
                  <a:pt x="967203" y="836770"/>
                  <a:pt x="961381" y="828037"/>
                </a:cubicBezTo>
                <a:cubicBezTo>
                  <a:pt x="958469" y="816393"/>
                  <a:pt x="949736" y="801837"/>
                  <a:pt x="943914" y="787282"/>
                </a:cubicBezTo>
                <a:cubicBezTo>
                  <a:pt x="932270" y="758171"/>
                  <a:pt x="926448" y="726150"/>
                  <a:pt x="926448" y="699950"/>
                </a:cubicBezTo>
                <a:cubicBezTo>
                  <a:pt x="926448" y="694128"/>
                  <a:pt x="935181" y="630084"/>
                  <a:pt x="941003" y="595152"/>
                </a:cubicBezTo>
                <a:cubicBezTo>
                  <a:pt x="941003" y="583507"/>
                  <a:pt x="938092" y="568952"/>
                  <a:pt x="938092" y="554397"/>
                </a:cubicBezTo>
                <a:cubicBezTo>
                  <a:pt x="967203" y="452509"/>
                  <a:pt x="1095290" y="484531"/>
                  <a:pt x="1095290" y="391377"/>
                </a:cubicBezTo>
                <a:cubicBezTo>
                  <a:pt x="1095290" y="385555"/>
                  <a:pt x="1080734" y="353533"/>
                  <a:pt x="1080734" y="347711"/>
                </a:cubicBezTo>
                <a:lnTo>
                  <a:pt x="1080734" y="292401"/>
                </a:lnTo>
                <a:cubicBezTo>
                  <a:pt x="1083645" y="286578"/>
                  <a:pt x="1083645" y="277845"/>
                  <a:pt x="1086556" y="274934"/>
                </a:cubicBezTo>
                <a:cubicBezTo>
                  <a:pt x="1095290" y="260379"/>
                  <a:pt x="1136045" y="242913"/>
                  <a:pt x="1144778" y="242913"/>
                </a:cubicBezTo>
                <a:close/>
                <a:moveTo>
                  <a:pt x="4553637" y="234179"/>
                </a:moveTo>
                <a:cubicBezTo>
                  <a:pt x="4600215" y="234179"/>
                  <a:pt x="4646791" y="257468"/>
                  <a:pt x="4646791" y="309867"/>
                </a:cubicBezTo>
                <a:cubicBezTo>
                  <a:pt x="4646791" y="318600"/>
                  <a:pt x="4640969" y="336067"/>
                  <a:pt x="4638058" y="359355"/>
                </a:cubicBezTo>
                <a:cubicBezTo>
                  <a:pt x="4643881" y="362266"/>
                  <a:pt x="4649703" y="362266"/>
                  <a:pt x="4655525" y="359355"/>
                </a:cubicBezTo>
                <a:cubicBezTo>
                  <a:pt x="4655525" y="359355"/>
                  <a:pt x="4658435" y="356444"/>
                  <a:pt x="4658435" y="365177"/>
                </a:cubicBezTo>
                <a:cubicBezTo>
                  <a:pt x="4658435" y="370999"/>
                  <a:pt x="4649703" y="385555"/>
                  <a:pt x="4646791" y="394288"/>
                </a:cubicBezTo>
                <a:cubicBezTo>
                  <a:pt x="4643881" y="400110"/>
                  <a:pt x="4635147" y="403021"/>
                  <a:pt x="4629325" y="411754"/>
                </a:cubicBezTo>
                <a:cubicBezTo>
                  <a:pt x="4617681" y="426310"/>
                  <a:pt x="4617681" y="455420"/>
                  <a:pt x="4620592" y="478709"/>
                </a:cubicBezTo>
                <a:cubicBezTo>
                  <a:pt x="4606037" y="490353"/>
                  <a:pt x="4576926" y="519464"/>
                  <a:pt x="4556549" y="525286"/>
                </a:cubicBezTo>
                <a:cubicBezTo>
                  <a:pt x="4544904" y="516553"/>
                  <a:pt x="4507060" y="501997"/>
                  <a:pt x="4504149" y="484531"/>
                </a:cubicBezTo>
                <a:cubicBezTo>
                  <a:pt x="4498327" y="464154"/>
                  <a:pt x="4501238" y="437954"/>
                  <a:pt x="4495416" y="417577"/>
                </a:cubicBezTo>
                <a:cubicBezTo>
                  <a:pt x="4495416" y="408843"/>
                  <a:pt x="4483771" y="408843"/>
                  <a:pt x="4480861" y="403021"/>
                </a:cubicBezTo>
                <a:cubicBezTo>
                  <a:pt x="4475039" y="391377"/>
                  <a:pt x="4472127" y="373911"/>
                  <a:pt x="4472127" y="368088"/>
                </a:cubicBezTo>
                <a:cubicBezTo>
                  <a:pt x="4472127" y="359355"/>
                  <a:pt x="4483771" y="362266"/>
                  <a:pt x="4483771" y="356444"/>
                </a:cubicBezTo>
                <a:cubicBezTo>
                  <a:pt x="4483771" y="347711"/>
                  <a:pt x="4477949" y="333156"/>
                  <a:pt x="4477949" y="327333"/>
                </a:cubicBezTo>
                <a:cubicBezTo>
                  <a:pt x="4477949" y="295312"/>
                  <a:pt x="4501238" y="234179"/>
                  <a:pt x="4553637" y="234179"/>
                </a:cubicBezTo>
                <a:close/>
                <a:moveTo>
                  <a:pt x="5077629" y="85715"/>
                </a:moveTo>
                <a:lnTo>
                  <a:pt x="5121295" y="85715"/>
                </a:lnTo>
                <a:cubicBezTo>
                  <a:pt x="5159139" y="100270"/>
                  <a:pt x="5164961" y="155580"/>
                  <a:pt x="5173695" y="184691"/>
                </a:cubicBezTo>
                <a:cubicBezTo>
                  <a:pt x="5179517" y="205069"/>
                  <a:pt x="5199894" y="237090"/>
                  <a:pt x="5199894" y="242913"/>
                </a:cubicBezTo>
                <a:cubicBezTo>
                  <a:pt x="5199894" y="263290"/>
                  <a:pt x="5164961" y="266201"/>
                  <a:pt x="5162051" y="266201"/>
                </a:cubicBezTo>
                <a:cubicBezTo>
                  <a:pt x="5156228" y="266201"/>
                  <a:pt x="5150406" y="263290"/>
                  <a:pt x="5141673" y="263290"/>
                </a:cubicBezTo>
                <a:cubicBezTo>
                  <a:pt x="5141673" y="257468"/>
                  <a:pt x="5141673" y="251646"/>
                  <a:pt x="5138762" y="245824"/>
                </a:cubicBezTo>
                <a:cubicBezTo>
                  <a:pt x="5121295" y="254557"/>
                  <a:pt x="5118385" y="269112"/>
                  <a:pt x="5118385" y="277845"/>
                </a:cubicBezTo>
                <a:cubicBezTo>
                  <a:pt x="5118385" y="289490"/>
                  <a:pt x="5127117" y="321511"/>
                  <a:pt x="5144584" y="327333"/>
                </a:cubicBezTo>
                <a:cubicBezTo>
                  <a:pt x="5156228" y="333156"/>
                  <a:pt x="5182428" y="327333"/>
                  <a:pt x="5202805" y="344800"/>
                </a:cubicBezTo>
                <a:cubicBezTo>
                  <a:pt x="5208627" y="350622"/>
                  <a:pt x="5229005" y="394288"/>
                  <a:pt x="5229005" y="414665"/>
                </a:cubicBezTo>
                <a:lnTo>
                  <a:pt x="5229005" y="528197"/>
                </a:lnTo>
                <a:cubicBezTo>
                  <a:pt x="5231916" y="557308"/>
                  <a:pt x="5234827" y="583507"/>
                  <a:pt x="5237738" y="609707"/>
                </a:cubicBezTo>
                <a:lnTo>
                  <a:pt x="5234827" y="778549"/>
                </a:lnTo>
                <a:cubicBezTo>
                  <a:pt x="5237738" y="801837"/>
                  <a:pt x="5243560" y="839681"/>
                  <a:pt x="5243560" y="848414"/>
                </a:cubicBezTo>
                <a:cubicBezTo>
                  <a:pt x="5243560" y="854237"/>
                  <a:pt x="5237738" y="871703"/>
                  <a:pt x="5237738" y="880436"/>
                </a:cubicBezTo>
                <a:cubicBezTo>
                  <a:pt x="5237738" y="884803"/>
                  <a:pt x="5268850" y="938294"/>
                  <a:pt x="5290547" y="988100"/>
                </a:cubicBezTo>
                <a:lnTo>
                  <a:pt x="5297781" y="1007876"/>
                </a:lnTo>
                <a:lnTo>
                  <a:pt x="5287467" y="1007876"/>
                </a:lnTo>
                <a:lnTo>
                  <a:pt x="5275218" y="974318"/>
                </a:lnTo>
                <a:cubicBezTo>
                  <a:pt x="5262482" y="940841"/>
                  <a:pt x="5247927" y="905180"/>
                  <a:pt x="5240649" y="892080"/>
                </a:cubicBezTo>
                <a:cubicBezTo>
                  <a:pt x="5245016" y="921191"/>
                  <a:pt x="5249382" y="950302"/>
                  <a:pt x="5255205" y="979049"/>
                </a:cubicBezTo>
                <a:lnTo>
                  <a:pt x="5263123" y="1007876"/>
                </a:lnTo>
                <a:lnTo>
                  <a:pt x="4917837" y="1007876"/>
                </a:lnTo>
                <a:lnTo>
                  <a:pt x="4923343" y="894991"/>
                </a:lnTo>
                <a:cubicBezTo>
                  <a:pt x="4926254" y="880436"/>
                  <a:pt x="4911699" y="871703"/>
                  <a:pt x="4897143" y="862970"/>
                </a:cubicBezTo>
                <a:lnTo>
                  <a:pt x="4897143" y="609707"/>
                </a:lnTo>
                <a:lnTo>
                  <a:pt x="4905877" y="417577"/>
                </a:lnTo>
                <a:cubicBezTo>
                  <a:pt x="4902965" y="405932"/>
                  <a:pt x="4905877" y="391377"/>
                  <a:pt x="4905877" y="376822"/>
                </a:cubicBezTo>
                <a:cubicBezTo>
                  <a:pt x="4911699" y="359355"/>
                  <a:pt x="4911699" y="336067"/>
                  <a:pt x="4923343" y="321511"/>
                </a:cubicBezTo>
                <a:cubicBezTo>
                  <a:pt x="4940809" y="298223"/>
                  <a:pt x="4978653" y="286578"/>
                  <a:pt x="5007764" y="283667"/>
                </a:cubicBezTo>
                <a:cubicBezTo>
                  <a:pt x="5033963" y="280756"/>
                  <a:pt x="5045607" y="266201"/>
                  <a:pt x="5045607" y="251646"/>
                </a:cubicBezTo>
                <a:cubicBezTo>
                  <a:pt x="5045607" y="242913"/>
                  <a:pt x="5045607" y="242913"/>
                  <a:pt x="5042697" y="240001"/>
                </a:cubicBezTo>
                <a:cubicBezTo>
                  <a:pt x="5039785" y="242913"/>
                  <a:pt x="5036875" y="245824"/>
                  <a:pt x="5031053" y="245824"/>
                </a:cubicBezTo>
                <a:cubicBezTo>
                  <a:pt x="5025230" y="245824"/>
                  <a:pt x="4999031" y="237090"/>
                  <a:pt x="4999031" y="228357"/>
                </a:cubicBezTo>
                <a:cubicBezTo>
                  <a:pt x="4999031" y="219624"/>
                  <a:pt x="5013586" y="181780"/>
                  <a:pt x="5022319" y="164314"/>
                </a:cubicBezTo>
                <a:cubicBezTo>
                  <a:pt x="5033963" y="141025"/>
                  <a:pt x="5042697" y="88626"/>
                  <a:pt x="5077629" y="85715"/>
                </a:cubicBezTo>
                <a:close/>
                <a:moveTo>
                  <a:pt x="4111155" y="27494"/>
                </a:moveTo>
                <a:cubicBezTo>
                  <a:pt x="4143177" y="27494"/>
                  <a:pt x="4163554" y="30405"/>
                  <a:pt x="4181021" y="82804"/>
                </a:cubicBezTo>
                <a:cubicBezTo>
                  <a:pt x="4192665" y="120648"/>
                  <a:pt x="4195576" y="167225"/>
                  <a:pt x="4204309" y="210891"/>
                </a:cubicBezTo>
                <a:cubicBezTo>
                  <a:pt x="4210131" y="245824"/>
                  <a:pt x="4230509" y="283667"/>
                  <a:pt x="4242153" y="318600"/>
                </a:cubicBezTo>
                <a:cubicBezTo>
                  <a:pt x="4247975" y="330244"/>
                  <a:pt x="4259619" y="417577"/>
                  <a:pt x="4259619" y="443776"/>
                </a:cubicBezTo>
                <a:cubicBezTo>
                  <a:pt x="4259619" y="449598"/>
                  <a:pt x="4259619" y="458331"/>
                  <a:pt x="4256709" y="464154"/>
                </a:cubicBezTo>
                <a:cubicBezTo>
                  <a:pt x="4253797" y="472887"/>
                  <a:pt x="4245064" y="484531"/>
                  <a:pt x="4245064" y="493264"/>
                </a:cubicBezTo>
                <a:cubicBezTo>
                  <a:pt x="4245064" y="516553"/>
                  <a:pt x="4247975" y="542752"/>
                  <a:pt x="4242153" y="568952"/>
                </a:cubicBezTo>
                <a:cubicBezTo>
                  <a:pt x="4242153" y="574774"/>
                  <a:pt x="4227597" y="583507"/>
                  <a:pt x="4221775" y="583507"/>
                </a:cubicBezTo>
                <a:cubicBezTo>
                  <a:pt x="4221775" y="583507"/>
                  <a:pt x="4192665" y="563130"/>
                  <a:pt x="4192665" y="574774"/>
                </a:cubicBezTo>
                <a:cubicBezTo>
                  <a:pt x="4192665" y="583507"/>
                  <a:pt x="4195576" y="589329"/>
                  <a:pt x="4195576" y="595152"/>
                </a:cubicBezTo>
                <a:cubicBezTo>
                  <a:pt x="4201398" y="644640"/>
                  <a:pt x="4218865" y="702861"/>
                  <a:pt x="4215953" y="758171"/>
                </a:cubicBezTo>
                <a:cubicBezTo>
                  <a:pt x="4210131" y="807659"/>
                  <a:pt x="4218865" y="819304"/>
                  <a:pt x="4221775" y="848414"/>
                </a:cubicBezTo>
                <a:cubicBezTo>
                  <a:pt x="4215953" y="848414"/>
                  <a:pt x="4210131" y="848414"/>
                  <a:pt x="4204309" y="845503"/>
                </a:cubicBezTo>
                <a:cubicBezTo>
                  <a:pt x="4198487" y="851325"/>
                  <a:pt x="4189754" y="860059"/>
                  <a:pt x="4189754" y="865881"/>
                </a:cubicBezTo>
                <a:cubicBezTo>
                  <a:pt x="4183932" y="896447"/>
                  <a:pt x="4178109" y="930652"/>
                  <a:pt x="4171923" y="965585"/>
                </a:cubicBezTo>
                <a:lnTo>
                  <a:pt x="4163790" y="1007876"/>
                </a:lnTo>
                <a:lnTo>
                  <a:pt x="4047299" y="1007876"/>
                </a:lnTo>
                <a:lnTo>
                  <a:pt x="4044564" y="998334"/>
                </a:lnTo>
                <a:cubicBezTo>
                  <a:pt x="4034739" y="977957"/>
                  <a:pt x="4022368" y="957579"/>
                  <a:pt x="4012179" y="938657"/>
                </a:cubicBezTo>
                <a:cubicBezTo>
                  <a:pt x="3977246" y="950302"/>
                  <a:pt x="3913202" y="964857"/>
                  <a:pt x="3907380" y="964857"/>
                </a:cubicBezTo>
                <a:cubicBezTo>
                  <a:pt x="3898647" y="964857"/>
                  <a:pt x="3825871" y="956124"/>
                  <a:pt x="3790938" y="944480"/>
                </a:cubicBezTo>
                <a:cubicBezTo>
                  <a:pt x="3767649" y="938657"/>
                  <a:pt x="3741450" y="921191"/>
                  <a:pt x="3735628" y="897903"/>
                </a:cubicBezTo>
                <a:cubicBezTo>
                  <a:pt x="3732717" y="892080"/>
                  <a:pt x="3732717" y="886258"/>
                  <a:pt x="3732717" y="880436"/>
                </a:cubicBezTo>
                <a:cubicBezTo>
                  <a:pt x="3732717" y="825126"/>
                  <a:pt x="3796760" y="705772"/>
                  <a:pt x="3822960" y="667928"/>
                </a:cubicBezTo>
                <a:cubicBezTo>
                  <a:pt x="3822960" y="665017"/>
                  <a:pt x="3831693" y="665017"/>
                  <a:pt x="3834604" y="659195"/>
                </a:cubicBezTo>
                <a:cubicBezTo>
                  <a:pt x="3840426" y="653373"/>
                  <a:pt x="3840426" y="644640"/>
                  <a:pt x="3840426" y="638818"/>
                </a:cubicBezTo>
                <a:cubicBezTo>
                  <a:pt x="3857892" y="618440"/>
                  <a:pt x="3860803" y="583507"/>
                  <a:pt x="3872447" y="566041"/>
                </a:cubicBezTo>
                <a:cubicBezTo>
                  <a:pt x="3878269" y="554397"/>
                  <a:pt x="3887003" y="548575"/>
                  <a:pt x="3889914" y="539841"/>
                </a:cubicBezTo>
                <a:cubicBezTo>
                  <a:pt x="3892825" y="536930"/>
                  <a:pt x="3892825" y="531108"/>
                  <a:pt x="3892825" y="525286"/>
                </a:cubicBezTo>
                <a:cubicBezTo>
                  <a:pt x="3901558" y="490353"/>
                  <a:pt x="3907380" y="452509"/>
                  <a:pt x="3910291" y="417577"/>
                </a:cubicBezTo>
                <a:cubicBezTo>
                  <a:pt x="3910291" y="403021"/>
                  <a:pt x="3913202" y="388466"/>
                  <a:pt x="3913202" y="373911"/>
                </a:cubicBezTo>
                <a:cubicBezTo>
                  <a:pt x="3910291" y="350622"/>
                  <a:pt x="3919025" y="309867"/>
                  <a:pt x="3939402" y="292401"/>
                </a:cubicBezTo>
                <a:cubicBezTo>
                  <a:pt x="3965601" y="266201"/>
                  <a:pt x="4055845" y="257468"/>
                  <a:pt x="4055845" y="219624"/>
                </a:cubicBezTo>
                <a:cubicBezTo>
                  <a:pt x="4055845" y="210891"/>
                  <a:pt x="4052933" y="210891"/>
                  <a:pt x="4050023" y="207980"/>
                </a:cubicBezTo>
                <a:cubicBezTo>
                  <a:pt x="4047111" y="199246"/>
                  <a:pt x="4038378" y="187602"/>
                  <a:pt x="4035467" y="178869"/>
                </a:cubicBezTo>
                <a:cubicBezTo>
                  <a:pt x="4029645" y="152669"/>
                  <a:pt x="4026734" y="106092"/>
                  <a:pt x="4026734" y="97359"/>
                </a:cubicBezTo>
                <a:cubicBezTo>
                  <a:pt x="4026734" y="82804"/>
                  <a:pt x="4058756" y="33316"/>
                  <a:pt x="4073311" y="30405"/>
                </a:cubicBezTo>
                <a:cubicBezTo>
                  <a:pt x="4082044" y="27494"/>
                  <a:pt x="4102422" y="27494"/>
                  <a:pt x="4111155" y="27494"/>
                </a:cubicBezTo>
                <a:close/>
                <a:moveTo>
                  <a:pt x="440663" y="202"/>
                </a:moveTo>
                <a:cubicBezTo>
                  <a:pt x="447577" y="-162"/>
                  <a:pt x="454855" y="-162"/>
                  <a:pt x="460677" y="1294"/>
                </a:cubicBezTo>
                <a:cubicBezTo>
                  <a:pt x="498521" y="12938"/>
                  <a:pt x="524720" y="56604"/>
                  <a:pt x="524720" y="91537"/>
                </a:cubicBezTo>
                <a:cubicBezTo>
                  <a:pt x="524720" y="97359"/>
                  <a:pt x="518898" y="120648"/>
                  <a:pt x="518898" y="129381"/>
                </a:cubicBezTo>
                <a:cubicBezTo>
                  <a:pt x="518898" y="135203"/>
                  <a:pt x="524720" y="141025"/>
                  <a:pt x="524720" y="146847"/>
                </a:cubicBezTo>
                <a:cubicBezTo>
                  <a:pt x="524720" y="155580"/>
                  <a:pt x="515987" y="167225"/>
                  <a:pt x="515987" y="175958"/>
                </a:cubicBezTo>
                <a:cubicBezTo>
                  <a:pt x="515987" y="213802"/>
                  <a:pt x="498521" y="251646"/>
                  <a:pt x="478143" y="289490"/>
                </a:cubicBezTo>
                <a:cubicBezTo>
                  <a:pt x="443211" y="272023"/>
                  <a:pt x="399544" y="254557"/>
                  <a:pt x="367523" y="231268"/>
                </a:cubicBezTo>
                <a:cubicBezTo>
                  <a:pt x="355878" y="225446"/>
                  <a:pt x="358790" y="207980"/>
                  <a:pt x="352967" y="199246"/>
                </a:cubicBezTo>
                <a:cubicBezTo>
                  <a:pt x="350056" y="190513"/>
                  <a:pt x="338412" y="190513"/>
                  <a:pt x="332590" y="184691"/>
                </a:cubicBezTo>
                <a:cubicBezTo>
                  <a:pt x="326768" y="173047"/>
                  <a:pt x="323857" y="155580"/>
                  <a:pt x="323857" y="146847"/>
                </a:cubicBezTo>
                <a:cubicBezTo>
                  <a:pt x="323857" y="132292"/>
                  <a:pt x="335501" y="132292"/>
                  <a:pt x="335501" y="126470"/>
                </a:cubicBezTo>
                <a:cubicBezTo>
                  <a:pt x="335501" y="120648"/>
                  <a:pt x="329679" y="100270"/>
                  <a:pt x="329679" y="94448"/>
                </a:cubicBezTo>
                <a:cubicBezTo>
                  <a:pt x="329679" y="65337"/>
                  <a:pt x="344234" y="18760"/>
                  <a:pt x="387900" y="1294"/>
                </a:cubicBezTo>
                <a:lnTo>
                  <a:pt x="422833" y="1294"/>
                </a:lnTo>
                <a:cubicBezTo>
                  <a:pt x="427200" y="1294"/>
                  <a:pt x="433750" y="566"/>
                  <a:pt x="440663" y="202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263D50D-BCAE-4595-9A45-F124429D8696}"/>
              </a:ext>
            </a:extLst>
          </p:cNvPr>
          <p:cNvSpPr/>
          <p:nvPr userDrawn="1"/>
        </p:nvSpPr>
        <p:spPr>
          <a:xfrm>
            <a:off x="0" y="6754124"/>
            <a:ext cx="12192000" cy="118389"/>
          </a:xfrm>
          <a:prstGeom prst="rect">
            <a:avLst/>
          </a:prstGeom>
          <a:solidFill>
            <a:srgbClr val="2D2D3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0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12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15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17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18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22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23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5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6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7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9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BEA7DD5-026C-4D7F-A2E7-284F63CB3C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61D11E5B-BD39-4A95-91E5-C870A7C34DE3}"/>
              </a:ext>
            </a:extLst>
          </p:cNvPr>
          <p:cNvSpPr/>
          <p:nvPr/>
        </p:nvSpPr>
        <p:spPr>
          <a:xfrm>
            <a:off x="0" y="3800432"/>
            <a:ext cx="12192000" cy="3057568"/>
          </a:xfrm>
          <a:custGeom>
            <a:avLst/>
            <a:gdLst>
              <a:gd name="connsiteX0" fmla="*/ 8826500 w 12192000"/>
              <a:gd name="connsiteY0" fmla="*/ 130 h 3057568"/>
              <a:gd name="connsiteX1" fmla="*/ 11277600 w 12192000"/>
              <a:gd name="connsiteY1" fmla="*/ 724030 h 3057568"/>
              <a:gd name="connsiteX2" fmla="*/ 12074922 w 12192000"/>
              <a:gd name="connsiteY2" fmla="*/ 394624 h 3057568"/>
              <a:gd name="connsiteX3" fmla="*/ 12192000 w 12192000"/>
              <a:gd name="connsiteY3" fmla="*/ 289240 h 3057568"/>
              <a:gd name="connsiteX4" fmla="*/ 12192000 w 12192000"/>
              <a:gd name="connsiteY4" fmla="*/ 3057568 h 3057568"/>
              <a:gd name="connsiteX5" fmla="*/ 0 w 12192000"/>
              <a:gd name="connsiteY5" fmla="*/ 3057568 h 3057568"/>
              <a:gd name="connsiteX6" fmla="*/ 0 w 12192000"/>
              <a:gd name="connsiteY6" fmla="*/ 222270 h 3057568"/>
              <a:gd name="connsiteX7" fmla="*/ 120111 w 12192000"/>
              <a:gd name="connsiteY7" fmla="*/ 303535 h 3057568"/>
              <a:gd name="connsiteX8" fmla="*/ 1371600 w 12192000"/>
              <a:gd name="connsiteY8" fmla="*/ 749430 h 3057568"/>
              <a:gd name="connsiteX9" fmla="*/ 4203700 w 12192000"/>
              <a:gd name="connsiteY9" fmla="*/ 190630 h 3057568"/>
              <a:gd name="connsiteX10" fmla="*/ 6553200 w 12192000"/>
              <a:gd name="connsiteY10" fmla="*/ 660530 h 3057568"/>
              <a:gd name="connsiteX11" fmla="*/ 8826500 w 12192000"/>
              <a:gd name="connsiteY11" fmla="*/ 130 h 305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057568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4"/>
                  <a:pt x="12074922" y="394624"/>
                </a:cubicBezTo>
                <a:lnTo>
                  <a:pt x="12192000" y="289240"/>
                </a:lnTo>
                <a:lnTo>
                  <a:pt x="12192000" y="3057568"/>
                </a:lnTo>
                <a:lnTo>
                  <a:pt x="0" y="3057568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1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图形 4">
            <a:extLst>
              <a:ext uri="{FF2B5EF4-FFF2-40B4-BE49-F238E27FC236}">
                <a16:creationId xmlns:a16="http://schemas.microsoft.com/office/drawing/2014/main" id="{795C66AF-F479-4FB0-9C38-5F31C764403A}"/>
              </a:ext>
            </a:extLst>
          </p:cNvPr>
          <p:cNvSpPr/>
          <p:nvPr/>
        </p:nvSpPr>
        <p:spPr>
          <a:xfrm>
            <a:off x="3033815" y="3158703"/>
            <a:ext cx="6225970" cy="2340148"/>
          </a:xfrm>
          <a:custGeom>
            <a:avLst/>
            <a:gdLst>
              <a:gd name="connsiteX0" fmla="*/ 6021388 w 11698287"/>
              <a:gd name="connsiteY0" fmla="*/ 3438172 h 4397022"/>
              <a:gd name="connsiteX1" fmla="*/ 6021388 w 11698287"/>
              <a:gd name="connsiteY1" fmla="*/ 3539772 h 4397022"/>
              <a:gd name="connsiteX2" fmla="*/ 6046788 w 11698287"/>
              <a:gd name="connsiteY2" fmla="*/ 3755672 h 4397022"/>
              <a:gd name="connsiteX3" fmla="*/ 5894388 w 11698287"/>
              <a:gd name="connsiteY3" fmla="*/ 3895372 h 4397022"/>
              <a:gd name="connsiteX4" fmla="*/ 5824538 w 11698287"/>
              <a:gd name="connsiteY4" fmla="*/ 3000022 h 4397022"/>
              <a:gd name="connsiteX5" fmla="*/ 5824538 w 11698287"/>
              <a:gd name="connsiteY5" fmla="*/ 2866672 h 4397022"/>
              <a:gd name="connsiteX6" fmla="*/ 5837238 w 11698287"/>
              <a:gd name="connsiteY6" fmla="*/ 2822222 h 4397022"/>
              <a:gd name="connsiteX7" fmla="*/ 6021388 w 11698287"/>
              <a:gd name="connsiteY7" fmla="*/ 3438172 h 4397022"/>
              <a:gd name="connsiteX8" fmla="*/ 3748088 w 11698287"/>
              <a:gd name="connsiteY8" fmla="*/ 1996722 h 4397022"/>
              <a:gd name="connsiteX9" fmla="*/ 3735388 w 11698287"/>
              <a:gd name="connsiteY9" fmla="*/ 2060222 h 4397022"/>
              <a:gd name="connsiteX10" fmla="*/ 3754438 w 11698287"/>
              <a:gd name="connsiteY10" fmla="*/ 2111022 h 4397022"/>
              <a:gd name="connsiteX11" fmla="*/ 3786188 w 11698287"/>
              <a:gd name="connsiteY11" fmla="*/ 2098322 h 4397022"/>
              <a:gd name="connsiteX12" fmla="*/ 3817938 w 11698287"/>
              <a:gd name="connsiteY12" fmla="*/ 2111022 h 4397022"/>
              <a:gd name="connsiteX13" fmla="*/ 3836988 w 11698287"/>
              <a:gd name="connsiteY13" fmla="*/ 2168172 h 4397022"/>
              <a:gd name="connsiteX14" fmla="*/ 3944938 w 11698287"/>
              <a:gd name="connsiteY14" fmla="*/ 2815872 h 4397022"/>
              <a:gd name="connsiteX15" fmla="*/ 3938588 w 11698287"/>
              <a:gd name="connsiteY15" fmla="*/ 2955572 h 4397022"/>
              <a:gd name="connsiteX16" fmla="*/ 3792538 w 11698287"/>
              <a:gd name="connsiteY16" fmla="*/ 3025422 h 4397022"/>
              <a:gd name="connsiteX17" fmla="*/ 3767138 w 11698287"/>
              <a:gd name="connsiteY17" fmla="*/ 2993672 h 4397022"/>
              <a:gd name="connsiteX18" fmla="*/ 3627438 w 11698287"/>
              <a:gd name="connsiteY18" fmla="*/ 2949222 h 4397022"/>
              <a:gd name="connsiteX19" fmla="*/ 3544888 w 11698287"/>
              <a:gd name="connsiteY19" fmla="*/ 2803172 h 4397022"/>
              <a:gd name="connsiteX20" fmla="*/ 3551238 w 11698287"/>
              <a:gd name="connsiteY20" fmla="*/ 2758722 h 4397022"/>
              <a:gd name="connsiteX21" fmla="*/ 3551238 w 11698287"/>
              <a:gd name="connsiteY21" fmla="*/ 2669822 h 4397022"/>
              <a:gd name="connsiteX22" fmla="*/ 3563938 w 11698287"/>
              <a:gd name="connsiteY22" fmla="*/ 2530122 h 4397022"/>
              <a:gd name="connsiteX23" fmla="*/ 3614738 w 11698287"/>
              <a:gd name="connsiteY23" fmla="*/ 2384072 h 4397022"/>
              <a:gd name="connsiteX24" fmla="*/ 3729038 w 11698287"/>
              <a:gd name="connsiteY24" fmla="*/ 1996722 h 4397022"/>
              <a:gd name="connsiteX25" fmla="*/ 3748088 w 11698287"/>
              <a:gd name="connsiteY25" fmla="*/ 1996722 h 4397022"/>
              <a:gd name="connsiteX26" fmla="*/ 11558587 w 11698287"/>
              <a:gd name="connsiteY26" fmla="*/ 2276122 h 4397022"/>
              <a:gd name="connsiteX27" fmla="*/ 11514137 w 11698287"/>
              <a:gd name="connsiteY27" fmla="*/ 2320572 h 4397022"/>
              <a:gd name="connsiteX28" fmla="*/ 11431587 w 11698287"/>
              <a:gd name="connsiteY28" fmla="*/ 1945922 h 4397022"/>
              <a:gd name="connsiteX29" fmla="*/ 11558587 w 11698287"/>
              <a:gd name="connsiteY29" fmla="*/ 2276122 h 4397022"/>
              <a:gd name="connsiteX30" fmla="*/ 9532937 w 11698287"/>
              <a:gd name="connsiteY30" fmla="*/ 2066572 h 4397022"/>
              <a:gd name="connsiteX31" fmla="*/ 9520237 w 11698287"/>
              <a:gd name="connsiteY31" fmla="*/ 1964972 h 4397022"/>
              <a:gd name="connsiteX32" fmla="*/ 9532937 w 11698287"/>
              <a:gd name="connsiteY32" fmla="*/ 1876072 h 4397022"/>
              <a:gd name="connsiteX33" fmla="*/ 9532937 w 11698287"/>
              <a:gd name="connsiteY33" fmla="*/ 2066572 h 4397022"/>
              <a:gd name="connsiteX34" fmla="*/ 10383837 w 11698287"/>
              <a:gd name="connsiteY34" fmla="*/ 1964972 h 4397022"/>
              <a:gd name="connsiteX35" fmla="*/ 10352087 w 11698287"/>
              <a:gd name="connsiteY35" fmla="*/ 2111022 h 4397022"/>
              <a:gd name="connsiteX36" fmla="*/ 10358437 w 11698287"/>
              <a:gd name="connsiteY36" fmla="*/ 1863372 h 4397022"/>
              <a:gd name="connsiteX37" fmla="*/ 10383837 w 11698287"/>
              <a:gd name="connsiteY37" fmla="*/ 1964972 h 4397022"/>
              <a:gd name="connsiteX38" fmla="*/ 8542337 w 11698287"/>
              <a:gd name="connsiteY38" fmla="*/ 1285522 h 4397022"/>
              <a:gd name="connsiteX39" fmla="*/ 8637587 w 11698287"/>
              <a:gd name="connsiteY39" fmla="*/ 1222022 h 4397022"/>
              <a:gd name="connsiteX40" fmla="*/ 8637587 w 11698287"/>
              <a:gd name="connsiteY40" fmla="*/ 1285522 h 4397022"/>
              <a:gd name="connsiteX41" fmla="*/ 8580437 w 11698287"/>
              <a:gd name="connsiteY41" fmla="*/ 1431572 h 4397022"/>
              <a:gd name="connsiteX42" fmla="*/ 8402637 w 11698287"/>
              <a:gd name="connsiteY42" fmla="*/ 1437922 h 4397022"/>
              <a:gd name="connsiteX43" fmla="*/ 8415337 w 11698287"/>
              <a:gd name="connsiteY43" fmla="*/ 1361722 h 4397022"/>
              <a:gd name="connsiteX44" fmla="*/ 8497887 w 11698287"/>
              <a:gd name="connsiteY44" fmla="*/ 1209322 h 4397022"/>
              <a:gd name="connsiteX45" fmla="*/ 8542337 w 11698287"/>
              <a:gd name="connsiteY45" fmla="*/ 1285522 h 4397022"/>
              <a:gd name="connsiteX46" fmla="*/ 1449388 w 11698287"/>
              <a:gd name="connsiteY46" fmla="*/ 1209322 h 4397022"/>
              <a:gd name="connsiteX47" fmla="*/ 1468438 w 11698287"/>
              <a:gd name="connsiteY47" fmla="*/ 1253772 h 4397022"/>
              <a:gd name="connsiteX48" fmla="*/ 1398588 w 11698287"/>
              <a:gd name="connsiteY48" fmla="*/ 1437922 h 4397022"/>
              <a:gd name="connsiteX49" fmla="*/ 1373188 w 11698287"/>
              <a:gd name="connsiteY49" fmla="*/ 1437922 h 4397022"/>
              <a:gd name="connsiteX50" fmla="*/ 1373188 w 11698287"/>
              <a:gd name="connsiteY50" fmla="*/ 1342672 h 4397022"/>
              <a:gd name="connsiteX51" fmla="*/ 1417638 w 11698287"/>
              <a:gd name="connsiteY51" fmla="*/ 1190272 h 4397022"/>
              <a:gd name="connsiteX52" fmla="*/ 1449388 w 11698287"/>
              <a:gd name="connsiteY52" fmla="*/ 1209322 h 4397022"/>
              <a:gd name="connsiteX53" fmla="*/ 8694737 w 11698287"/>
              <a:gd name="connsiteY53" fmla="*/ 1177572 h 4397022"/>
              <a:gd name="connsiteX54" fmla="*/ 8656637 w 11698287"/>
              <a:gd name="connsiteY54" fmla="*/ 1260122 h 4397022"/>
              <a:gd name="connsiteX55" fmla="*/ 8656637 w 11698287"/>
              <a:gd name="connsiteY55" fmla="*/ 1183922 h 4397022"/>
              <a:gd name="connsiteX56" fmla="*/ 8688387 w 11698287"/>
              <a:gd name="connsiteY56" fmla="*/ 1126772 h 4397022"/>
              <a:gd name="connsiteX57" fmla="*/ 8694737 w 11698287"/>
              <a:gd name="connsiteY57" fmla="*/ 1177572 h 4397022"/>
              <a:gd name="connsiteX58" fmla="*/ 477838 w 11698287"/>
              <a:gd name="connsiteY58" fmla="*/ 1272822 h 4397022"/>
              <a:gd name="connsiteX59" fmla="*/ 465138 w 11698287"/>
              <a:gd name="connsiteY59" fmla="*/ 1342672 h 4397022"/>
              <a:gd name="connsiteX60" fmla="*/ 388938 w 11698287"/>
              <a:gd name="connsiteY60" fmla="*/ 1298222 h 4397022"/>
              <a:gd name="connsiteX61" fmla="*/ 369888 w 11698287"/>
              <a:gd name="connsiteY61" fmla="*/ 1241072 h 4397022"/>
              <a:gd name="connsiteX62" fmla="*/ 344488 w 11698287"/>
              <a:gd name="connsiteY62" fmla="*/ 1202972 h 4397022"/>
              <a:gd name="connsiteX63" fmla="*/ 388938 w 11698287"/>
              <a:gd name="connsiteY63" fmla="*/ 1101372 h 4397022"/>
              <a:gd name="connsiteX64" fmla="*/ 477838 w 11698287"/>
              <a:gd name="connsiteY64" fmla="*/ 1272822 h 4397022"/>
              <a:gd name="connsiteX65" fmla="*/ 11317287 w 11698287"/>
              <a:gd name="connsiteY65" fmla="*/ 1317272 h 4397022"/>
              <a:gd name="connsiteX66" fmla="*/ 11279187 w 11698287"/>
              <a:gd name="connsiteY66" fmla="*/ 1241072 h 4397022"/>
              <a:gd name="connsiteX67" fmla="*/ 11298237 w 11698287"/>
              <a:gd name="connsiteY67" fmla="*/ 1095022 h 4397022"/>
              <a:gd name="connsiteX68" fmla="*/ 11317287 w 11698287"/>
              <a:gd name="connsiteY68" fmla="*/ 1317272 h 4397022"/>
              <a:gd name="connsiteX69" fmla="*/ 10174287 w 11698287"/>
              <a:gd name="connsiteY69" fmla="*/ 1107722 h 4397022"/>
              <a:gd name="connsiteX70" fmla="*/ 10339387 w 11698287"/>
              <a:gd name="connsiteY70" fmla="*/ 1177572 h 4397022"/>
              <a:gd name="connsiteX71" fmla="*/ 10498137 w 11698287"/>
              <a:gd name="connsiteY71" fmla="*/ 1253772 h 4397022"/>
              <a:gd name="connsiteX72" fmla="*/ 10510837 w 11698287"/>
              <a:gd name="connsiteY72" fmla="*/ 1393472 h 4397022"/>
              <a:gd name="connsiteX73" fmla="*/ 10542587 w 11698287"/>
              <a:gd name="connsiteY73" fmla="*/ 1634772 h 4397022"/>
              <a:gd name="connsiteX74" fmla="*/ 10618787 w 11698287"/>
              <a:gd name="connsiteY74" fmla="*/ 1907822 h 4397022"/>
              <a:gd name="connsiteX75" fmla="*/ 10466387 w 11698287"/>
              <a:gd name="connsiteY75" fmla="*/ 2365022 h 4397022"/>
              <a:gd name="connsiteX76" fmla="*/ 10421937 w 11698287"/>
              <a:gd name="connsiteY76" fmla="*/ 2403122 h 4397022"/>
              <a:gd name="connsiteX77" fmla="*/ 10472737 w 11698287"/>
              <a:gd name="connsiteY77" fmla="*/ 2625372 h 4397022"/>
              <a:gd name="connsiteX78" fmla="*/ 10472737 w 11698287"/>
              <a:gd name="connsiteY78" fmla="*/ 2663472 h 4397022"/>
              <a:gd name="connsiteX79" fmla="*/ 10364787 w 11698287"/>
              <a:gd name="connsiteY79" fmla="*/ 2663472 h 4397022"/>
              <a:gd name="connsiteX80" fmla="*/ 10333037 w 11698287"/>
              <a:gd name="connsiteY80" fmla="*/ 3444522 h 4397022"/>
              <a:gd name="connsiteX81" fmla="*/ 10225087 w 11698287"/>
              <a:gd name="connsiteY81" fmla="*/ 4130322 h 4397022"/>
              <a:gd name="connsiteX82" fmla="*/ 10269537 w 11698287"/>
              <a:gd name="connsiteY82" fmla="*/ 4250972 h 4397022"/>
              <a:gd name="connsiteX83" fmla="*/ 10199687 w 11698287"/>
              <a:gd name="connsiteY83" fmla="*/ 4308122 h 4397022"/>
              <a:gd name="connsiteX84" fmla="*/ 10034587 w 11698287"/>
              <a:gd name="connsiteY84" fmla="*/ 4231922 h 4397022"/>
              <a:gd name="connsiteX85" fmla="*/ 10028237 w 11698287"/>
              <a:gd name="connsiteY85" fmla="*/ 4187472 h 4397022"/>
              <a:gd name="connsiteX86" fmla="*/ 10040937 w 11698287"/>
              <a:gd name="connsiteY86" fmla="*/ 4143022 h 4397022"/>
              <a:gd name="connsiteX87" fmla="*/ 10015537 w 11698287"/>
              <a:gd name="connsiteY87" fmla="*/ 4066822 h 4397022"/>
              <a:gd name="connsiteX88" fmla="*/ 10009187 w 11698287"/>
              <a:gd name="connsiteY88" fmla="*/ 3939822 h 4397022"/>
              <a:gd name="connsiteX89" fmla="*/ 10053637 w 11698287"/>
              <a:gd name="connsiteY89" fmla="*/ 3660422 h 4397022"/>
              <a:gd name="connsiteX90" fmla="*/ 10053637 w 11698287"/>
              <a:gd name="connsiteY90" fmla="*/ 3107972 h 4397022"/>
              <a:gd name="connsiteX91" fmla="*/ 10028237 w 11698287"/>
              <a:gd name="connsiteY91" fmla="*/ 2898422 h 4397022"/>
              <a:gd name="connsiteX92" fmla="*/ 9952037 w 11698287"/>
              <a:gd name="connsiteY92" fmla="*/ 2625372 h 4397022"/>
              <a:gd name="connsiteX93" fmla="*/ 9793287 w 11698287"/>
              <a:gd name="connsiteY93" fmla="*/ 3298472 h 4397022"/>
              <a:gd name="connsiteX94" fmla="*/ 9647237 w 11698287"/>
              <a:gd name="connsiteY94" fmla="*/ 3882672 h 4397022"/>
              <a:gd name="connsiteX95" fmla="*/ 9628187 w 11698287"/>
              <a:gd name="connsiteY95" fmla="*/ 3939822 h 4397022"/>
              <a:gd name="connsiteX96" fmla="*/ 9653587 w 11698287"/>
              <a:gd name="connsiteY96" fmla="*/ 4016022 h 4397022"/>
              <a:gd name="connsiteX97" fmla="*/ 9590087 w 11698287"/>
              <a:gd name="connsiteY97" fmla="*/ 4149372 h 4397022"/>
              <a:gd name="connsiteX98" fmla="*/ 9596437 w 11698287"/>
              <a:gd name="connsiteY98" fmla="*/ 4193822 h 4397022"/>
              <a:gd name="connsiteX99" fmla="*/ 9583737 w 11698287"/>
              <a:gd name="connsiteY99" fmla="*/ 4238272 h 4397022"/>
              <a:gd name="connsiteX100" fmla="*/ 9405937 w 11698287"/>
              <a:gd name="connsiteY100" fmla="*/ 4301772 h 4397022"/>
              <a:gd name="connsiteX101" fmla="*/ 9329737 w 11698287"/>
              <a:gd name="connsiteY101" fmla="*/ 4263672 h 4397022"/>
              <a:gd name="connsiteX102" fmla="*/ 9418637 w 11698287"/>
              <a:gd name="connsiteY102" fmla="*/ 4149372 h 4397022"/>
              <a:gd name="connsiteX103" fmla="*/ 9374187 w 11698287"/>
              <a:gd name="connsiteY103" fmla="*/ 3933472 h 4397022"/>
              <a:gd name="connsiteX104" fmla="*/ 9444037 w 11698287"/>
              <a:gd name="connsiteY104" fmla="*/ 3254022 h 4397022"/>
              <a:gd name="connsiteX105" fmla="*/ 9488487 w 11698287"/>
              <a:gd name="connsiteY105" fmla="*/ 2650772 h 4397022"/>
              <a:gd name="connsiteX106" fmla="*/ 9431337 w 11698287"/>
              <a:gd name="connsiteY106" fmla="*/ 2638072 h 4397022"/>
              <a:gd name="connsiteX107" fmla="*/ 9336087 w 11698287"/>
              <a:gd name="connsiteY107" fmla="*/ 2542822 h 4397022"/>
              <a:gd name="connsiteX108" fmla="*/ 9463087 w 11698287"/>
              <a:gd name="connsiteY108" fmla="*/ 2377722 h 4397022"/>
              <a:gd name="connsiteX109" fmla="*/ 9431337 w 11698287"/>
              <a:gd name="connsiteY109" fmla="*/ 2333272 h 4397022"/>
              <a:gd name="connsiteX110" fmla="*/ 9399587 w 11698287"/>
              <a:gd name="connsiteY110" fmla="*/ 2345972 h 4397022"/>
              <a:gd name="connsiteX111" fmla="*/ 9367837 w 11698287"/>
              <a:gd name="connsiteY111" fmla="*/ 2333272 h 4397022"/>
              <a:gd name="connsiteX112" fmla="*/ 9367837 w 11698287"/>
              <a:gd name="connsiteY112" fmla="*/ 2269772 h 4397022"/>
              <a:gd name="connsiteX113" fmla="*/ 9342437 w 11698287"/>
              <a:gd name="connsiteY113" fmla="*/ 2136422 h 4397022"/>
              <a:gd name="connsiteX114" fmla="*/ 9297987 w 11698287"/>
              <a:gd name="connsiteY114" fmla="*/ 1996722 h 4397022"/>
              <a:gd name="connsiteX115" fmla="*/ 9310687 w 11698287"/>
              <a:gd name="connsiteY115" fmla="*/ 1945922 h 4397022"/>
              <a:gd name="connsiteX116" fmla="*/ 9291637 w 11698287"/>
              <a:gd name="connsiteY116" fmla="*/ 1907822 h 4397022"/>
              <a:gd name="connsiteX117" fmla="*/ 9310687 w 11698287"/>
              <a:gd name="connsiteY117" fmla="*/ 1857022 h 4397022"/>
              <a:gd name="connsiteX118" fmla="*/ 9329737 w 11698287"/>
              <a:gd name="connsiteY118" fmla="*/ 1780822 h 4397022"/>
              <a:gd name="connsiteX119" fmla="*/ 9329737 w 11698287"/>
              <a:gd name="connsiteY119" fmla="*/ 1749072 h 4397022"/>
              <a:gd name="connsiteX120" fmla="*/ 9418637 w 11698287"/>
              <a:gd name="connsiteY120" fmla="*/ 1285522 h 4397022"/>
              <a:gd name="connsiteX121" fmla="*/ 9424987 w 11698287"/>
              <a:gd name="connsiteY121" fmla="*/ 1234722 h 4397022"/>
              <a:gd name="connsiteX122" fmla="*/ 9564687 w 11698287"/>
              <a:gd name="connsiteY122" fmla="*/ 1164872 h 4397022"/>
              <a:gd name="connsiteX123" fmla="*/ 9799637 w 11698287"/>
              <a:gd name="connsiteY123" fmla="*/ 1082322 h 4397022"/>
              <a:gd name="connsiteX124" fmla="*/ 9786937 w 11698287"/>
              <a:gd name="connsiteY124" fmla="*/ 1717322 h 4397022"/>
              <a:gd name="connsiteX125" fmla="*/ 9672637 w 11698287"/>
              <a:gd name="connsiteY125" fmla="*/ 2060222 h 4397022"/>
              <a:gd name="connsiteX126" fmla="*/ 9863137 w 11698287"/>
              <a:gd name="connsiteY126" fmla="*/ 2098322 h 4397022"/>
              <a:gd name="connsiteX127" fmla="*/ 9850437 w 11698287"/>
              <a:gd name="connsiteY127" fmla="*/ 2136422 h 4397022"/>
              <a:gd name="connsiteX128" fmla="*/ 9869487 w 11698287"/>
              <a:gd name="connsiteY128" fmla="*/ 2187222 h 4397022"/>
              <a:gd name="connsiteX129" fmla="*/ 10002837 w 11698287"/>
              <a:gd name="connsiteY129" fmla="*/ 2187222 h 4397022"/>
              <a:gd name="connsiteX130" fmla="*/ 10028237 w 11698287"/>
              <a:gd name="connsiteY130" fmla="*/ 2136422 h 4397022"/>
              <a:gd name="connsiteX131" fmla="*/ 10015537 w 11698287"/>
              <a:gd name="connsiteY131" fmla="*/ 2098322 h 4397022"/>
              <a:gd name="connsiteX132" fmla="*/ 10148887 w 11698287"/>
              <a:gd name="connsiteY132" fmla="*/ 2098322 h 4397022"/>
              <a:gd name="connsiteX133" fmla="*/ 10225087 w 11698287"/>
              <a:gd name="connsiteY133" fmla="*/ 2085622 h 4397022"/>
              <a:gd name="connsiteX134" fmla="*/ 10098087 w 11698287"/>
              <a:gd name="connsiteY134" fmla="*/ 1641122 h 4397022"/>
              <a:gd name="connsiteX135" fmla="*/ 10098087 w 11698287"/>
              <a:gd name="connsiteY135" fmla="*/ 1488722 h 4397022"/>
              <a:gd name="connsiteX136" fmla="*/ 10117137 w 11698287"/>
              <a:gd name="connsiteY136" fmla="*/ 1349022 h 4397022"/>
              <a:gd name="connsiteX137" fmla="*/ 10104437 w 11698287"/>
              <a:gd name="connsiteY137" fmla="*/ 1063272 h 4397022"/>
              <a:gd name="connsiteX138" fmla="*/ 10174287 w 11698287"/>
              <a:gd name="connsiteY138" fmla="*/ 1107722 h 4397022"/>
              <a:gd name="connsiteX139" fmla="*/ 10841037 w 11698287"/>
              <a:gd name="connsiteY139" fmla="*/ 961672 h 4397022"/>
              <a:gd name="connsiteX140" fmla="*/ 10828337 w 11698287"/>
              <a:gd name="connsiteY140" fmla="*/ 1037872 h 4397022"/>
              <a:gd name="connsiteX141" fmla="*/ 10879137 w 11698287"/>
              <a:gd name="connsiteY141" fmla="*/ 1196622 h 4397022"/>
              <a:gd name="connsiteX142" fmla="*/ 10764837 w 11698287"/>
              <a:gd name="connsiteY142" fmla="*/ 1672872 h 4397022"/>
              <a:gd name="connsiteX143" fmla="*/ 10752137 w 11698287"/>
              <a:gd name="connsiteY143" fmla="*/ 1577622 h 4397022"/>
              <a:gd name="connsiteX144" fmla="*/ 10758487 w 11698287"/>
              <a:gd name="connsiteY144" fmla="*/ 1571272 h 4397022"/>
              <a:gd name="connsiteX145" fmla="*/ 10821987 w 11698287"/>
              <a:gd name="connsiteY145" fmla="*/ 942622 h 4397022"/>
              <a:gd name="connsiteX146" fmla="*/ 10841037 w 11698287"/>
              <a:gd name="connsiteY146" fmla="*/ 961672 h 4397022"/>
              <a:gd name="connsiteX147" fmla="*/ 5272088 w 11698287"/>
              <a:gd name="connsiteY147" fmla="*/ 796572 h 4397022"/>
              <a:gd name="connsiteX148" fmla="*/ 5202238 w 11698287"/>
              <a:gd name="connsiteY148" fmla="*/ 1075972 h 4397022"/>
              <a:gd name="connsiteX149" fmla="*/ 5259388 w 11698287"/>
              <a:gd name="connsiteY149" fmla="*/ 1164872 h 4397022"/>
              <a:gd name="connsiteX150" fmla="*/ 5341938 w 11698287"/>
              <a:gd name="connsiteY150" fmla="*/ 1190272 h 4397022"/>
              <a:gd name="connsiteX151" fmla="*/ 5526088 w 11698287"/>
              <a:gd name="connsiteY151" fmla="*/ 1291872 h 4397022"/>
              <a:gd name="connsiteX152" fmla="*/ 5570538 w 11698287"/>
              <a:gd name="connsiteY152" fmla="*/ 1501422 h 4397022"/>
              <a:gd name="connsiteX153" fmla="*/ 5659438 w 11698287"/>
              <a:gd name="connsiteY153" fmla="*/ 1406172 h 4397022"/>
              <a:gd name="connsiteX154" fmla="*/ 5608638 w 11698287"/>
              <a:gd name="connsiteY154" fmla="*/ 1323622 h 4397022"/>
              <a:gd name="connsiteX155" fmla="*/ 5589588 w 11698287"/>
              <a:gd name="connsiteY155" fmla="*/ 1202972 h 4397022"/>
              <a:gd name="connsiteX156" fmla="*/ 5780088 w 11698287"/>
              <a:gd name="connsiteY156" fmla="*/ 974372 h 4397022"/>
              <a:gd name="connsiteX157" fmla="*/ 5945188 w 11698287"/>
              <a:gd name="connsiteY157" fmla="*/ 1133122 h 4397022"/>
              <a:gd name="connsiteX158" fmla="*/ 5957888 w 11698287"/>
              <a:gd name="connsiteY158" fmla="*/ 1183922 h 4397022"/>
              <a:gd name="connsiteX159" fmla="*/ 5932488 w 11698287"/>
              <a:gd name="connsiteY159" fmla="*/ 1310922 h 4397022"/>
              <a:gd name="connsiteX160" fmla="*/ 5868988 w 11698287"/>
              <a:gd name="connsiteY160" fmla="*/ 1418872 h 4397022"/>
              <a:gd name="connsiteX161" fmla="*/ 6008688 w 11698287"/>
              <a:gd name="connsiteY161" fmla="*/ 1514122 h 4397022"/>
              <a:gd name="connsiteX162" fmla="*/ 6326188 w 11698287"/>
              <a:gd name="connsiteY162" fmla="*/ 1260122 h 4397022"/>
              <a:gd name="connsiteX163" fmla="*/ 6256338 w 11698287"/>
              <a:gd name="connsiteY163" fmla="*/ 1114072 h 4397022"/>
              <a:gd name="connsiteX164" fmla="*/ 6256338 w 11698287"/>
              <a:gd name="connsiteY164" fmla="*/ 999772 h 4397022"/>
              <a:gd name="connsiteX165" fmla="*/ 6408738 w 11698287"/>
              <a:gd name="connsiteY165" fmla="*/ 860072 h 4397022"/>
              <a:gd name="connsiteX166" fmla="*/ 6503988 w 11698287"/>
              <a:gd name="connsiteY166" fmla="*/ 879122 h 4397022"/>
              <a:gd name="connsiteX167" fmla="*/ 6573838 w 11698287"/>
              <a:gd name="connsiteY167" fmla="*/ 1114072 h 4397022"/>
              <a:gd name="connsiteX168" fmla="*/ 6523038 w 11698287"/>
              <a:gd name="connsiteY168" fmla="*/ 1266472 h 4397022"/>
              <a:gd name="connsiteX169" fmla="*/ 6548438 w 11698287"/>
              <a:gd name="connsiteY169" fmla="*/ 1336322 h 4397022"/>
              <a:gd name="connsiteX170" fmla="*/ 6821488 w 11698287"/>
              <a:gd name="connsiteY170" fmla="*/ 1456972 h 4397022"/>
              <a:gd name="connsiteX171" fmla="*/ 6891338 w 11698287"/>
              <a:gd name="connsiteY171" fmla="*/ 1393472 h 4397022"/>
              <a:gd name="connsiteX172" fmla="*/ 7177088 w 11698287"/>
              <a:gd name="connsiteY172" fmla="*/ 1215672 h 4397022"/>
              <a:gd name="connsiteX173" fmla="*/ 7126288 w 11698287"/>
              <a:gd name="connsiteY173" fmla="*/ 1056922 h 4397022"/>
              <a:gd name="connsiteX174" fmla="*/ 7126288 w 11698287"/>
              <a:gd name="connsiteY174" fmla="*/ 929922 h 4397022"/>
              <a:gd name="connsiteX175" fmla="*/ 7265988 w 11698287"/>
              <a:gd name="connsiteY175" fmla="*/ 777522 h 4397022"/>
              <a:gd name="connsiteX176" fmla="*/ 7443788 w 11698287"/>
              <a:gd name="connsiteY176" fmla="*/ 968022 h 4397022"/>
              <a:gd name="connsiteX177" fmla="*/ 7462838 w 11698287"/>
              <a:gd name="connsiteY177" fmla="*/ 1006122 h 4397022"/>
              <a:gd name="connsiteX178" fmla="*/ 7412038 w 11698287"/>
              <a:gd name="connsiteY178" fmla="*/ 1196622 h 4397022"/>
              <a:gd name="connsiteX179" fmla="*/ 7418388 w 11698287"/>
              <a:gd name="connsiteY179" fmla="*/ 1272822 h 4397022"/>
              <a:gd name="connsiteX180" fmla="*/ 7761288 w 11698287"/>
              <a:gd name="connsiteY180" fmla="*/ 1463322 h 4397022"/>
              <a:gd name="connsiteX181" fmla="*/ 7793038 w 11698287"/>
              <a:gd name="connsiteY181" fmla="*/ 1780822 h 4397022"/>
              <a:gd name="connsiteX182" fmla="*/ 7812088 w 11698287"/>
              <a:gd name="connsiteY182" fmla="*/ 2561872 h 4397022"/>
              <a:gd name="connsiteX183" fmla="*/ 7716838 w 11698287"/>
              <a:gd name="connsiteY183" fmla="*/ 2739672 h 4397022"/>
              <a:gd name="connsiteX184" fmla="*/ 7634288 w 11698287"/>
              <a:gd name="connsiteY184" fmla="*/ 2739672 h 4397022"/>
              <a:gd name="connsiteX185" fmla="*/ 7526338 w 11698287"/>
              <a:gd name="connsiteY185" fmla="*/ 3241322 h 4397022"/>
              <a:gd name="connsiteX186" fmla="*/ 7551738 w 11698287"/>
              <a:gd name="connsiteY186" fmla="*/ 3800122 h 4397022"/>
              <a:gd name="connsiteX187" fmla="*/ 7507288 w 11698287"/>
              <a:gd name="connsiteY187" fmla="*/ 3863622 h 4397022"/>
              <a:gd name="connsiteX188" fmla="*/ 7583488 w 11698287"/>
              <a:gd name="connsiteY188" fmla="*/ 4098572 h 4397022"/>
              <a:gd name="connsiteX189" fmla="*/ 7494588 w 11698287"/>
              <a:gd name="connsiteY189" fmla="*/ 4111272 h 4397022"/>
              <a:gd name="connsiteX190" fmla="*/ 7405688 w 11698287"/>
              <a:gd name="connsiteY190" fmla="*/ 4085872 h 4397022"/>
              <a:gd name="connsiteX191" fmla="*/ 7373938 w 11698287"/>
              <a:gd name="connsiteY191" fmla="*/ 3996972 h 4397022"/>
              <a:gd name="connsiteX192" fmla="*/ 7335838 w 11698287"/>
              <a:gd name="connsiteY192" fmla="*/ 3965222 h 4397022"/>
              <a:gd name="connsiteX193" fmla="*/ 7310438 w 11698287"/>
              <a:gd name="connsiteY193" fmla="*/ 3901722 h 4397022"/>
              <a:gd name="connsiteX194" fmla="*/ 7278688 w 11698287"/>
              <a:gd name="connsiteY194" fmla="*/ 3850922 h 4397022"/>
              <a:gd name="connsiteX195" fmla="*/ 7323138 w 11698287"/>
              <a:gd name="connsiteY195" fmla="*/ 3781072 h 4397022"/>
              <a:gd name="connsiteX196" fmla="*/ 7329488 w 11698287"/>
              <a:gd name="connsiteY196" fmla="*/ 3762022 h 4397022"/>
              <a:gd name="connsiteX197" fmla="*/ 7304088 w 11698287"/>
              <a:gd name="connsiteY197" fmla="*/ 3635022 h 4397022"/>
              <a:gd name="connsiteX198" fmla="*/ 7316788 w 11698287"/>
              <a:gd name="connsiteY198" fmla="*/ 3336572 h 4397022"/>
              <a:gd name="connsiteX199" fmla="*/ 7297738 w 11698287"/>
              <a:gd name="connsiteY199" fmla="*/ 3114322 h 4397022"/>
              <a:gd name="connsiteX200" fmla="*/ 7227888 w 11698287"/>
              <a:gd name="connsiteY200" fmla="*/ 3006372 h 4397022"/>
              <a:gd name="connsiteX201" fmla="*/ 7202488 w 11698287"/>
              <a:gd name="connsiteY201" fmla="*/ 3184172 h 4397022"/>
              <a:gd name="connsiteX202" fmla="*/ 7215188 w 11698287"/>
              <a:gd name="connsiteY202" fmla="*/ 3546122 h 4397022"/>
              <a:gd name="connsiteX203" fmla="*/ 7208838 w 11698287"/>
              <a:gd name="connsiteY203" fmla="*/ 3596922 h 4397022"/>
              <a:gd name="connsiteX204" fmla="*/ 7215188 w 11698287"/>
              <a:gd name="connsiteY204" fmla="*/ 3666772 h 4397022"/>
              <a:gd name="connsiteX205" fmla="*/ 7246938 w 11698287"/>
              <a:gd name="connsiteY205" fmla="*/ 3736622 h 4397022"/>
              <a:gd name="connsiteX206" fmla="*/ 7208838 w 11698287"/>
              <a:gd name="connsiteY206" fmla="*/ 3850922 h 4397022"/>
              <a:gd name="connsiteX207" fmla="*/ 7215188 w 11698287"/>
              <a:gd name="connsiteY207" fmla="*/ 3920772 h 4397022"/>
              <a:gd name="connsiteX208" fmla="*/ 7100888 w 11698287"/>
              <a:gd name="connsiteY208" fmla="*/ 3984272 h 4397022"/>
              <a:gd name="connsiteX209" fmla="*/ 6904038 w 11698287"/>
              <a:gd name="connsiteY209" fmla="*/ 4085872 h 4397022"/>
              <a:gd name="connsiteX210" fmla="*/ 6815138 w 11698287"/>
              <a:gd name="connsiteY210" fmla="*/ 4054122 h 4397022"/>
              <a:gd name="connsiteX211" fmla="*/ 6973888 w 11698287"/>
              <a:gd name="connsiteY211" fmla="*/ 3882672 h 4397022"/>
              <a:gd name="connsiteX212" fmla="*/ 6967538 w 11698287"/>
              <a:gd name="connsiteY212" fmla="*/ 3768372 h 4397022"/>
              <a:gd name="connsiteX213" fmla="*/ 6961188 w 11698287"/>
              <a:gd name="connsiteY213" fmla="*/ 3736622 h 4397022"/>
              <a:gd name="connsiteX214" fmla="*/ 6967538 w 11698287"/>
              <a:gd name="connsiteY214" fmla="*/ 3692172 h 4397022"/>
              <a:gd name="connsiteX215" fmla="*/ 6999288 w 11698287"/>
              <a:gd name="connsiteY215" fmla="*/ 3349272 h 4397022"/>
              <a:gd name="connsiteX216" fmla="*/ 6910388 w 11698287"/>
              <a:gd name="connsiteY216" fmla="*/ 2898422 h 4397022"/>
              <a:gd name="connsiteX217" fmla="*/ 6846888 w 11698287"/>
              <a:gd name="connsiteY217" fmla="*/ 2650772 h 4397022"/>
              <a:gd name="connsiteX218" fmla="*/ 6821488 w 11698287"/>
              <a:gd name="connsiteY218" fmla="*/ 2688872 h 4397022"/>
              <a:gd name="connsiteX219" fmla="*/ 6840538 w 11698287"/>
              <a:gd name="connsiteY219" fmla="*/ 2784122 h 4397022"/>
              <a:gd name="connsiteX220" fmla="*/ 6745288 w 11698287"/>
              <a:gd name="connsiteY220" fmla="*/ 2739672 h 4397022"/>
              <a:gd name="connsiteX221" fmla="*/ 6662738 w 11698287"/>
              <a:gd name="connsiteY221" fmla="*/ 2803172 h 4397022"/>
              <a:gd name="connsiteX222" fmla="*/ 6624638 w 11698287"/>
              <a:gd name="connsiteY222" fmla="*/ 2961922 h 4397022"/>
              <a:gd name="connsiteX223" fmla="*/ 6535738 w 11698287"/>
              <a:gd name="connsiteY223" fmla="*/ 3673122 h 4397022"/>
              <a:gd name="connsiteX224" fmla="*/ 6542088 w 11698287"/>
              <a:gd name="connsiteY224" fmla="*/ 3736622 h 4397022"/>
              <a:gd name="connsiteX225" fmla="*/ 6554788 w 11698287"/>
              <a:gd name="connsiteY225" fmla="*/ 3825522 h 4397022"/>
              <a:gd name="connsiteX226" fmla="*/ 6624638 w 11698287"/>
              <a:gd name="connsiteY226" fmla="*/ 3946172 h 4397022"/>
              <a:gd name="connsiteX227" fmla="*/ 6573838 w 11698287"/>
              <a:gd name="connsiteY227" fmla="*/ 3971572 h 4397022"/>
              <a:gd name="connsiteX228" fmla="*/ 6440488 w 11698287"/>
              <a:gd name="connsiteY228" fmla="*/ 3908072 h 4397022"/>
              <a:gd name="connsiteX229" fmla="*/ 6427788 w 11698287"/>
              <a:gd name="connsiteY229" fmla="*/ 3876322 h 4397022"/>
              <a:gd name="connsiteX230" fmla="*/ 6376988 w 11698287"/>
              <a:gd name="connsiteY230" fmla="*/ 3831872 h 4397022"/>
              <a:gd name="connsiteX231" fmla="*/ 6357938 w 11698287"/>
              <a:gd name="connsiteY231" fmla="*/ 3723922 h 4397022"/>
              <a:gd name="connsiteX232" fmla="*/ 6396038 w 11698287"/>
              <a:gd name="connsiteY232" fmla="*/ 3609622 h 4397022"/>
              <a:gd name="connsiteX233" fmla="*/ 6408738 w 11698287"/>
              <a:gd name="connsiteY233" fmla="*/ 3565172 h 4397022"/>
              <a:gd name="connsiteX234" fmla="*/ 6415088 w 11698287"/>
              <a:gd name="connsiteY234" fmla="*/ 3266722 h 4397022"/>
              <a:gd name="connsiteX235" fmla="*/ 6389688 w 11698287"/>
              <a:gd name="connsiteY235" fmla="*/ 3133372 h 4397022"/>
              <a:gd name="connsiteX236" fmla="*/ 6370638 w 11698287"/>
              <a:gd name="connsiteY236" fmla="*/ 3158772 h 4397022"/>
              <a:gd name="connsiteX237" fmla="*/ 6288088 w 11698287"/>
              <a:gd name="connsiteY237" fmla="*/ 3692172 h 4397022"/>
              <a:gd name="connsiteX238" fmla="*/ 6313488 w 11698287"/>
              <a:gd name="connsiteY238" fmla="*/ 3933472 h 4397022"/>
              <a:gd name="connsiteX239" fmla="*/ 6300788 w 11698287"/>
              <a:gd name="connsiteY239" fmla="*/ 4016022 h 4397022"/>
              <a:gd name="connsiteX240" fmla="*/ 6402388 w 11698287"/>
              <a:gd name="connsiteY240" fmla="*/ 4168422 h 4397022"/>
              <a:gd name="connsiteX241" fmla="*/ 6338888 w 11698287"/>
              <a:gd name="connsiteY241" fmla="*/ 4219222 h 4397022"/>
              <a:gd name="connsiteX242" fmla="*/ 6237288 w 11698287"/>
              <a:gd name="connsiteY242" fmla="*/ 4174772 h 4397022"/>
              <a:gd name="connsiteX243" fmla="*/ 6173788 w 11698287"/>
              <a:gd name="connsiteY243" fmla="*/ 4111272 h 4397022"/>
              <a:gd name="connsiteX244" fmla="*/ 6065838 w 11698287"/>
              <a:gd name="connsiteY244" fmla="*/ 4079522 h 4397022"/>
              <a:gd name="connsiteX245" fmla="*/ 6053138 w 11698287"/>
              <a:gd name="connsiteY245" fmla="*/ 3939822 h 4397022"/>
              <a:gd name="connsiteX246" fmla="*/ 5907088 w 11698287"/>
              <a:gd name="connsiteY246" fmla="*/ 3965222 h 4397022"/>
              <a:gd name="connsiteX247" fmla="*/ 5862638 w 11698287"/>
              <a:gd name="connsiteY247" fmla="*/ 4047772 h 4397022"/>
              <a:gd name="connsiteX248" fmla="*/ 5824538 w 11698287"/>
              <a:gd name="connsiteY248" fmla="*/ 4085872 h 4397022"/>
              <a:gd name="connsiteX249" fmla="*/ 5786438 w 11698287"/>
              <a:gd name="connsiteY249" fmla="*/ 4187472 h 4397022"/>
              <a:gd name="connsiteX250" fmla="*/ 5729288 w 11698287"/>
              <a:gd name="connsiteY250" fmla="*/ 4219222 h 4397022"/>
              <a:gd name="connsiteX251" fmla="*/ 5646738 w 11698287"/>
              <a:gd name="connsiteY251" fmla="*/ 4155722 h 4397022"/>
              <a:gd name="connsiteX252" fmla="*/ 5697538 w 11698287"/>
              <a:gd name="connsiteY252" fmla="*/ 4035072 h 4397022"/>
              <a:gd name="connsiteX253" fmla="*/ 5697538 w 11698287"/>
              <a:gd name="connsiteY253" fmla="*/ 4009672 h 4397022"/>
              <a:gd name="connsiteX254" fmla="*/ 5703888 w 11698287"/>
              <a:gd name="connsiteY254" fmla="*/ 3977922 h 4397022"/>
              <a:gd name="connsiteX255" fmla="*/ 5672138 w 11698287"/>
              <a:gd name="connsiteY255" fmla="*/ 3749322 h 4397022"/>
              <a:gd name="connsiteX256" fmla="*/ 5621338 w 11698287"/>
              <a:gd name="connsiteY256" fmla="*/ 3387372 h 4397022"/>
              <a:gd name="connsiteX257" fmla="*/ 5532438 w 11698287"/>
              <a:gd name="connsiteY257" fmla="*/ 2930172 h 4397022"/>
              <a:gd name="connsiteX258" fmla="*/ 5487988 w 11698287"/>
              <a:gd name="connsiteY258" fmla="*/ 2841272 h 4397022"/>
              <a:gd name="connsiteX259" fmla="*/ 5462588 w 11698287"/>
              <a:gd name="connsiteY259" fmla="*/ 2841272 h 4397022"/>
              <a:gd name="connsiteX260" fmla="*/ 5443538 w 11698287"/>
              <a:gd name="connsiteY260" fmla="*/ 2993672 h 4397022"/>
              <a:gd name="connsiteX261" fmla="*/ 5430838 w 11698287"/>
              <a:gd name="connsiteY261" fmla="*/ 3539772 h 4397022"/>
              <a:gd name="connsiteX262" fmla="*/ 5392738 w 11698287"/>
              <a:gd name="connsiteY262" fmla="*/ 3736622 h 4397022"/>
              <a:gd name="connsiteX263" fmla="*/ 5424488 w 11698287"/>
              <a:gd name="connsiteY263" fmla="*/ 3819172 h 4397022"/>
              <a:gd name="connsiteX264" fmla="*/ 5424488 w 11698287"/>
              <a:gd name="connsiteY264" fmla="*/ 3882672 h 4397022"/>
              <a:gd name="connsiteX265" fmla="*/ 5570538 w 11698287"/>
              <a:gd name="connsiteY265" fmla="*/ 4054122 h 4397022"/>
              <a:gd name="connsiteX266" fmla="*/ 5475288 w 11698287"/>
              <a:gd name="connsiteY266" fmla="*/ 4098572 h 4397022"/>
              <a:gd name="connsiteX267" fmla="*/ 5310188 w 11698287"/>
              <a:gd name="connsiteY267" fmla="*/ 4003322 h 4397022"/>
              <a:gd name="connsiteX268" fmla="*/ 5278438 w 11698287"/>
              <a:gd name="connsiteY268" fmla="*/ 4003322 h 4397022"/>
              <a:gd name="connsiteX269" fmla="*/ 5233988 w 11698287"/>
              <a:gd name="connsiteY269" fmla="*/ 3977922 h 4397022"/>
              <a:gd name="connsiteX270" fmla="*/ 5202238 w 11698287"/>
              <a:gd name="connsiteY270" fmla="*/ 3863622 h 4397022"/>
              <a:gd name="connsiteX271" fmla="*/ 5227638 w 11698287"/>
              <a:gd name="connsiteY271" fmla="*/ 3762022 h 4397022"/>
              <a:gd name="connsiteX272" fmla="*/ 5227638 w 11698287"/>
              <a:gd name="connsiteY272" fmla="*/ 3635022 h 4397022"/>
              <a:gd name="connsiteX273" fmla="*/ 5214938 w 11698287"/>
              <a:gd name="connsiteY273" fmla="*/ 3615972 h 4397022"/>
              <a:gd name="connsiteX274" fmla="*/ 5214938 w 11698287"/>
              <a:gd name="connsiteY274" fmla="*/ 3228622 h 4397022"/>
              <a:gd name="connsiteX275" fmla="*/ 5183188 w 11698287"/>
              <a:gd name="connsiteY275" fmla="*/ 2803172 h 4397022"/>
              <a:gd name="connsiteX276" fmla="*/ 5170488 w 11698287"/>
              <a:gd name="connsiteY276" fmla="*/ 2790472 h 4397022"/>
              <a:gd name="connsiteX277" fmla="*/ 5062538 w 11698287"/>
              <a:gd name="connsiteY277" fmla="*/ 3584222 h 4397022"/>
              <a:gd name="connsiteX278" fmla="*/ 5106988 w 11698287"/>
              <a:gd name="connsiteY278" fmla="*/ 3762022 h 4397022"/>
              <a:gd name="connsiteX279" fmla="*/ 5126038 w 11698287"/>
              <a:gd name="connsiteY279" fmla="*/ 3895372 h 4397022"/>
              <a:gd name="connsiteX280" fmla="*/ 5106988 w 11698287"/>
              <a:gd name="connsiteY280" fmla="*/ 4035072 h 4397022"/>
              <a:gd name="connsiteX281" fmla="*/ 5132388 w 11698287"/>
              <a:gd name="connsiteY281" fmla="*/ 4149372 h 4397022"/>
              <a:gd name="connsiteX282" fmla="*/ 5037138 w 11698287"/>
              <a:gd name="connsiteY282" fmla="*/ 4212872 h 4397022"/>
              <a:gd name="connsiteX283" fmla="*/ 4941888 w 11698287"/>
              <a:gd name="connsiteY283" fmla="*/ 4123972 h 4397022"/>
              <a:gd name="connsiteX284" fmla="*/ 4954588 w 11698287"/>
              <a:gd name="connsiteY284" fmla="*/ 4009672 h 4397022"/>
              <a:gd name="connsiteX285" fmla="*/ 4916488 w 11698287"/>
              <a:gd name="connsiteY285" fmla="*/ 3952522 h 4397022"/>
              <a:gd name="connsiteX286" fmla="*/ 4884738 w 11698287"/>
              <a:gd name="connsiteY286" fmla="*/ 3704872 h 4397022"/>
              <a:gd name="connsiteX287" fmla="*/ 4865688 w 11698287"/>
              <a:gd name="connsiteY287" fmla="*/ 3031772 h 4397022"/>
              <a:gd name="connsiteX288" fmla="*/ 4814888 w 11698287"/>
              <a:gd name="connsiteY288" fmla="*/ 2765072 h 4397022"/>
              <a:gd name="connsiteX289" fmla="*/ 4764088 w 11698287"/>
              <a:gd name="connsiteY289" fmla="*/ 2720622 h 4397022"/>
              <a:gd name="connsiteX290" fmla="*/ 4668838 w 11698287"/>
              <a:gd name="connsiteY290" fmla="*/ 2542822 h 4397022"/>
              <a:gd name="connsiteX291" fmla="*/ 4649788 w 11698287"/>
              <a:gd name="connsiteY291" fmla="*/ 2250722 h 4397022"/>
              <a:gd name="connsiteX292" fmla="*/ 4643438 w 11698287"/>
              <a:gd name="connsiteY292" fmla="*/ 1393472 h 4397022"/>
              <a:gd name="connsiteX293" fmla="*/ 4656138 w 11698287"/>
              <a:gd name="connsiteY293" fmla="*/ 1291872 h 4397022"/>
              <a:gd name="connsiteX294" fmla="*/ 4668838 w 11698287"/>
              <a:gd name="connsiteY294" fmla="*/ 1260122 h 4397022"/>
              <a:gd name="connsiteX295" fmla="*/ 5005388 w 11698287"/>
              <a:gd name="connsiteY295" fmla="*/ 1044222 h 4397022"/>
              <a:gd name="connsiteX296" fmla="*/ 4916488 w 11698287"/>
              <a:gd name="connsiteY296" fmla="*/ 847372 h 4397022"/>
              <a:gd name="connsiteX297" fmla="*/ 4929188 w 11698287"/>
              <a:gd name="connsiteY297" fmla="*/ 815622 h 4397022"/>
              <a:gd name="connsiteX298" fmla="*/ 4929188 w 11698287"/>
              <a:gd name="connsiteY298" fmla="*/ 752122 h 4397022"/>
              <a:gd name="connsiteX299" fmla="*/ 5106988 w 11698287"/>
              <a:gd name="connsiteY299" fmla="*/ 606072 h 4397022"/>
              <a:gd name="connsiteX300" fmla="*/ 5272088 w 11698287"/>
              <a:gd name="connsiteY300" fmla="*/ 796572 h 4397022"/>
              <a:gd name="connsiteX301" fmla="*/ 725488 w 11698287"/>
              <a:gd name="connsiteY301" fmla="*/ 593372 h 4397022"/>
              <a:gd name="connsiteX302" fmla="*/ 782638 w 11698287"/>
              <a:gd name="connsiteY302" fmla="*/ 548922 h 4397022"/>
              <a:gd name="connsiteX303" fmla="*/ 922338 w 11698287"/>
              <a:gd name="connsiteY303" fmla="*/ 1050572 h 4397022"/>
              <a:gd name="connsiteX304" fmla="*/ 630238 w 11698287"/>
              <a:gd name="connsiteY304" fmla="*/ 1514122 h 4397022"/>
              <a:gd name="connsiteX305" fmla="*/ 750888 w 11698287"/>
              <a:gd name="connsiteY305" fmla="*/ 1603022 h 4397022"/>
              <a:gd name="connsiteX306" fmla="*/ 744538 w 11698287"/>
              <a:gd name="connsiteY306" fmla="*/ 1634772 h 4397022"/>
              <a:gd name="connsiteX307" fmla="*/ 630238 w 11698287"/>
              <a:gd name="connsiteY307" fmla="*/ 1780822 h 4397022"/>
              <a:gd name="connsiteX308" fmla="*/ 623888 w 11698287"/>
              <a:gd name="connsiteY308" fmla="*/ 1749072 h 4397022"/>
              <a:gd name="connsiteX309" fmla="*/ 592138 w 11698287"/>
              <a:gd name="connsiteY309" fmla="*/ 1749072 h 4397022"/>
              <a:gd name="connsiteX310" fmla="*/ 585788 w 11698287"/>
              <a:gd name="connsiteY310" fmla="*/ 1704622 h 4397022"/>
              <a:gd name="connsiteX311" fmla="*/ 573088 w 11698287"/>
              <a:gd name="connsiteY311" fmla="*/ 1736372 h 4397022"/>
              <a:gd name="connsiteX312" fmla="*/ 585788 w 11698287"/>
              <a:gd name="connsiteY312" fmla="*/ 1831622 h 4397022"/>
              <a:gd name="connsiteX313" fmla="*/ 623888 w 11698287"/>
              <a:gd name="connsiteY313" fmla="*/ 1844322 h 4397022"/>
              <a:gd name="connsiteX314" fmla="*/ 1106488 w 11698287"/>
              <a:gd name="connsiteY314" fmla="*/ 1914172 h 4397022"/>
              <a:gd name="connsiteX315" fmla="*/ 1119188 w 11698287"/>
              <a:gd name="connsiteY315" fmla="*/ 1907822 h 4397022"/>
              <a:gd name="connsiteX316" fmla="*/ 1068388 w 11698287"/>
              <a:gd name="connsiteY316" fmla="*/ 1837972 h 4397022"/>
              <a:gd name="connsiteX317" fmla="*/ 1042988 w 11698287"/>
              <a:gd name="connsiteY317" fmla="*/ 1577622 h 4397022"/>
              <a:gd name="connsiteX318" fmla="*/ 1049338 w 11698287"/>
              <a:gd name="connsiteY318" fmla="*/ 1291872 h 4397022"/>
              <a:gd name="connsiteX319" fmla="*/ 1030288 w 11698287"/>
              <a:gd name="connsiteY319" fmla="*/ 1056922 h 4397022"/>
              <a:gd name="connsiteX320" fmla="*/ 1004888 w 11698287"/>
              <a:gd name="connsiteY320" fmla="*/ 834672 h 4397022"/>
              <a:gd name="connsiteX321" fmla="*/ 1017588 w 11698287"/>
              <a:gd name="connsiteY321" fmla="*/ 764822 h 4397022"/>
              <a:gd name="connsiteX322" fmla="*/ 992188 w 11698287"/>
              <a:gd name="connsiteY322" fmla="*/ 694972 h 4397022"/>
              <a:gd name="connsiteX323" fmla="*/ 1055688 w 11698287"/>
              <a:gd name="connsiteY323" fmla="*/ 644172 h 4397022"/>
              <a:gd name="connsiteX324" fmla="*/ 1081088 w 11698287"/>
              <a:gd name="connsiteY324" fmla="*/ 669572 h 4397022"/>
              <a:gd name="connsiteX325" fmla="*/ 1081088 w 11698287"/>
              <a:gd name="connsiteY325" fmla="*/ 771172 h 4397022"/>
              <a:gd name="connsiteX326" fmla="*/ 1169988 w 11698287"/>
              <a:gd name="connsiteY326" fmla="*/ 1069622 h 4397022"/>
              <a:gd name="connsiteX327" fmla="*/ 1227138 w 11698287"/>
              <a:gd name="connsiteY327" fmla="*/ 1698272 h 4397022"/>
              <a:gd name="connsiteX328" fmla="*/ 1220788 w 11698287"/>
              <a:gd name="connsiteY328" fmla="*/ 1895122 h 4397022"/>
              <a:gd name="connsiteX329" fmla="*/ 1322388 w 11698287"/>
              <a:gd name="connsiteY329" fmla="*/ 1634772 h 4397022"/>
              <a:gd name="connsiteX330" fmla="*/ 1322388 w 11698287"/>
              <a:gd name="connsiteY330" fmla="*/ 1171222 h 4397022"/>
              <a:gd name="connsiteX331" fmla="*/ 1150938 w 11698287"/>
              <a:gd name="connsiteY331" fmla="*/ 764822 h 4397022"/>
              <a:gd name="connsiteX332" fmla="*/ 1150938 w 11698287"/>
              <a:gd name="connsiteY332" fmla="*/ 720372 h 4397022"/>
              <a:gd name="connsiteX333" fmla="*/ 1144588 w 11698287"/>
              <a:gd name="connsiteY333" fmla="*/ 625122 h 4397022"/>
              <a:gd name="connsiteX334" fmla="*/ 1366838 w 11698287"/>
              <a:gd name="connsiteY334" fmla="*/ 682272 h 4397022"/>
              <a:gd name="connsiteX335" fmla="*/ 1443038 w 11698287"/>
              <a:gd name="connsiteY335" fmla="*/ 847372 h 4397022"/>
              <a:gd name="connsiteX336" fmla="*/ 1525588 w 11698287"/>
              <a:gd name="connsiteY336" fmla="*/ 961672 h 4397022"/>
              <a:gd name="connsiteX337" fmla="*/ 1709738 w 11698287"/>
              <a:gd name="connsiteY337" fmla="*/ 1202972 h 4397022"/>
              <a:gd name="connsiteX338" fmla="*/ 1620838 w 11698287"/>
              <a:gd name="connsiteY338" fmla="*/ 1425222 h 4397022"/>
              <a:gd name="connsiteX339" fmla="*/ 1481138 w 11698287"/>
              <a:gd name="connsiteY339" fmla="*/ 1685572 h 4397022"/>
              <a:gd name="connsiteX340" fmla="*/ 1423988 w 11698287"/>
              <a:gd name="connsiteY340" fmla="*/ 1704622 h 4397022"/>
              <a:gd name="connsiteX341" fmla="*/ 1398588 w 11698287"/>
              <a:gd name="connsiteY341" fmla="*/ 1952272 h 4397022"/>
              <a:gd name="connsiteX342" fmla="*/ 1392238 w 11698287"/>
              <a:gd name="connsiteY342" fmla="*/ 2130072 h 4397022"/>
              <a:gd name="connsiteX343" fmla="*/ 1347788 w 11698287"/>
              <a:gd name="connsiteY343" fmla="*/ 2104672 h 4397022"/>
              <a:gd name="connsiteX344" fmla="*/ 1328738 w 11698287"/>
              <a:gd name="connsiteY344" fmla="*/ 2326922 h 4397022"/>
              <a:gd name="connsiteX345" fmla="*/ 1328738 w 11698287"/>
              <a:gd name="connsiteY345" fmla="*/ 2517422 h 4397022"/>
              <a:gd name="connsiteX346" fmla="*/ 1195388 w 11698287"/>
              <a:gd name="connsiteY346" fmla="*/ 3266722 h 4397022"/>
              <a:gd name="connsiteX347" fmla="*/ 1189038 w 11698287"/>
              <a:gd name="connsiteY347" fmla="*/ 3400072 h 4397022"/>
              <a:gd name="connsiteX348" fmla="*/ 1169988 w 11698287"/>
              <a:gd name="connsiteY348" fmla="*/ 3450872 h 4397022"/>
              <a:gd name="connsiteX349" fmla="*/ 1150938 w 11698287"/>
              <a:gd name="connsiteY349" fmla="*/ 3666772 h 4397022"/>
              <a:gd name="connsiteX350" fmla="*/ 1163638 w 11698287"/>
              <a:gd name="connsiteY350" fmla="*/ 3711222 h 4397022"/>
              <a:gd name="connsiteX351" fmla="*/ 1182688 w 11698287"/>
              <a:gd name="connsiteY351" fmla="*/ 3762022 h 4397022"/>
              <a:gd name="connsiteX352" fmla="*/ 1366838 w 11698287"/>
              <a:gd name="connsiteY352" fmla="*/ 3901722 h 4397022"/>
              <a:gd name="connsiteX353" fmla="*/ 1474788 w 11698287"/>
              <a:gd name="connsiteY353" fmla="*/ 3933472 h 4397022"/>
              <a:gd name="connsiteX354" fmla="*/ 1493838 w 11698287"/>
              <a:gd name="connsiteY354" fmla="*/ 3971572 h 4397022"/>
              <a:gd name="connsiteX355" fmla="*/ 1455738 w 11698287"/>
              <a:gd name="connsiteY355" fmla="*/ 3996972 h 4397022"/>
              <a:gd name="connsiteX356" fmla="*/ 1360488 w 11698287"/>
              <a:gd name="connsiteY356" fmla="*/ 4022372 h 4397022"/>
              <a:gd name="connsiteX357" fmla="*/ 1169988 w 11698287"/>
              <a:gd name="connsiteY357" fmla="*/ 3990622 h 4397022"/>
              <a:gd name="connsiteX358" fmla="*/ 1055688 w 11698287"/>
              <a:gd name="connsiteY358" fmla="*/ 3920772 h 4397022"/>
              <a:gd name="connsiteX359" fmla="*/ 1017588 w 11698287"/>
              <a:gd name="connsiteY359" fmla="*/ 3939822 h 4397022"/>
              <a:gd name="connsiteX360" fmla="*/ 903288 w 11698287"/>
              <a:gd name="connsiteY360" fmla="*/ 3908072 h 4397022"/>
              <a:gd name="connsiteX361" fmla="*/ 896938 w 11698287"/>
              <a:gd name="connsiteY361" fmla="*/ 3882672 h 4397022"/>
              <a:gd name="connsiteX362" fmla="*/ 903288 w 11698287"/>
              <a:gd name="connsiteY362" fmla="*/ 3806472 h 4397022"/>
              <a:gd name="connsiteX363" fmla="*/ 903288 w 11698287"/>
              <a:gd name="connsiteY363" fmla="*/ 3768372 h 4397022"/>
              <a:gd name="connsiteX364" fmla="*/ 903288 w 11698287"/>
              <a:gd name="connsiteY364" fmla="*/ 3717572 h 4397022"/>
              <a:gd name="connsiteX365" fmla="*/ 935038 w 11698287"/>
              <a:gd name="connsiteY365" fmla="*/ 3679472 h 4397022"/>
              <a:gd name="connsiteX366" fmla="*/ 922338 w 11698287"/>
              <a:gd name="connsiteY366" fmla="*/ 3609622 h 4397022"/>
              <a:gd name="connsiteX367" fmla="*/ 922338 w 11698287"/>
              <a:gd name="connsiteY367" fmla="*/ 3463572 h 4397022"/>
              <a:gd name="connsiteX368" fmla="*/ 890588 w 11698287"/>
              <a:gd name="connsiteY368" fmla="*/ 3323872 h 4397022"/>
              <a:gd name="connsiteX369" fmla="*/ 896938 w 11698287"/>
              <a:gd name="connsiteY369" fmla="*/ 3279422 h 4397022"/>
              <a:gd name="connsiteX370" fmla="*/ 909638 w 11698287"/>
              <a:gd name="connsiteY370" fmla="*/ 3114322 h 4397022"/>
              <a:gd name="connsiteX371" fmla="*/ 941388 w 11698287"/>
              <a:gd name="connsiteY371" fmla="*/ 2930172 h 4397022"/>
              <a:gd name="connsiteX372" fmla="*/ 935038 w 11698287"/>
              <a:gd name="connsiteY372" fmla="*/ 2917472 h 4397022"/>
              <a:gd name="connsiteX373" fmla="*/ 890588 w 11698287"/>
              <a:gd name="connsiteY373" fmla="*/ 3076222 h 4397022"/>
              <a:gd name="connsiteX374" fmla="*/ 839788 w 11698287"/>
              <a:gd name="connsiteY374" fmla="*/ 3603272 h 4397022"/>
              <a:gd name="connsiteX375" fmla="*/ 846138 w 11698287"/>
              <a:gd name="connsiteY375" fmla="*/ 3647722 h 4397022"/>
              <a:gd name="connsiteX376" fmla="*/ 846138 w 11698287"/>
              <a:gd name="connsiteY376" fmla="*/ 3762022 h 4397022"/>
              <a:gd name="connsiteX377" fmla="*/ 865188 w 11698287"/>
              <a:gd name="connsiteY377" fmla="*/ 3857272 h 4397022"/>
              <a:gd name="connsiteX378" fmla="*/ 782638 w 11698287"/>
              <a:gd name="connsiteY378" fmla="*/ 3990622 h 4397022"/>
              <a:gd name="connsiteX379" fmla="*/ 941388 w 11698287"/>
              <a:gd name="connsiteY379" fmla="*/ 4320822 h 4397022"/>
              <a:gd name="connsiteX380" fmla="*/ 979488 w 11698287"/>
              <a:gd name="connsiteY380" fmla="*/ 4365272 h 4397022"/>
              <a:gd name="connsiteX381" fmla="*/ 852488 w 11698287"/>
              <a:gd name="connsiteY381" fmla="*/ 4397022 h 4397022"/>
              <a:gd name="connsiteX382" fmla="*/ 598488 w 11698287"/>
              <a:gd name="connsiteY382" fmla="*/ 4250972 h 4397022"/>
              <a:gd name="connsiteX383" fmla="*/ 528638 w 11698287"/>
              <a:gd name="connsiteY383" fmla="*/ 4149372 h 4397022"/>
              <a:gd name="connsiteX384" fmla="*/ 541338 w 11698287"/>
              <a:gd name="connsiteY384" fmla="*/ 4079522 h 4397022"/>
              <a:gd name="connsiteX385" fmla="*/ 522288 w 11698287"/>
              <a:gd name="connsiteY385" fmla="*/ 3984272 h 4397022"/>
              <a:gd name="connsiteX386" fmla="*/ 566738 w 11698287"/>
              <a:gd name="connsiteY386" fmla="*/ 3882672 h 4397022"/>
              <a:gd name="connsiteX387" fmla="*/ 509588 w 11698287"/>
              <a:gd name="connsiteY387" fmla="*/ 3654072 h 4397022"/>
              <a:gd name="connsiteX388" fmla="*/ 509588 w 11698287"/>
              <a:gd name="connsiteY388" fmla="*/ 3527072 h 4397022"/>
              <a:gd name="connsiteX389" fmla="*/ 528638 w 11698287"/>
              <a:gd name="connsiteY389" fmla="*/ 3311172 h 4397022"/>
              <a:gd name="connsiteX390" fmla="*/ 547688 w 11698287"/>
              <a:gd name="connsiteY390" fmla="*/ 3254022 h 4397022"/>
              <a:gd name="connsiteX391" fmla="*/ 534988 w 11698287"/>
              <a:gd name="connsiteY391" fmla="*/ 3209572 h 4397022"/>
              <a:gd name="connsiteX392" fmla="*/ 547688 w 11698287"/>
              <a:gd name="connsiteY392" fmla="*/ 3088922 h 4397022"/>
              <a:gd name="connsiteX393" fmla="*/ 598488 w 11698287"/>
              <a:gd name="connsiteY393" fmla="*/ 2746022 h 4397022"/>
              <a:gd name="connsiteX394" fmla="*/ 566738 w 11698287"/>
              <a:gd name="connsiteY394" fmla="*/ 2492022 h 4397022"/>
              <a:gd name="connsiteX395" fmla="*/ 579438 w 11698287"/>
              <a:gd name="connsiteY395" fmla="*/ 2384072 h 4397022"/>
              <a:gd name="connsiteX396" fmla="*/ 566738 w 11698287"/>
              <a:gd name="connsiteY396" fmla="*/ 2352322 h 4397022"/>
              <a:gd name="connsiteX397" fmla="*/ 547688 w 11698287"/>
              <a:gd name="connsiteY397" fmla="*/ 2206272 h 4397022"/>
              <a:gd name="connsiteX398" fmla="*/ 522288 w 11698287"/>
              <a:gd name="connsiteY398" fmla="*/ 2155472 h 4397022"/>
              <a:gd name="connsiteX399" fmla="*/ 319088 w 11698287"/>
              <a:gd name="connsiteY399" fmla="*/ 2155472 h 4397022"/>
              <a:gd name="connsiteX400" fmla="*/ 223838 w 11698287"/>
              <a:gd name="connsiteY400" fmla="*/ 2104672 h 4397022"/>
              <a:gd name="connsiteX401" fmla="*/ 357188 w 11698287"/>
              <a:gd name="connsiteY401" fmla="*/ 1660172 h 4397022"/>
              <a:gd name="connsiteX402" fmla="*/ 7938 w 11698287"/>
              <a:gd name="connsiteY402" fmla="*/ 1234722 h 4397022"/>
              <a:gd name="connsiteX403" fmla="*/ 1588 w 11698287"/>
              <a:gd name="connsiteY403" fmla="*/ 1190272 h 4397022"/>
              <a:gd name="connsiteX404" fmla="*/ 350838 w 11698287"/>
              <a:gd name="connsiteY404" fmla="*/ 783872 h 4397022"/>
              <a:gd name="connsiteX405" fmla="*/ 376238 w 11698287"/>
              <a:gd name="connsiteY405" fmla="*/ 752122 h 4397022"/>
              <a:gd name="connsiteX406" fmla="*/ 503238 w 11698287"/>
              <a:gd name="connsiteY406" fmla="*/ 548922 h 4397022"/>
              <a:gd name="connsiteX407" fmla="*/ 725488 w 11698287"/>
              <a:gd name="connsiteY407" fmla="*/ 593372 h 4397022"/>
              <a:gd name="connsiteX408" fmla="*/ 2605088 w 11698287"/>
              <a:gd name="connsiteY408" fmla="*/ 593372 h 4397022"/>
              <a:gd name="connsiteX409" fmla="*/ 2630488 w 11698287"/>
              <a:gd name="connsiteY409" fmla="*/ 701322 h 4397022"/>
              <a:gd name="connsiteX410" fmla="*/ 2566988 w 11698287"/>
              <a:gd name="connsiteY410" fmla="*/ 923572 h 4397022"/>
              <a:gd name="connsiteX411" fmla="*/ 2655888 w 11698287"/>
              <a:gd name="connsiteY411" fmla="*/ 1025172 h 4397022"/>
              <a:gd name="connsiteX412" fmla="*/ 2700338 w 11698287"/>
              <a:gd name="connsiteY412" fmla="*/ 1158522 h 4397022"/>
              <a:gd name="connsiteX413" fmla="*/ 2751138 w 11698287"/>
              <a:gd name="connsiteY413" fmla="*/ 1075972 h 4397022"/>
              <a:gd name="connsiteX414" fmla="*/ 2960688 w 11698287"/>
              <a:gd name="connsiteY414" fmla="*/ 936272 h 4397022"/>
              <a:gd name="connsiteX415" fmla="*/ 2928938 w 11698287"/>
              <a:gd name="connsiteY415" fmla="*/ 802922 h 4397022"/>
              <a:gd name="connsiteX416" fmla="*/ 3049588 w 11698287"/>
              <a:gd name="connsiteY416" fmla="*/ 618772 h 4397022"/>
              <a:gd name="connsiteX417" fmla="*/ 3157538 w 11698287"/>
              <a:gd name="connsiteY417" fmla="*/ 688622 h 4397022"/>
              <a:gd name="connsiteX418" fmla="*/ 3170238 w 11698287"/>
              <a:gd name="connsiteY418" fmla="*/ 777522 h 4397022"/>
              <a:gd name="connsiteX419" fmla="*/ 3189288 w 11698287"/>
              <a:gd name="connsiteY419" fmla="*/ 815622 h 4397022"/>
              <a:gd name="connsiteX420" fmla="*/ 3144838 w 11698287"/>
              <a:gd name="connsiteY420" fmla="*/ 948972 h 4397022"/>
              <a:gd name="connsiteX421" fmla="*/ 3246438 w 11698287"/>
              <a:gd name="connsiteY421" fmla="*/ 1006122 h 4397022"/>
              <a:gd name="connsiteX422" fmla="*/ 3303588 w 11698287"/>
              <a:gd name="connsiteY422" fmla="*/ 1031522 h 4397022"/>
              <a:gd name="connsiteX423" fmla="*/ 3354388 w 11698287"/>
              <a:gd name="connsiteY423" fmla="*/ 1126772 h 4397022"/>
              <a:gd name="connsiteX424" fmla="*/ 3475038 w 11698287"/>
              <a:gd name="connsiteY424" fmla="*/ 1037872 h 4397022"/>
              <a:gd name="connsiteX425" fmla="*/ 3506788 w 11698287"/>
              <a:gd name="connsiteY425" fmla="*/ 968022 h 4397022"/>
              <a:gd name="connsiteX426" fmla="*/ 3468688 w 11698287"/>
              <a:gd name="connsiteY426" fmla="*/ 904522 h 4397022"/>
              <a:gd name="connsiteX427" fmla="*/ 3475038 w 11698287"/>
              <a:gd name="connsiteY427" fmla="*/ 866422 h 4397022"/>
              <a:gd name="connsiteX428" fmla="*/ 3475038 w 11698287"/>
              <a:gd name="connsiteY428" fmla="*/ 815622 h 4397022"/>
              <a:gd name="connsiteX429" fmla="*/ 3589338 w 11698287"/>
              <a:gd name="connsiteY429" fmla="*/ 694972 h 4397022"/>
              <a:gd name="connsiteX430" fmla="*/ 3709988 w 11698287"/>
              <a:gd name="connsiteY430" fmla="*/ 898172 h 4397022"/>
              <a:gd name="connsiteX431" fmla="*/ 3671888 w 11698287"/>
              <a:gd name="connsiteY431" fmla="*/ 1025172 h 4397022"/>
              <a:gd name="connsiteX432" fmla="*/ 3735388 w 11698287"/>
              <a:gd name="connsiteY432" fmla="*/ 1101372 h 4397022"/>
              <a:gd name="connsiteX433" fmla="*/ 3709988 w 11698287"/>
              <a:gd name="connsiteY433" fmla="*/ 1190272 h 4397022"/>
              <a:gd name="connsiteX434" fmla="*/ 3786188 w 11698287"/>
              <a:gd name="connsiteY434" fmla="*/ 1412522 h 4397022"/>
              <a:gd name="connsiteX435" fmla="*/ 3754438 w 11698287"/>
              <a:gd name="connsiteY435" fmla="*/ 1488722 h 4397022"/>
              <a:gd name="connsiteX436" fmla="*/ 3767138 w 11698287"/>
              <a:gd name="connsiteY436" fmla="*/ 1615722 h 4397022"/>
              <a:gd name="connsiteX437" fmla="*/ 3824288 w 11698287"/>
              <a:gd name="connsiteY437" fmla="*/ 1463322 h 4397022"/>
              <a:gd name="connsiteX438" fmla="*/ 3811588 w 11698287"/>
              <a:gd name="connsiteY438" fmla="*/ 1437922 h 4397022"/>
              <a:gd name="connsiteX439" fmla="*/ 3824288 w 11698287"/>
              <a:gd name="connsiteY439" fmla="*/ 1323622 h 4397022"/>
              <a:gd name="connsiteX440" fmla="*/ 3830638 w 11698287"/>
              <a:gd name="connsiteY440" fmla="*/ 1247422 h 4397022"/>
              <a:gd name="connsiteX441" fmla="*/ 3849688 w 11698287"/>
              <a:gd name="connsiteY441" fmla="*/ 1095022 h 4397022"/>
              <a:gd name="connsiteX442" fmla="*/ 3900488 w 11698287"/>
              <a:gd name="connsiteY442" fmla="*/ 1018822 h 4397022"/>
              <a:gd name="connsiteX443" fmla="*/ 3976688 w 11698287"/>
              <a:gd name="connsiteY443" fmla="*/ 923572 h 4397022"/>
              <a:gd name="connsiteX444" fmla="*/ 3938588 w 11698287"/>
              <a:gd name="connsiteY444" fmla="*/ 815622 h 4397022"/>
              <a:gd name="connsiteX445" fmla="*/ 3932238 w 11698287"/>
              <a:gd name="connsiteY445" fmla="*/ 733072 h 4397022"/>
              <a:gd name="connsiteX446" fmla="*/ 3900488 w 11698287"/>
              <a:gd name="connsiteY446" fmla="*/ 714022 h 4397022"/>
              <a:gd name="connsiteX447" fmla="*/ 4059238 w 11698287"/>
              <a:gd name="connsiteY447" fmla="*/ 567972 h 4397022"/>
              <a:gd name="connsiteX448" fmla="*/ 4211638 w 11698287"/>
              <a:gd name="connsiteY448" fmla="*/ 644172 h 4397022"/>
              <a:gd name="connsiteX449" fmla="*/ 4198938 w 11698287"/>
              <a:gd name="connsiteY449" fmla="*/ 764822 h 4397022"/>
              <a:gd name="connsiteX450" fmla="*/ 4179888 w 11698287"/>
              <a:gd name="connsiteY450" fmla="*/ 828322 h 4397022"/>
              <a:gd name="connsiteX451" fmla="*/ 4211638 w 11698287"/>
              <a:gd name="connsiteY451" fmla="*/ 923572 h 4397022"/>
              <a:gd name="connsiteX452" fmla="*/ 4383088 w 11698287"/>
              <a:gd name="connsiteY452" fmla="*/ 1018822 h 4397022"/>
              <a:gd name="connsiteX453" fmla="*/ 4421188 w 11698287"/>
              <a:gd name="connsiteY453" fmla="*/ 1075972 h 4397022"/>
              <a:gd name="connsiteX454" fmla="*/ 4459288 w 11698287"/>
              <a:gd name="connsiteY454" fmla="*/ 1266472 h 4397022"/>
              <a:gd name="connsiteX455" fmla="*/ 4364038 w 11698287"/>
              <a:gd name="connsiteY455" fmla="*/ 1857022 h 4397022"/>
              <a:gd name="connsiteX456" fmla="*/ 4364038 w 11698287"/>
              <a:gd name="connsiteY456" fmla="*/ 2047522 h 4397022"/>
              <a:gd name="connsiteX457" fmla="*/ 4319588 w 11698287"/>
              <a:gd name="connsiteY457" fmla="*/ 2250722 h 4397022"/>
              <a:gd name="connsiteX458" fmla="*/ 4364038 w 11698287"/>
              <a:gd name="connsiteY458" fmla="*/ 2701572 h 4397022"/>
              <a:gd name="connsiteX459" fmla="*/ 4319588 w 11698287"/>
              <a:gd name="connsiteY459" fmla="*/ 3146072 h 4397022"/>
              <a:gd name="connsiteX460" fmla="*/ 4319588 w 11698287"/>
              <a:gd name="connsiteY460" fmla="*/ 3247672 h 4397022"/>
              <a:gd name="connsiteX461" fmla="*/ 4237038 w 11698287"/>
              <a:gd name="connsiteY461" fmla="*/ 3330222 h 4397022"/>
              <a:gd name="connsiteX462" fmla="*/ 4129088 w 11698287"/>
              <a:gd name="connsiteY462" fmla="*/ 3355622 h 4397022"/>
              <a:gd name="connsiteX463" fmla="*/ 4059238 w 11698287"/>
              <a:gd name="connsiteY463" fmla="*/ 3317522 h 4397022"/>
              <a:gd name="connsiteX464" fmla="*/ 4129088 w 11698287"/>
              <a:gd name="connsiteY464" fmla="*/ 3203222 h 4397022"/>
              <a:gd name="connsiteX465" fmla="*/ 4129088 w 11698287"/>
              <a:gd name="connsiteY465" fmla="*/ 3165122 h 4397022"/>
              <a:gd name="connsiteX466" fmla="*/ 4186238 w 11698287"/>
              <a:gd name="connsiteY466" fmla="*/ 3063522 h 4397022"/>
              <a:gd name="connsiteX467" fmla="*/ 4186238 w 11698287"/>
              <a:gd name="connsiteY467" fmla="*/ 2790472 h 4397022"/>
              <a:gd name="connsiteX468" fmla="*/ 4110038 w 11698287"/>
              <a:gd name="connsiteY468" fmla="*/ 2441222 h 4397022"/>
              <a:gd name="connsiteX469" fmla="*/ 4103688 w 11698287"/>
              <a:gd name="connsiteY469" fmla="*/ 2453922 h 4397022"/>
              <a:gd name="connsiteX470" fmla="*/ 4116388 w 11698287"/>
              <a:gd name="connsiteY470" fmla="*/ 2523772 h 4397022"/>
              <a:gd name="connsiteX471" fmla="*/ 4129088 w 11698287"/>
              <a:gd name="connsiteY471" fmla="*/ 2650772 h 4397022"/>
              <a:gd name="connsiteX472" fmla="*/ 4122738 w 11698287"/>
              <a:gd name="connsiteY472" fmla="*/ 2879372 h 4397022"/>
              <a:gd name="connsiteX473" fmla="*/ 4090988 w 11698287"/>
              <a:gd name="connsiteY473" fmla="*/ 3063522 h 4397022"/>
              <a:gd name="connsiteX474" fmla="*/ 3995738 w 11698287"/>
              <a:gd name="connsiteY474" fmla="*/ 3088922 h 4397022"/>
              <a:gd name="connsiteX475" fmla="*/ 3741738 w 11698287"/>
              <a:gd name="connsiteY475" fmla="*/ 3101622 h 4397022"/>
              <a:gd name="connsiteX476" fmla="*/ 3729038 w 11698287"/>
              <a:gd name="connsiteY476" fmla="*/ 3057172 h 4397022"/>
              <a:gd name="connsiteX477" fmla="*/ 3570288 w 11698287"/>
              <a:gd name="connsiteY477" fmla="*/ 3044472 h 4397022"/>
              <a:gd name="connsiteX478" fmla="*/ 3519488 w 11698287"/>
              <a:gd name="connsiteY478" fmla="*/ 3050822 h 4397022"/>
              <a:gd name="connsiteX479" fmla="*/ 3633788 w 11698287"/>
              <a:gd name="connsiteY479" fmla="*/ 3158772 h 4397022"/>
              <a:gd name="connsiteX480" fmla="*/ 3513138 w 11698287"/>
              <a:gd name="connsiteY480" fmla="*/ 3215922 h 4397022"/>
              <a:gd name="connsiteX481" fmla="*/ 3373438 w 11698287"/>
              <a:gd name="connsiteY481" fmla="*/ 3139722 h 4397022"/>
              <a:gd name="connsiteX482" fmla="*/ 3354388 w 11698287"/>
              <a:gd name="connsiteY482" fmla="*/ 3006372 h 4397022"/>
              <a:gd name="connsiteX483" fmla="*/ 3322638 w 11698287"/>
              <a:gd name="connsiteY483" fmla="*/ 2917472 h 4397022"/>
              <a:gd name="connsiteX484" fmla="*/ 3303588 w 11698287"/>
              <a:gd name="connsiteY484" fmla="*/ 2752372 h 4397022"/>
              <a:gd name="connsiteX485" fmla="*/ 3303588 w 11698287"/>
              <a:gd name="connsiteY485" fmla="*/ 2587272 h 4397022"/>
              <a:gd name="connsiteX486" fmla="*/ 3360738 w 11698287"/>
              <a:gd name="connsiteY486" fmla="*/ 2149122 h 4397022"/>
              <a:gd name="connsiteX487" fmla="*/ 3328988 w 11698287"/>
              <a:gd name="connsiteY487" fmla="*/ 1952272 h 4397022"/>
              <a:gd name="connsiteX488" fmla="*/ 3214688 w 11698287"/>
              <a:gd name="connsiteY488" fmla="*/ 2415822 h 4397022"/>
              <a:gd name="connsiteX489" fmla="*/ 3214688 w 11698287"/>
              <a:gd name="connsiteY489" fmla="*/ 2758722 h 4397022"/>
              <a:gd name="connsiteX490" fmla="*/ 3201988 w 11698287"/>
              <a:gd name="connsiteY490" fmla="*/ 2911122 h 4397022"/>
              <a:gd name="connsiteX491" fmla="*/ 3265488 w 11698287"/>
              <a:gd name="connsiteY491" fmla="*/ 3050822 h 4397022"/>
              <a:gd name="connsiteX492" fmla="*/ 3214688 w 11698287"/>
              <a:gd name="connsiteY492" fmla="*/ 3082572 h 4397022"/>
              <a:gd name="connsiteX493" fmla="*/ 3144838 w 11698287"/>
              <a:gd name="connsiteY493" fmla="*/ 3063522 h 4397022"/>
              <a:gd name="connsiteX494" fmla="*/ 3055938 w 11698287"/>
              <a:gd name="connsiteY494" fmla="*/ 2987322 h 4397022"/>
              <a:gd name="connsiteX495" fmla="*/ 3055938 w 11698287"/>
              <a:gd name="connsiteY495" fmla="*/ 2942872 h 4397022"/>
              <a:gd name="connsiteX496" fmla="*/ 3062288 w 11698287"/>
              <a:gd name="connsiteY496" fmla="*/ 2898422 h 4397022"/>
              <a:gd name="connsiteX497" fmla="*/ 3030538 w 11698287"/>
              <a:gd name="connsiteY497" fmla="*/ 2707922 h 4397022"/>
              <a:gd name="connsiteX498" fmla="*/ 3043238 w 11698287"/>
              <a:gd name="connsiteY498" fmla="*/ 2307872 h 4397022"/>
              <a:gd name="connsiteX499" fmla="*/ 3024188 w 11698287"/>
              <a:gd name="connsiteY499" fmla="*/ 2199922 h 4397022"/>
              <a:gd name="connsiteX500" fmla="*/ 2992438 w 11698287"/>
              <a:gd name="connsiteY500" fmla="*/ 2257072 h 4397022"/>
              <a:gd name="connsiteX501" fmla="*/ 2909888 w 11698287"/>
              <a:gd name="connsiteY501" fmla="*/ 2707922 h 4397022"/>
              <a:gd name="connsiteX502" fmla="*/ 2909888 w 11698287"/>
              <a:gd name="connsiteY502" fmla="*/ 2892072 h 4397022"/>
              <a:gd name="connsiteX503" fmla="*/ 2884488 w 11698287"/>
              <a:gd name="connsiteY503" fmla="*/ 3019072 h 4397022"/>
              <a:gd name="connsiteX504" fmla="*/ 2903538 w 11698287"/>
              <a:gd name="connsiteY504" fmla="*/ 3095272 h 4397022"/>
              <a:gd name="connsiteX505" fmla="*/ 2846388 w 11698287"/>
              <a:gd name="connsiteY505" fmla="*/ 3152422 h 4397022"/>
              <a:gd name="connsiteX506" fmla="*/ 2757488 w 11698287"/>
              <a:gd name="connsiteY506" fmla="*/ 3088922 h 4397022"/>
              <a:gd name="connsiteX507" fmla="*/ 2776538 w 11698287"/>
              <a:gd name="connsiteY507" fmla="*/ 2993672 h 4397022"/>
              <a:gd name="connsiteX508" fmla="*/ 2738438 w 11698287"/>
              <a:gd name="connsiteY508" fmla="*/ 2911122 h 4397022"/>
              <a:gd name="connsiteX509" fmla="*/ 2770188 w 11698287"/>
              <a:gd name="connsiteY509" fmla="*/ 2492022 h 4397022"/>
              <a:gd name="connsiteX510" fmla="*/ 2770188 w 11698287"/>
              <a:gd name="connsiteY510" fmla="*/ 2193572 h 4397022"/>
              <a:gd name="connsiteX511" fmla="*/ 2732088 w 11698287"/>
              <a:gd name="connsiteY511" fmla="*/ 1996722 h 4397022"/>
              <a:gd name="connsiteX512" fmla="*/ 2706688 w 11698287"/>
              <a:gd name="connsiteY512" fmla="*/ 1996722 h 4397022"/>
              <a:gd name="connsiteX513" fmla="*/ 2706688 w 11698287"/>
              <a:gd name="connsiteY513" fmla="*/ 1971322 h 4397022"/>
              <a:gd name="connsiteX514" fmla="*/ 2693988 w 11698287"/>
              <a:gd name="connsiteY514" fmla="*/ 1958622 h 4397022"/>
              <a:gd name="connsiteX515" fmla="*/ 2655888 w 11698287"/>
              <a:gd name="connsiteY515" fmla="*/ 1996722 h 4397022"/>
              <a:gd name="connsiteX516" fmla="*/ 2655888 w 11698287"/>
              <a:gd name="connsiteY516" fmla="*/ 2130072 h 4397022"/>
              <a:gd name="connsiteX517" fmla="*/ 2611438 w 11698287"/>
              <a:gd name="connsiteY517" fmla="*/ 2307872 h 4397022"/>
              <a:gd name="connsiteX518" fmla="*/ 2560638 w 11698287"/>
              <a:gd name="connsiteY518" fmla="*/ 2422172 h 4397022"/>
              <a:gd name="connsiteX519" fmla="*/ 2516188 w 11698287"/>
              <a:gd name="connsiteY519" fmla="*/ 2599972 h 4397022"/>
              <a:gd name="connsiteX520" fmla="*/ 2478088 w 11698287"/>
              <a:gd name="connsiteY520" fmla="*/ 2784122 h 4397022"/>
              <a:gd name="connsiteX521" fmla="*/ 2497138 w 11698287"/>
              <a:gd name="connsiteY521" fmla="*/ 3133372 h 4397022"/>
              <a:gd name="connsiteX522" fmla="*/ 2478088 w 11698287"/>
              <a:gd name="connsiteY522" fmla="*/ 3171472 h 4397022"/>
              <a:gd name="connsiteX523" fmla="*/ 2624138 w 11698287"/>
              <a:gd name="connsiteY523" fmla="*/ 3374672 h 4397022"/>
              <a:gd name="connsiteX524" fmla="*/ 2484438 w 11698287"/>
              <a:gd name="connsiteY524" fmla="*/ 3438172 h 4397022"/>
              <a:gd name="connsiteX525" fmla="*/ 2344738 w 11698287"/>
              <a:gd name="connsiteY525" fmla="*/ 3355622 h 4397022"/>
              <a:gd name="connsiteX526" fmla="*/ 2332038 w 11698287"/>
              <a:gd name="connsiteY526" fmla="*/ 3254022 h 4397022"/>
              <a:gd name="connsiteX527" fmla="*/ 2262188 w 11698287"/>
              <a:gd name="connsiteY527" fmla="*/ 3050822 h 4397022"/>
              <a:gd name="connsiteX528" fmla="*/ 2293938 w 11698287"/>
              <a:gd name="connsiteY528" fmla="*/ 2625372 h 4397022"/>
              <a:gd name="connsiteX529" fmla="*/ 2217738 w 11698287"/>
              <a:gd name="connsiteY529" fmla="*/ 2288822 h 4397022"/>
              <a:gd name="connsiteX530" fmla="*/ 2185988 w 11698287"/>
              <a:gd name="connsiteY530" fmla="*/ 2072922 h 4397022"/>
              <a:gd name="connsiteX531" fmla="*/ 2109788 w 11698287"/>
              <a:gd name="connsiteY531" fmla="*/ 1882422 h 4397022"/>
              <a:gd name="connsiteX532" fmla="*/ 2097088 w 11698287"/>
              <a:gd name="connsiteY532" fmla="*/ 1806222 h 4397022"/>
              <a:gd name="connsiteX533" fmla="*/ 2058988 w 11698287"/>
              <a:gd name="connsiteY533" fmla="*/ 1717322 h 4397022"/>
              <a:gd name="connsiteX534" fmla="*/ 2020888 w 11698287"/>
              <a:gd name="connsiteY534" fmla="*/ 1526822 h 4397022"/>
              <a:gd name="connsiteX535" fmla="*/ 2052638 w 11698287"/>
              <a:gd name="connsiteY535" fmla="*/ 1298222 h 4397022"/>
              <a:gd name="connsiteX536" fmla="*/ 2046288 w 11698287"/>
              <a:gd name="connsiteY536" fmla="*/ 1209322 h 4397022"/>
              <a:gd name="connsiteX537" fmla="*/ 2389188 w 11698287"/>
              <a:gd name="connsiteY537" fmla="*/ 853722 h 4397022"/>
              <a:gd name="connsiteX538" fmla="*/ 2357438 w 11698287"/>
              <a:gd name="connsiteY538" fmla="*/ 758472 h 4397022"/>
              <a:gd name="connsiteX539" fmla="*/ 2357438 w 11698287"/>
              <a:gd name="connsiteY539" fmla="*/ 637822 h 4397022"/>
              <a:gd name="connsiteX540" fmla="*/ 2370138 w 11698287"/>
              <a:gd name="connsiteY540" fmla="*/ 599722 h 4397022"/>
              <a:gd name="connsiteX541" fmla="*/ 2497138 w 11698287"/>
              <a:gd name="connsiteY541" fmla="*/ 529872 h 4397022"/>
              <a:gd name="connsiteX542" fmla="*/ 2605088 w 11698287"/>
              <a:gd name="connsiteY542" fmla="*/ 593372 h 4397022"/>
              <a:gd name="connsiteX543" fmla="*/ 10136187 w 11698287"/>
              <a:gd name="connsiteY543" fmla="*/ 675922 h 4397022"/>
              <a:gd name="connsiteX544" fmla="*/ 10117137 w 11698287"/>
              <a:gd name="connsiteY544" fmla="*/ 783872 h 4397022"/>
              <a:gd name="connsiteX545" fmla="*/ 10155237 w 11698287"/>
              <a:gd name="connsiteY545" fmla="*/ 783872 h 4397022"/>
              <a:gd name="connsiteX546" fmla="*/ 10161587 w 11698287"/>
              <a:gd name="connsiteY546" fmla="*/ 796572 h 4397022"/>
              <a:gd name="connsiteX547" fmla="*/ 10136187 w 11698287"/>
              <a:gd name="connsiteY547" fmla="*/ 860072 h 4397022"/>
              <a:gd name="connsiteX548" fmla="*/ 10098087 w 11698287"/>
              <a:gd name="connsiteY548" fmla="*/ 898172 h 4397022"/>
              <a:gd name="connsiteX549" fmla="*/ 10079037 w 11698287"/>
              <a:gd name="connsiteY549" fmla="*/ 1044222 h 4397022"/>
              <a:gd name="connsiteX550" fmla="*/ 9939337 w 11698287"/>
              <a:gd name="connsiteY550" fmla="*/ 1145822 h 4397022"/>
              <a:gd name="connsiteX551" fmla="*/ 9977437 w 11698287"/>
              <a:gd name="connsiteY551" fmla="*/ 1177572 h 4397022"/>
              <a:gd name="connsiteX552" fmla="*/ 9964737 w 11698287"/>
              <a:gd name="connsiteY552" fmla="*/ 1234722 h 4397022"/>
              <a:gd name="connsiteX553" fmla="*/ 10009187 w 11698287"/>
              <a:gd name="connsiteY553" fmla="*/ 1501422 h 4397022"/>
              <a:gd name="connsiteX554" fmla="*/ 10047287 w 11698287"/>
              <a:gd name="connsiteY554" fmla="*/ 1863372 h 4397022"/>
              <a:gd name="connsiteX555" fmla="*/ 10040937 w 11698287"/>
              <a:gd name="connsiteY555" fmla="*/ 1914172 h 4397022"/>
              <a:gd name="connsiteX556" fmla="*/ 9964737 w 11698287"/>
              <a:gd name="connsiteY556" fmla="*/ 2003072 h 4397022"/>
              <a:gd name="connsiteX557" fmla="*/ 9869487 w 11698287"/>
              <a:gd name="connsiteY557" fmla="*/ 1920522 h 4397022"/>
              <a:gd name="connsiteX558" fmla="*/ 9869487 w 11698287"/>
              <a:gd name="connsiteY558" fmla="*/ 1463322 h 4397022"/>
              <a:gd name="connsiteX559" fmla="*/ 9913937 w 11698287"/>
              <a:gd name="connsiteY559" fmla="*/ 1234722 h 4397022"/>
              <a:gd name="connsiteX560" fmla="*/ 9894887 w 11698287"/>
              <a:gd name="connsiteY560" fmla="*/ 1190272 h 4397022"/>
              <a:gd name="connsiteX561" fmla="*/ 9939337 w 11698287"/>
              <a:gd name="connsiteY561" fmla="*/ 1145822 h 4397022"/>
              <a:gd name="connsiteX562" fmla="*/ 9825037 w 11698287"/>
              <a:gd name="connsiteY562" fmla="*/ 1056922 h 4397022"/>
              <a:gd name="connsiteX563" fmla="*/ 9805987 w 11698287"/>
              <a:gd name="connsiteY563" fmla="*/ 910872 h 4397022"/>
              <a:gd name="connsiteX564" fmla="*/ 9774237 w 11698287"/>
              <a:gd name="connsiteY564" fmla="*/ 879122 h 4397022"/>
              <a:gd name="connsiteX565" fmla="*/ 9755187 w 11698287"/>
              <a:gd name="connsiteY565" fmla="*/ 802922 h 4397022"/>
              <a:gd name="connsiteX566" fmla="*/ 9780587 w 11698287"/>
              <a:gd name="connsiteY566" fmla="*/ 777522 h 4397022"/>
              <a:gd name="connsiteX567" fmla="*/ 9767887 w 11698287"/>
              <a:gd name="connsiteY567" fmla="*/ 714022 h 4397022"/>
              <a:gd name="connsiteX568" fmla="*/ 9932987 w 11698287"/>
              <a:gd name="connsiteY568" fmla="*/ 510822 h 4397022"/>
              <a:gd name="connsiteX569" fmla="*/ 10136187 w 11698287"/>
              <a:gd name="connsiteY569" fmla="*/ 675922 h 4397022"/>
              <a:gd name="connsiteX570" fmla="*/ 11171237 w 11698287"/>
              <a:gd name="connsiteY570" fmla="*/ 186972 h 4397022"/>
              <a:gd name="connsiteX571" fmla="*/ 11285537 w 11698287"/>
              <a:gd name="connsiteY571" fmla="*/ 402872 h 4397022"/>
              <a:gd name="connsiteX572" fmla="*/ 11342687 w 11698287"/>
              <a:gd name="connsiteY572" fmla="*/ 529872 h 4397022"/>
              <a:gd name="connsiteX573" fmla="*/ 11260137 w 11698287"/>
              <a:gd name="connsiteY573" fmla="*/ 580672 h 4397022"/>
              <a:gd name="connsiteX574" fmla="*/ 11215687 w 11698287"/>
              <a:gd name="connsiteY574" fmla="*/ 574322 h 4397022"/>
              <a:gd name="connsiteX575" fmla="*/ 11209337 w 11698287"/>
              <a:gd name="connsiteY575" fmla="*/ 536222 h 4397022"/>
              <a:gd name="connsiteX576" fmla="*/ 11164887 w 11698287"/>
              <a:gd name="connsiteY576" fmla="*/ 606072 h 4397022"/>
              <a:gd name="connsiteX577" fmla="*/ 11222037 w 11698287"/>
              <a:gd name="connsiteY577" fmla="*/ 714022 h 4397022"/>
              <a:gd name="connsiteX578" fmla="*/ 11349037 w 11698287"/>
              <a:gd name="connsiteY578" fmla="*/ 752122 h 4397022"/>
              <a:gd name="connsiteX579" fmla="*/ 11406187 w 11698287"/>
              <a:gd name="connsiteY579" fmla="*/ 904522 h 4397022"/>
              <a:gd name="connsiteX580" fmla="*/ 11406187 w 11698287"/>
              <a:gd name="connsiteY580" fmla="*/ 1152172 h 4397022"/>
              <a:gd name="connsiteX581" fmla="*/ 11425237 w 11698287"/>
              <a:gd name="connsiteY581" fmla="*/ 1329972 h 4397022"/>
              <a:gd name="connsiteX582" fmla="*/ 11418887 w 11698287"/>
              <a:gd name="connsiteY582" fmla="*/ 1698272 h 4397022"/>
              <a:gd name="connsiteX583" fmla="*/ 11437937 w 11698287"/>
              <a:gd name="connsiteY583" fmla="*/ 1850672 h 4397022"/>
              <a:gd name="connsiteX584" fmla="*/ 11425237 w 11698287"/>
              <a:gd name="connsiteY584" fmla="*/ 1920522 h 4397022"/>
              <a:gd name="connsiteX585" fmla="*/ 11577637 w 11698287"/>
              <a:gd name="connsiteY585" fmla="*/ 2257072 h 4397022"/>
              <a:gd name="connsiteX586" fmla="*/ 11698287 w 11698287"/>
              <a:gd name="connsiteY586" fmla="*/ 2472972 h 4397022"/>
              <a:gd name="connsiteX587" fmla="*/ 11679237 w 11698287"/>
              <a:gd name="connsiteY587" fmla="*/ 2511072 h 4397022"/>
              <a:gd name="connsiteX588" fmla="*/ 11545887 w 11698287"/>
              <a:gd name="connsiteY588" fmla="*/ 2568222 h 4397022"/>
              <a:gd name="connsiteX589" fmla="*/ 11425237 w 11698287"/>
              <a:gd name="connsiteY589" fmla="*/ 2644422 h 4397022"/>
              <a:gd name="connsiteX590" fmla="*/ 11380787 w 11698287"/>
              <a:gd name="connsiteY590" fmla="*/ 3012722 h 4397022"/>
              <a:gd name="connsiteX591" fmla="*/ 11393487 w 11698287"/>
              <a:gd name="connsiteY591" fmla="*/ 3241322 h 4397022"/>
              <a:gd name="connsiteX592" fmla="*/ 11501437 w 11698287"/>
              <a:gd name="connsiteY592" fmla="*/ 3311172 h 4397022"/>
              <a:gd name="connsiteX593" fmla="*/ 11488737 w 11698287"/>
              <a:gd name="connsiteY593" fmla="*/ 3330222 h 4397022"/>
              <a:gd name="connsiteX594" fmla="*/ 11355387 w 11698287"/>
              <a:gd name="connsiteY594" fmla="*/ 3330222 h 4397022"/>
              <a:gd name="connsiteX595" fmla="*/ 11291887 w 11698287"/>
              <a:gd name="connsiteY595" fmla="*/ 3298472 h 4397022"/>
              <a:gd name="connsiteX596" fmla="*/ 11241087 w 11698287"/>
              <a:gd name="connsiteY596" fmla="*/ 3139722 h 4397022"/>
              <a:gd name="connsiteX597" fmla="*/ 11177587 w 11698287"/>
              <a:gd name="connsiteY597" fmla="*/ 3247672 h 4397022"/>
              <a:gd name="connsiteX598" fmla="*/ 11177587 w 11698287"/>
              <a:gd name="connsiteY598" fmla="*/ 3076222 h 4397022"/>
              <a:gd name="connsiteX599" fmla="*/ 11260137 w 11698287"/>
              <a:gd name="connsiteY599" fmla="*/ 2968272 h 4397022"/>
              <a:gd name="connsiteX600" fmla="*/ 11272837 w 11698287"/>
              <a:gd name="connsiteY600" fmla="*/ 2923822 h 4397022"/>
              <a:gd name="connsiteX601" fmla="*/ 11272837 w 11698287"/>
              <a:gd name="connsiteY601" fmla="*/ 2739672 h 4397022"/>
              <a:gd name="connsiteX602" fmla="*/ 11215687 w 11698287"/>
              <a:gd name="connsiteY602" fmla="*/ 2466622 h 4397022"/>
              <a:gd name="connsiteX603" fmla="*/ 10987087 w 11698287"/>
              <a:gd name="connsiteY603" fmla="*/ 2466622 h 4397022"/>
              <a:gd name="connsiteX604" fmla="*/ 10987087 w 11698287"/>
              <a:gd name="connsiteY604" fmla="*/ 2657122 h 4397022"/>
              <a:gd name="connsiteX605" fmla="*/ 10955337 w 11698287"/>
              <a:gd name="connsiteY605" fmla="*/ 2936522 h 4397022"/>
              <a:gd name="connsiteX606" fmla="*/ 10961687 w 11698287"/>
              <a:gd name="connsiteY606" fmla="*/ 3063522 h 4397022"/>
              <a:gd name="connsiteX607" fmla="*/ 11025187 w 11698287"/>
              <a:gd name="connsiteY607" fmla="*/ 3298472 h 4397022"/>
              <a:gd name="connsiteX608" fmla="*/ 10961687 w 11698287"/>
              <a:gd name="connsiteY608" fmla="*/ 3330222 h 4397022"/>
              <a:gd name="connsiteX609" fmla="*/ 10879137 w 11698287"/>
              <a:gd name="connsiteY609" fmla="*/ 3311172 h 4397022"/>
              <a:gd name="connsiteX610" fmla="*/ 10866437 w 11698287"/>
              <a:gd name="connsiteY610" fmla="*/ 3196872 h 4397022"/>
              <a:gd name="connsiteX611" fmla="*/ 10853737 w 11698287"/>
              <a:gd name="connsiteY611" fmla="*/ 3184172 h 4397022"/>
              <a:gd name="connsiteX612" fmla="*/ 10841037 w 11698287"/>
              <a:gd name="connsiteY612" fmla="*/ 3107972 h 4397022"/>
              <a:gd name="connsiteX613" fmla="*/ 10866437 w 11698287"/>
              <a:gd name="connsiteY613" fmla="*/ 3038122 h 4397022"/>
              <a:gd name="connsiteX614" fmla="*/ 10866437 w 11698287"/>
              <a:gd name="connsiteY614" fmla="*/ 3006372 h 4397022"/>
              <a:gd name="connsiteX615" fmla="*/ 10815637 w 11698287"/>
              <a:gd name="connsiteY615" fmla="*/ 2472972 h 4397022"/>
              <a:gd name="connsiteX616" fmla="*/ 10714037 w 11698287"/>
              <a:gd name="connsiteY616" fmla="*/ 2472972 h 4397022"/>
              <a:gd name="connsiteX617" fmla="*/ 10739437 w 11698287"/>
              <a:gd name="connsiteY617" fmla="*/ 1952272 h 4397022"/>
              <a:gd name="connsiteX618" fmla="*/ 10682287 w 11698287"/>
              <a:gd name="connsiteY618" fmla="*/ 1882422 h 4397022"/>
              <a:gd name="connsiteX619" fmla="*/ 10682287 w 11698287"/>
              <a:gd name="connsiteY619" fmla="*/ 1329972 h 4397022"/>
              <a:gd name="connsiteX620" fmla="*/ 10701337 w 11698287"/>
              <a:gd name="connsiteY620" fmla="*/ 910872 h 4397022"/>
              <a:gd name="connsiteX621" fmla="*/ 10701337 w 11698287"/>
              <a:gd name="connsiteY621" fmla="*/ 821972 h 4397022"/>
              <a:gd name="connsiteX622" fmla="*/ 10739437 w 11698287"/>
              <a:gd name="connsiteY622" fmla="*/ 701322 h 4397022"/>
              <a:gd name="connsiteX623" fmla="*/ 10923587 w 11698287"/>
              <a:gd name="connsiteY623" fmla="*/ 618772 h 4397022"/>
              <a:gd name="connsiteX624" fmla="*/ 11006137 w 11698287"/>
              <a:gd name="connsiteY624" fmla="*/ 548922 h 4397022"/>
              <a:gd name="connsiteX625" fmla="*/ 10999787 w 11698287"/>
              <a:gd name="connsiteY625" fmla="*/ 523522 h 4397022"/>
              <a:gd name="connsiteX626" fmla="*/ 10974387 w 11698287"/>
              <a:gd name="connsiteY626" fmla="*/ 536222 h 4397022"/>
              <a:gd name="connsiteX627" fmla="*/ 10904537 w 11698287"/>
              <a:gd name="connsiteY627" fmla="*/ 498122 h 4397022"/>
              <a:gd name="connsiteX628" fmla="*/ 10955337 w 11698287"/>
              <a:gd name="connsiteY628" fmla="*/ 358422 h 4397022"/>
              <a:gd name="connsiteX629" fmla="*/ 11075987 w 11698287"/>
              <a:gd name="connsiteY629" fmla="*/ 186972 h 4397022"/>
              <a:gd name="connsiteX630" fmla="*/ 11171237 w 11698287"/>
              <a:gd name="connsiteY630" fmla="*/ 186972 h 4397022"/>
              <a:gd name="connsiteX631" fmla="*/ 9120187 w 11698287"/>
              <a:gd name="connsiteY631" fmla="*/ 180622 h 4397022"/>
              <a:gd name="connsiteX632" fmla="*/ 9170987 w 11698287"/>
              <a:gd name="connsiteY632" fmla="*/ 460022 h 4397022"/>
              <a:gd name="connsiteX633" fmla="*/ 9253537 w 11698287"/>
              <a:gd name="connsiteY633" fmla="*/ 694972 h 4397022"/>
              <a:gd name="connsiteX634" fmla="*/ 9291637 w 11698287"/>
              <a:gd name="connsiteY634" fmla="*/ 968022 h 4397022"/>
              <a:gd name="connsiteX635" fmla="*/ 9285287 w 11698287"/>
              <a:gd name="connsiteY635" fmla="*/ 1012472 h 4397022"/>
              <a:gd name="connsiteX636" fmla="*/ 9259887 w 11698287"/>
              <a:gd name="connsiteY636" fmla="*/ 1075972 h 4397022"/>
              <a:gd name="connsiteX637" fmla="*/ 9253537 w 11698287"/>
              <a:gd name="connsiteY637" fmla="*/ 1241072 h 4397022"/>
              <a:gd name="connsiteX638" fmla="*/ 9209087 w 11698287"/>
              <a:gd name="connsiteY638" fmla="*/ 1272822 h 4397022"/>
              <a:gd name="connsiteX639" fmla="*/ 9145587 w 11698287"/>
              <a:gd name="connsiteY639" fmla="*/ 1253772 h 4397022"/>
              <a:gd name="connsiteX640" fmla="*/ 9151937 w 11698287"/>
              <a:gd name="connsiteY640" fmla="*/ 1298222 h 4397022"/>
              <a:gd name="connsiteX641" fmla="*/ 9196387 w 11698287"/>
              <a:gd name="connsiteY641" fmla="*/ 1653822 h 4397022"/>
              <a:gd name="connsiteX642" fmla="*/ 9209087 w 11698287"/>
              <a:gd name="connsiteY642" fmla="*/ 1850672 h 4397022"/>
              <a:gd name="connsiteX643" fmla="*/ 9170987 w 11698287"/>
              <a:gd name="connsiteY643" fmla="*/ 1844322 h 4397022"/>
              <a:gd name="connsiteX644" fmla="*/ 9139237 w 11698287"/>
              <a:gd name="connsiteY644" fmla="*/ 1888772 h 4397022"/>
              <a:gd name="connsiteX645" fmla="*/ 9056687 w 11698287"/>
              <a:gd name="connsiteY645" fmla="*/ 2333272 h 4397022"/>
              <a:gd name="connsiteX646" fmla="*/ 9037637 w 11698287"/>
              <a:gd name="connsiteY646" fmla="*/ 2453922 h 4397022"/>
              <a:gd name="connsiteX647" fmla="*/ 9056687 w 11698287"/>
              <a:gd name="connsiteY647" fmla="*/ 2593622 h 4397022"/>
              <a:gd name="connsiteX648" fmla="*/ 9063037 w 11698287"/>
              <a:gd name="connsiteY648" fmla="*/ 2885722 h 4397022"/>
              <a:gd name="connsiteX649" fmla="*/ 9120187 w 11698287"/>
              <a:gd name="connsiteY649" fmla="*/ 3101622 h 4397022"/>
              <a:gd name="connsiteX650" fmla="*/ 9158287 w 11698287"/>
              <a:gd name="connsiteY650" fmla="*/ 3247672 h 4397022"/>
              <a:gd name="connsiteX651" fmla="*/ 9221787 w 11698287"/>
              <a:gd name="connsiteY651" fmla="*/ 3387372 h 4397022"/>
              <a:gd name="connsiteX652" fmla="*/ 9202737 w 11698287"/>
              <a:gd name="connsiteY652" fmla="*/ 3444522 h 4397022"/>
              <a:gd name="connsiteX653" fmla="*/ 9113837 w 11698287"/>
              <a:gd name="connsiteY653" fmla="*/ 3457222 h 4397022"/>
              <a:gd name="connsiteX654" fmla="*/ 9043987 w 11698287"/>
              <a:gd name="connsiteY654" fmla="*/ 3431822 h 4397022"/>
              <a:gd name="connsiteX655" fmla="*/ 9005887 w 11698287"/>
              <a:gd name="connsiteY655" fmla="*/ 3184172 h 4397022"/>
              <a:gd name="connsiteX656" fmla="*/ 9012237 w 11698287"/>
              <a:gd name="connsiteY656" fmla="*/ 3133372 h 4397022"/>
              <a:gd name="connsiteX657" fmla="*/ 8891587 w 11698287"/>
              <a:gd name="connsiteY657" fmla="*/ 2663472 h 4397022"/>
              <a:gd name="connsiteX658" fmla="*/ 8599487 w 11698287"/>
              <a:gd name="connsiteY658" fmla="*/ 3228622 h 4397022"/>
              <a:gd name="connsiteX659" fmla="*/ 8612187 w 11698287"/>
              <a:gd name="connsiteY659" fmla="*/ 3285772 h 4397022"/>
              <a:gd name="connsiteX660" fmla="*/ 8548687 w 11698287"/>
              <a:gd name="connsiteY660" fmla="*/ 3381022 h 4397022"/>
              <a:gd name="connsiteX661" fmla="*/ 8466137 w 11698287"/>
              <a:gd name="connsiteY661" fmla="*/ 3317522 h 4397022"/>
              <a:gd name="connsiteX662" fmla="*/ 8453437 w 11698287"/>
              <a:gd name="connsiteY662" fmla="*/ 3209572 h 4397022"/>
              <a:gd name="connsiteX663" fmla="*/ 8472487 w 11698287"/>
              <a:gd name="connsiteY663" fmla="*/ 3044472 h 4397022"/>
              <a:gd name="connsiteX664" fmla="*/ 8580437 w 11698287"/>
              <a:gd name="connsiteY664" fmla="*/ 2942872 h 4397022"/>
              <a:gd name="connsiteX665" fmla="*/ 8720137 w 11698287"/>
              <a:gd name="connsiteY665" fmla="*/ 2612672 h 4397022"/>
              <a:gd name="connsiteX666" fmla="*/ 8859837 w 11698287"/>
              <a:gd name="connsiteY666" fmla="*/ 2307872 h 4397022"/>
              <a:gd name="connsiteX667" fmla="*/ 8751887 w 11698287"/>
              <a:gd name="connsiteY667" fmla="*/ 2047522 h 4397022"/>
              <a:gd name="connsiteX668" fmla="*/ 8523287 w 11698287"/>
              <a:gd name="connsiteY668" fmla="*/ 2104672 h 4397022"/>
              <a:gd name="connsiteX669" fmla="*/ 8269288 w 11698287"/>
              <a:gd name="connsiteY669" fmla="*/ 2060222 h 4397022"/>
              <a:gd name="connsiteX670" fmla="*/ 8148638 w 11698287"/>
              <a:gd name="connsiteY670" fmla="*/ 1958622 h 4397022"/>
              <a:gd name="connsiteX671" fmla="*/ 8142288 w 11698287"/>
              <a:gd name="connsiteY671" fmla="*/ 1920522 h 4397022"/>
              <a:gd name="connsiteX672" fmla="*/ 8339138 w 11698287"/>
              <a:gd name="connsiteY672" fmla="*/ 1456972 h 4397022"/>
              <a:gd name="connsiteX673" fmla="*/ 8364538 w 11698287"/>
              <a:gd name="connsiteY673" fmla="*/ 1437922 h 4397022"/>
              <a:gd name="connsiteX674" fmla="*/ 8377238 w 11698287"/>
              <a:gd name="connsiteY674" fmla="*/ 1393472 h 4397022"/>
              <a:gd name="connsiteX675" fmla="*/ 8447087 w 11698287"/>
              <a:gd name="connsiteY675" fmla="*/ 1234722 h 4397022"/>
              <a:gd name="connsiteX676" fmla="*/ 8485187 w 11698287"/>
              <a:gd name="connsiteY676" fmla="*/ 1177572 h 4397022"/>
              <a:gd name="connsiteX677" fmla="*/ 8491537 w 11698287"/>
              <a:gd name="connsiteY677" fmla="*/ 1145822 h 4397022"/>
              <a:gd name="connsiteX678" fmla="*/ 8529637 w 11698287"/>
              <a:gd name="connsiteY678" fmla="*/ 910872 h 4397022"/>
              <a:gd name="connsiteX679" fmla="*/ 8535987 w 11698287"/>
              <a:gd name="connsiteY679" fmla="*/ 815622 h 4397022"/>
              <a:gd name="connsiteX680" fmla="*/ 8593137 w 11698287"/>
              <a:gd name="connsiteY680" fmla="*/ 637822 h 4397022"/>
              <a:gd name="connsiteX681" fmla="*/ 8847137 w 11698287"/>
              <a:gd name="connsiteY681" fmla="*/ 479072 h 4397022"/>
              <a:gd name="connsiteX682" fmla="*/ 8834437 w 11698287"/>
              <a:gd name="connsiteY682" fmla="*/ 453672 h 4397022"/>
              <a:gd name="connsiteX683" fmla="*/ 8802687 w 11698287"/>
              <a:gd name="connsiteY683" fmla="*/ 390172 h 4397022"/>
              <a:gd name="connsiteX684" fmla="*/ 8783637 w 11698287"/>
              <a:gd name="connsiteY684" fmla="*/ 212372 h 4397022"/>
              <a:gd name="connsiteX685" fmla="*/ 8885237 w 11698287"/>
              <a:gd name="connsiteY685" fmla="*/ 66322 h 4397022"/>
              <a:gd name="connsiteX686" fmla="*/ 8967787 w 11698287"/>
              <a:gd name="connsiteY686" fmla="*/ 59972 h 4397022"/>
              <a:gd name="connsiteX687" fmla="*/ 9120187 w 11698287"/>
              <a:gd name="connsiteY687" fmla="*/ 180622 h 4397022"/>
              <a:gd name="connsiteX688" fmla="*/ 1004888 w 11698287"/>
              <a:gd name="connsiteY688" fmla="*/ 2822 h 4397022"/>
              <a:gd name="connsiteX689" fmla="*/ 1144588 w 11698287"/>
              <a:gd name="connsiteY689" fmla="*/ 199672 h 4397022"/>
              <a:gd name="connsiteX690" fmla="*/ 1131888 w 11698287"/>
              <a:gd name="connsiteY690" fmla="*/ 282222 h 4397022"/>
              <a:gd name="connsiteX691" fmla="*/ 1144588 w 11698287"/>
              <a:gd name="connsiteY691" fmla="*/ 320322 h 4397022"/>
              <a:gd name="connsiteX692" fmla="*/ 1125538 w 11698287"/>
              <a:gd name="connsiteY692" fmla="*/ 383822 h 4397022"/>
              <a:gd name="connsiteX693" fmla="*/ 1042988 w 11698287"/>
              <a:gd name="connsiteY693" fmla="*/ 631472 h 4397022"/>
              <a:gd name="connsiteX694" fmla="*/ 801688 w 11698287"/>
              <a:gd name="connsiteY694" fmla="*/ 504472 h 4397022"/>
              <a:gd name="connsiteX695" fmla="*/ 769938 w 11698287"/>
              <a:gd name="connsiteY695" fmla="*/ 434622 h 4397022"/>
              <a:gd name="connsiteX696" fmla="*/ 725488 w 11698287"/>
              <a:gd name="connsiteY696" fmla="*/ 402872 h 4397022"/>
              <a:gd name="connsiteX697" fmla="*/ 706438 w 11698287"/>
              <a:gd name="connsiteY697" fmla="*/ 320322 h 4397022"/>
              <a:gd name="connsiteX698" fmla="*/ 731838 w 11698287"/>
              <a:gd name="connsiteY698" fmla="*/ 275872 h 4397022"/>
              <a:gd name="connsiteX699" fmla="*/ 719138 w 11698287"/>
              <a:gd name="connsiteY699" fmla="*/ 206022 h 4397022"/>
              <a:gd name="connsiteX700" fmla="*/ 846138 w 11698287"/>
              <a:gd name="connsiteY700" fmla="*/ 2822 h 4397022"/>
              <a:gd name="connsiteX701" fmla="*/ 922338 w 11698287"/>
              <a:gd name="connsiteY701" fmla="*/ 2822 h 4397022"/>
              <a:gd name="connsiteX702" fmla="*/ 1004888 w 11698287"/>
              <a:gd name="connsiteY702" fmla="*/ 2822 h 439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</a:cxnLst>
            <a:rect l="l" t="t" r="r" b="b"/>
            <a:pathLst>
              <a:path w="11698287" h="4397022">
                <a:moveTo>
                  <a:pt x="6021388" y="3438172"/>
                </a:moveTo>
                <a:lnTo>
                  <a:pt x="6021388" y="3539772"/>
                </a:lnTo>
                <a:cubicBezTo>
                  <a:pt x="6027738" y="3615972"/>
                  <a:pt x="6046788" y="3736622"/>
                  <a:pt x="6046788" y="3755672"/>
                </a:cubicBezTo>
                <a:cubicBezTo>
                  <a:pt x="6046788" y="3857272"/>
                  <a:pt x="6021388" y="3838222"/>
                  <a:pt x="5894388" y="3895372"/>
                </a:cubicBezTo>
                <a:lnTo>
                  <a:pt x="5824538" y="3000022"/>
                </a:lnTo>
                <a:lnTo>
                  <a:pt x="5824538" y="2866672"/>
                </a:lnTo>
                <a:cubicBezTo>
                  <a:pt x="5830888" y="2853972"/>
                  <a:pt x="5830888" y="2834922"/>
                  <a:pt x="5837238" y="2822222"/>
                </a:cubicBezTo>
                <a:lnTo>
                  <a:pt x="6021388" y="3438172"/>
                </a:lnTo>
                <a:close/>
                <a:moveTo>
                  <a:pt x="3748088" y="1996722"/>
                </a:moveTo>
                <a:cubicBezTo>
                  <a:pt x="3741738" y="2015772"/>
                  <a:pt x="3735388" y="2041172"/>
                  <a:pt x="3735388" y="2060222"/>
                </a:cubicBezTo>
                <a:cubicBezTo>
                  <a:pt x="3735388" y="2072922"/>
                  <a:pt x="3741738" y="2091972"/>
                  <a:pt x="3754438" y="2111022"/>
                </a:cubicBezTo>
                <a:cubicBezTo>
                  <a:pt x="3760788" y="2111022"/>
                  <a:pt x="3767138" y="2098322"/>
                  <a:pt x="3786188" y="2098322"/>
                </a:cubicBezTo>
                <a:cubicBezTo>
                  <a:pt x="3798888" y="2098322"/>
                  <a:pt x="3811588" y="2111022"/>
                  <a:pt x="3817938" y="2111022"/>
                </a:cubicBezTo>
                <a:cubicBezTo>
                  <a:pt x="3830638" y="2130072"/>
                  <a:pt x="3836988" y="2149122"/>
                  <a:pt x="3836988" y="2168172"/>
                </a:cubicBezTo>
                <a:cubicBezTo>
                  <a:pt x="3881438" y="2409472"/>
                  <a:pt x="3944938" y="2593622"/>
                  <a:pt x="3944938" y="2815872"/>
                </a:cubicBezTo>
                <a:cubicBezTo>
                  <a:pt x="3944938" y="2834922"/>
                  <a:pt x="3938588" y="2911122"/>
                  <a:pt x="3938588" y="2955572"/>
                </a:cubicBezTo>
                <a:cubicBezTo>
                  <a:pt x="3913188" y="2993672"/>
                  <a:pt x="3830638" y="3012722"/>
                  <a:pt x="3792538" y="3025422"/>
                </a:cubicBezTo>
                <a:cubicBezTo>
                  <a:pt x="3779838" y="3019072"/>
                  <a:pt x="3773488" y="3006372"/>
                  <a:pt x="3767138" y="2993672"/>
                </a:cubicBezTo>
                <a:cubicBezTo>
                  <a:pt x="3709988" y="2974622"/>
                  <a:pt x="3659188" y="2987322"/>
                  <a:pt x="3627438" y="2949222"/>
                </a:cubicBezTo>
                <a:cubicBezTo>
                  <a:pt x="3589338" y="2904772"/>
                  <a:pt x="3544888" y="2822222"/>
                  <a:pt x="3544888" y="2803172"/>
                </a:cubicBezTo>
                <a:cubicBezTo>
                  <a:pt x="3544888" y="2790472"/>
                  <a:pt x="3551238" y="2771422"/>
                  <a:pt x="3551238" y="2758722"/>
                </a:cubicBezTo>
                <a:cubicBezTo>
                  <a:pt x="3557588" y="2733322"/>
                  <a:pt x="3551238" y="2682522"/>
                  <a:pt x="3551238" y="2669822"/>
                </a:cubicBezTo>
                <a:cubicBezTo>
                  <a:pt x="3551238" y="2650772"/>
                  <a:pt x="3557588" y="2574572"/>
                  <a:pt x="3563938" y="2530122"/>
                </a:cubicBezTo>
                <a:cubicBezTo>
                  <a:pt x="3544888" y="2485672"/>
                  <a:pt x="3627438" y="2428522"/>
                  <a:pt x="3614738" y="2384072"/>
                </a:cubicBezTo>
                <a:cubicBezTo>
                  <a:pt x="3652838" y="2257072"/>
                  <a:pt x="3690938" y="2123722"/>
                  <a:pt x="3729038" y="1996722"/>
                </a:cubicBezTo>
                <a:lnTo>
                  <a:pt x="3748088" y="1996722"/>
                </a:lnTo>
                <a:close/>
                <a:moveTo>
                  <a:pt x="11558587" y="2276122"/>
                </a:moveTo>
                <a:cubicBezTo>
                  <a:pt x="11558587" y="2295172"/>
                  <a:pt x="11533187" y="2307872"/>
                  <a:pt x="11514137" y="2320572"/>
                </a:cubicBezTo>
                <a:cubicBezTo>
                  <a:pt x="11469687" y="2199922"/>
                  <a:pt x="11450637" y="2072922"/>
                  <a:pt x="11431587" y="1945922"/>
                </a:cubicBezTo>
                <a:cubicBezTo>
                  <a:pt x="11463337" y="2003072"/>
                  <a:pt x="11558587" y="2257072"/>
                  <a:pt x="11558587" y="2276122"/>
                </a:cubicBezTo>
                <a:close/>
                <a:moveTo>
                  <a:pt x="9532937" y="2066572"/>
                </a:moveTo>
                <a:cubicBezTo>
                  <a:pt x="9526587" y="2034822"/>
                  <a:pt x="9520237" y="1977672"/>
                  <a:pt x="9520237" y="1964972"/>
                </a:cubicBezTo>
                <a:cubicBezTo>
                  <a:pt x="9520237" y="1945922"/>
                  <a:pt x="9526587" y="1901472"/>
                  <a:pt x="9532937" y="1876072"/>
                </a:cubicBezTo>
                <a:cubicBezTo>
                  <a:pt x="9532937" y="1895122"/>
                  <a:pt x="9539287" y="1914172"/>
                  <a:pt x="9532937" y="2066572"/>
                </a:cubicBezTo>
                <a:close/>
                <a:moveTo>
                  <a:pt x="10383837" y="1964972"/>
                </a:moveTo>
                <a:cubicBezTo>
                  <a:pt x="10383837" y="2003072"/>
                  <a:pt x="10377487" y="2085622"/>
                  <a:pt x="10352087" y="2111022"/>
                </a:cubicBezTo>
                <a:cubicBezTo>
                  <a:pt x="10358437" y="1907822"/>
                  <a:pt x="10358437" y="1882422"/>
                  <a:pt x="10358437" y="1863372"/>
                </a:cubicBezTo>
                <a:cubicBezTo>
                  <a:pt x="10383837" y="1901472"/>
                  <a:pt x="10383837" y="1926872"/>
                  <a:pt x="10383837" y="1964972"/>
                </a:cubicBezTo>
                <a:close/>
                <a:moveTo>
                  <a:pt x="8542337" y="1285522"/>
                </a:moveTo>
                <a:cubicBezTo>
                  <a:pt x="8555037" y="1285522"/>
                  <a:pt x="8605837" y="1247422"/>
                  <a:pt x="8637587" y="1222022"/>
                </a:cubicBezTo>
                <a:lnTo>
                  <a:pt x="8637587" y="1285522"/>
                </a:lnTo>
                <a:cubicBezTo>
                  <a:pt x="8624887" y="1336322"/>
                  <a:pt x="8605837" y="1387122"/>
                  <a:pt x="8580437" y="1431572"/>
                </a:cubicBezTo>
                <a:cubicBezTo>
                  <a:pt x="8523287" y="1431572"/>
                  <a:pt x="8459787" y="1431572"/>
                  <a:pt x="8402637" y="1437922"/>
                </a:cubicBezTo>
                <a:cubicBezTo>
                  <a:pt x="8408987" y="1412522"/>
                  <a:pt x="8415337" y="1387122"/>
                  <a:pt x="8415337" y="1361722"/>
                </a:cubicBezTo>
                <a:cubicBezTo>
                  <a:pt x="8440737" y="1310922"/>
                  <a:pt x="8472487" y="1260122"/>
                  <a:pt x="8497887" y="1209322"/>
                </a:cubicBezTo>
                <a:cubicBezTo>
                  <a:pt x="8510587" y="1228372"/>
                  <a:pt x="8523287" y="1285522"/>
                  <a:pt x="8542337" y="1285522"/>
                </a:cubicBezTo>
                <a:close/>
                <a:moveTo>
                  <a:pt x="1449388" y="1209322"/>
                </a:moveTo>
                <a:cubicBezTo>
                  <a:pt x="1443038" y="1247422"/>
                  <a:pt x="1468438" y="1247422"/>
                  <a:pt x="1468438" y="1253772"/>
                </a:cubicBezTo>
                <a:cubicBezTo>
                  <a:pt x="1468438" y="1266472"/>
                  <a:pt x="1417638" y="1374422"/>
                  <a:pt x="1398588" y="1437922"/>
                </a:cubicBezTo>
                <a:lnTo>
                  <a:pt x="1373188" y="1437922"/>
                </a:lnTo>
                <a:lnTo>
                  <a:pt x="1373188" y="1342672"/>
                </a:lnTo>
                <a:cubicBezTo>
                  <a:pt x="1392238" y="1291872"/>
                  <a:pt x="1404938" y="1241072"/>
                  <a:pt x="1417638" y="1190272"/>
                </a:cubicBezTo>
                <a:cubicBezTo>
                  <a:pt x="1430338" y="1196622"/>
                  <a:pt x="1443038" y="1202972"/>
                  <a:pt x="1449388" y="1209322"/>
                </a:cubicBezTo>
                <a:close/>
                <a:moveTo>
                  <a:pt x="8694737" y="1177572"/>
                </a:moveTo>
                <a:cubicBezTo>
                  <a:pt x="8694737" y="1190272"/>
                  <a:pt x="8688387" y="1241072"/>
                  <a:pt x="8656637" y="1260122"/>
                </a:cubicBezTo>
                <a:lnTo>
                  <a:pt x="8656637" y="1183922"/>
                </a:lnTo>
                <a:cubicBezTo>
                  <a:pt x="8662987" y="1164872"/>
                  <a:pt x="8675687" y="1139472"/>
                  <a:pt x="8688387" y="1126772"/>
                </a:cubicBezTo>
                <a:cubicBezTo>
                  <a:pt x="8688387" y="1139472"/>
                  <a:pt x="8694737" y="1158522"/>
                  <a:pt x="8694737" y="1177572"/>
                </a:cubicBezTo>
                <a:close/>
                <a:moveTo>
                  <a:pt x="477838" y="1272822"/>
                </a:moveTo>
                <a:cubicBezTo>
                  <a:pt x="477838" y="1285522"/>
                  <a:pt x="471488" y="1317272"/>
                  <a:pt x="465138" y="1342672"/>
                </a:cubicBezTo>
                <a:cubicBezTo>
                  <a:pt x="439738" y="1329972"/>
                  <a:pt x="407988" y="1317272"/>
                  <a:pt x="388938" y="1298222"/>
                </a:cubicBezTo>
                <a:cubicBezTo>
                  <a:pt x="376238" y="1279172"/>
                  <a:pt x="376238" y="1260122"/>
                  <a:pt x="369888" y="1241072"/>
                </a:cubicBezTo>
                <a:cubicBezTo>
                  <a:pt x="369888" y="1228372"/>
                  <a:pt x="344488" y="1215672"/>
                  <a:pt x="344488" y="1202972"/>
                </a:cubicBezTo>
                <a:cubicBezTo>
                  <a:pt x="344488" y="1183922"/>
                  <a:pt x="376238" y="1133122"/>
                  <a:pt x="388938" y="1101372"/>
                </a:cubicBezTo>
                <a:cubicBezTo>
                  <a:pt x="414338" y="1107722"/>
                  <a:pt x="477838" y="1241072"/>
                  <a:pt x="477838" y="1272822"/>
                </a:cubicBezTo>
                <a:close/>
                <a:moveTo>
                  <a:pt x="11317287" y="1317272"/>
                </a:moveTo>
                <a:cubicBezTo>
                  <a:pt x="11298237" y="1310922"/>
                  <a:pt x="11279187" y="1253772"/>
                  <a:pt x="11279187" y="1241072"/>
                </a:cubicBezTo>
                <a:cubicBezTo>
                  <a:pt x="11279187" y="1222022"/>
                  <a:pt x="11291887" y="1145822"/>
                  <a:pt x="11298237" y="1095022"/>
                </a:cubicBezTo>
                <a:cubicBezTo>
                  <a:pt x="11304587" y="1164872"/>
                  <a:pt x="11310937" y="1241072"/>
                  <a:pt x="11317287" y="1317272"/>
                </a:cubicBezTo>
                <a:close/>
                <a:moveTo>
                  <a:pt x="10174287" y="1107722"/>
                </a:moveTo>
                <a:cubicBezTo>
                  <a:pt x="10218737" y="1139472"/>
                  <a:pt x="10282237" y="1164872"/>
                  <a:pt x="10339387" y="1177572"/>
                </a:cubicBezTo>
                <a:cubicBezTo>
                  <a:pt x="10390187" y="1190272"/>
                  <a:pt x="10472737" y="1171222"/>
                  <a:pt x="10498137" y="1253772"/>
                </a:cubicBezTo>
                <a:cubicBezTo>
                  <a:pt x="10517187" y="1291872"/>
                  <a:pt x="10510837" y="1349022"/>
                  <a:pt x="10510837" y="1393472"/>
                </a:cubicBezTo>
                <a:cubicBezTo>
                  <a:pt x="10517187" y="1469672"/>
                  <a:pt x="10529887" y="1552222"/>
                  <a:pt x="10542587" y="1634772"/>
                </a:cubicBezTo>
                <a:cubicBezTo>
                  <a:pt x="10555287" y="1723672"/>
                  <a:pt x="10618787" y="1895122"/>
                  <a:pt x="10618787" y="1907822"/>
                </a:cubicBezTo>
                <a:cubicBezTo>
                  <a:pt x="10618787" y="2047522"/>
                  <a:pt x="10510837" y="2288822"/>
                  <a:pt x="10466387" y="2365022"/>
                </a:cubicBezTo>
                <a:cubicBezTo>
                  <a:pt x="10460037" y="2377722"/>
                  <a:pt x="10440987" y="2396772"/>
                  <a:pt x="10421937" y="2403122"/>
                </a:cubicBezTo>
                <a:lnTo>
                  <a:pt x="10472737" y="2625372"/>
                </a:lnTo>
                <a:lnTo>
                  <a:pt x="10472737" y="2663472"/>
                </a:lnTo>
                <a:lnTo>
                  <a:pt x="10364787" y="2663472"/>
                </a:lnTo>
                <a:lnTo>
                  <a:pt x="10333037" y="3444522"/>
                </a:lnTo>
                <a:lnTo>
                  <a:pt x="10225087" y="4130322"/>
                </a:lnTo>
                <a:cubicBezTo>
                  <a:pt x="10244137" y="4174772"/>
                  <a:pt x="10269537" y="4231922"/>
                  <a:pt x="10269537" y="4250972"/>
                </a:cubicBezTo>
                <a:cubicBezTo>
                  <a:pt x="10269537" y="4308122"/>
                  <a:pt x="10225087" y="4308122"/>
                  <a:pt x="10199687" y="4308122"/>
                </a:cubicBezTo>
                <a:cubicBezTo>
                  <a:pt x="10142537" y="4308122"/>
                  <a:pt x="10104437" y="4289072"/>
                  <a:pt x="10034587" y="4231922"/>
                </a:cubicBezTo>
                <a:cubicBezTo>
                  <a:pt x="10034587" y="4219222"/>
                  <a:pt x="10028237" y="4200172"/>
                  <a:pt x="10028237" y="4187472"/>
                </a:cubicBezTo>
                <a:cubicBezTo>
                  <a:pt x="10028237" y="4168422"/>
                  <a:pt x="10040937" y="4162072"/>
                  <a:pt x="10040937" y="4143022"/>
                </a:cubicBezTo>
                <a:cubicBezTo>
                  <a:pt x="10040937" y="4130322"/>
                  <a:pt x="10021887" y="4092222"/>
                  <a:pt x="10015537" y="4066822"/>
                </a:cubicBezTo>
                <a:cubicBezTo>
                  <a:pt x="10009187" y="4028722"/>
                  <a:pt x="10009187" y="3958872"/>
                  <a:pt x="10009187" y="3939822"/>
                </a:cubicBezTo>
                <a:cubicBezTo>
                  <a:pt x="10009187" y="3927122"/>
                  <a:pt x="10034587" y="3755672"/>
                  <a:pt x="10053637" y="3660422"/>
                </a:cubicBezTo>
                <a:lnTo>
                  <a:pt x="10053637" y="3107972"/>
                </a:lnTo>
                <a:cubicBezTo>
                  <a:pt x="10047287" y="3044472"/>
                  <a:pt x="10047287" y="2961922"/>
                  <a:pt x="10028237" y="2898422"/>
                </a:cubicBezTo>
                <a:cubicBezTo>
                  <a:pt x="10009187" y="2803172"/>
                  <a:pt x="9971087" y="2714272"/>
                  <a:pt x="9952037" y="2625372"/>
                </a:cubicBezTo>
                <a:cubicBezTo>
                  <a:pt x="9894887" y="2853972"/>
                  <a:pt x="9825037" y="3076222"/>
                  <a:pt x="9793287" y="3298472"/>
                </a:cubicBezTo>
                <a:cubicBezTo>
                  <a:pt x="9767887" y="3488972"/>
                  <a:pt x="9704387" y="3685822"/>
                  <a:pt x="9647237" y="3882672"/>
                </a:cubicBezTo>
                <a:cubicBezTo>
                  <a:pt x="9640887" y="3901722"/>
                  <a:pt x="9628187" y="3920772"/>
                  <a:pt x="9628187" y="3939822"/>
                </a:cubicBezTo>
                <a:cubicBezTo>
                  <a:pt x="9628187" y="3952522"/>
                  <a:pt x="9653587" y="4003322"/>
                  <a:pt x="9653587" y="4016022"/>
                </a:cubicBezTo>
                <a:cubicBezTo>
                  <a:pt x="9653587" y="4035072"/>
                  <a:pt x="9596437" y="4098572"/>
                  <a:pt x="9590087" y="4149372"/>
                </a:cubicBezTo>
                <a:cubicBezTo>
                  <a:pt x="9583737" y="4162072"/>
                  <a:pt x="9596437" y="4181122"/>
                  <a:pt x="9596437" y="4193822"/>
                </a:cubicBezTo>
                <a:cubicBezTo>
                  <a:pt x="9596437" y="4212872"/>
                  <a:pt x="9596437" y="4231922"/>
                  <a:pt x="9583737" y="4238272"/>
                </a:cubicBezTo>
                <a:cubicBezTo>
                  <a:pt x="9520237" y="4270022"/>
                  <a:pt x="9475787" y="4301772"/>
                  <a:pt x="9405937" y="4301772"/>
                </a:cubicBezTo>
                <a:cubicBezTo>
                  <a:pt x="9380537" y="4301772"/>
                  <a:pt x="9355137" y="4308122"/>
                  <a:pt x="9329737" y="4263672"/>
                </a:cubicBezTo>
                <a:cubicBezTo>
                  <a:pt x="9361487" y="4212872"/>
                  <a:pt x="9418637" y="4193822"/>
                  <a:pt x="9418637" y="4149372"/>
                </a:cubicBezTo>
                <a:cubicBezTo>
                  <a:pt x="9418637" y="4136672"/>
                  <a:pt x="9374187" y="3946172"/>
                  <a:pt x="9374187" y="3933472"/>
                </a:cubicBezTo>
                <a:cubicBezTo>
                  <a:pt x="9374187" y="3914422"/>
                  <a:pt x="9418637" y="3482622"/>
                  <a:pt x="9444037" y="3254022"/>
                </a:cubicBezTo>
                <a:cubicBezTo>
                  <a:pt x="9463087" y="3076222"/>
                  <a:pt x="9475787" y="2892072"/>
                  <a:pt x="9488487" y="2650772"/>
                </a:cubicBezTo>
                <a:cubicBezTo>
                  <a:pt x="9469437" y="2650772"/>
                  <a:pt x="9444037" y="2650772"/>
                  <a:pt x="9431337" y="2638072"/>
                </a:cubicBezTo>
                <a:cubicBezTo>
                  <a:pt x="9393237" y="2612672"/>
                  <a:pt x="9336087" y="2561872"/>
                  <a:pt x="9336087" y="2542822"/>
                </a:cubicBezTo>
                <a:cubicBezTo>
                  <a:pt x="9336087" y="2530122"/>
                  <a:pt x="9463087" y="2390422"/>
                  <a:pt x="9463087" y="2377722"/>
                </a:cubicBezTo>
                <a:cubicBezTo>
                  <a:pt x="9463087" y="2358672"/>
                  <a:pt x="9450387" y="2333272"/>
                  <a:pt x="9431337" y="2333272"/>
                </a:cubicBezTo>
                <a:cubicBezTo>
                  <a:pt x="9418637" y="2333272"/>
                  <a:pt x="9412287" y="2345972"/>
                  <a:pt x="9399587" y="2345972"/>
                </a:cubicBezTo>
                <a:cubicBezTo>
                  <a:pt x="9380537" y="2345972"/>
                  <a:pt x="9380537" y="2339622"/>
                  <a:pt x="9367837" y="2333272"/>
                </a:cubicBezTo>
                <a:lnTo>
                  <a:pt x="9367837" y="2269772"/>
                </a:lnTo>
                <a:cubicBezTo>
                  <a:pt x="9361487" y="2225322"/>
                  <a:pt x="9355137" y="2174522"/>
                  <a:pt x="9342437" y="2136422"/>
                </a:cubicBezTo>
                <a:cubicBezTo>
                  <a:pt x="9329737" y="2091972"/>
                  <a:pt x="9297987" y="2015772"/>
                  <a:pt x="9297987" y="1996722"/>
                </a:cubicBezTo>
                <a:cubicBezTo>
                  <a:pt x="9297987" y="1984022"/>
                  <a:pt x="9310687" y="1958622"/>
                  <a:pt x="9310687" y="1945922"/>
                </a:cubicBezTo>
                <a:cubicBezTo>
                  <a:pt x="9310687" y="1926872"/>
                  <a:pt x="9291637" y="1926872"/>
                  <a:pt x="9291637" y="1907822"/>
                </a:cubicBezTo>
                <a:cubicBezTo>
                  <a:pt x="9291637" y="1895122"/>
                  <a:pt x="9310687" y="1895122"/>
                  <a:pt x="9310687" y="1857022"/>
                </a:cubicBezTo>
                <a:cubicBezTo>
                  <a:pt x="9323387" y="1831622"/>
                  <a:pt x="9323387" y="1806222"/>
                  <a:pt x="9329737" y="1780822"/>
                </a:cubicBezTo>
                <a:lnTo>
                  <a:pt x="9329737" y="1749072"/>
                </a:lnTo>
                <a:cubicBezTo>
                  <a:pt x="9342437" y="1603022"/>
                  <a:pt x="9418637" y="1425222"/>
                  <a:pt x="9418637" y="1285522"/>
                </a:cubicBezTo>
                <a:cubicBezTo>
                  <a:pt x="9418637" y="1272822"/>
                  <a:pt x="9412287" y="1247422"/>
                  <a:pt x="9424987" y="1234722"/>
                </a:cubicBezTo>
                <a:cubicBezTo>
                  <a:pt x="9450387" y="1190272"/>
                  <a:pt x="9526587" y="1177572"/>
                  <a:pt x="9564687" y="1164872"/>
                </a:cubicBezTo>
                <a:cubicBezTo>
                  <a:pt x="9634537" y="1139472"/>
                  <a:pt x="9723437" y="1114072"/>
                  <a:pt x="9799637" y="1082322"/>
                </a:cubicBezTo>
                <a:lnTo>
                  <a:pt x="9786937" y="1717322"/>
                </a:lnTo>
                <a:cubicBezTo>
                  <a:pt x="9774237" y="1831622"/>
                  <a:pt x="9736137" y="1945922"/>
                  <a:pt x="9672637" y="2060222"/>
                </a:cubicBezTo>
                <a:cubicBezTo>
                  <a:pt x="9717087" y="2091972"/>
                  <a:pt x="9805987" y="2085622"/>
                  <a:pt x="9863137" y="2098322"/>
                </a:cubicBezTo>
                <a:cubicBezTo>
                  <a:pt x="9850437" y="2111022"/>
                  <a:pt x="9850437" y="2123722"/>
                  <a:pt x="9850437" y="2136422"/>
                </a:cubicBezTo>
                <a:cubicBezTo>
                  <a:pt x="9850437" y="2149122"/>
                  <a:pt x="9850437" y="2168172"/>
                  <a:pt x="9869487" y="2187222"/>
                </a:cubicBezTo>
                <a:lnTo>
                  <a:pt x="10002837" y="2187222"/>
                </a:lnTo>
                <a:cubicBezTo>
                  <a:pt x="10028237" y="2180872"/>
                  <a:pt x="10028237" y="2149122"/>
                  <a:pt x="10028237" y="2136422"/>
                </a:cubicBezTo>
                <a:cubicBezTo>
                  <a:pt x="10028237" y="2123722"/>
                  <a:pt x="10021887" y="2111022"/>
                  <a:pt x="10015537" y="2098322"/>
                </a:cubicBezTo>
                <a:lnTo>
                  <a:pt x="10148887" y="2098322"/>
                </a:lnTo>
                <a:cubicBezTo>
                  <a:pt x="10174287" y="2091972"/>
                  <a:pt x="10199687" y="2091972"/>
                  <a:pt x="10225087" y="2085622"/>
                </a:cubicBezTo>
                <a:cubicBezTo>
                  <a:pt x="10129837" y="1907822"/>
                  <a:pt x="10098087" y="1793522"/>
                  <a:pt x="10098087" y="1641122"/>
                </a:cubicBezTo>
                <a:lnTo>
                  <a:pt x="10098087" y="1488722"/>
                </a:lnTo>
                <a:cubicBezTo>
                  <a:pt x="10104437" y="1444272"/>
                  <a:pt x="10110787" y="1393472"/>
                  <a:pt x="10117137" y="1349022"/>
                </a:cubicBezTo>
                <a:cubicBezTo>
                  <a:pt x="10117137" y="1222022"/>
                  <a:pt x="10110787" y="1082322"/>
                  <a:pt x="10104437" y="1063272"/>
                </a:cubicBezTo>
                <a:cubicBezTo>
                  <a:pt x="10123487" y="1075972"/>
                  <a:pt x="10148887" y="1095022"/>
                  <a:pt x="10174287" y="1107722"/>
                </a:cubicBezTo>
                <a:close/>
                <a:moveTo>
                  <a:pt x="10841037" y="961672"/>
                </a:moveTo>
                <a:cubicBezTo>
                  <a:pt x="10841037" y="974372"/>
                  <a:pt x="10828337" y="1025172"/>
                  <a:pt x="10828337" y="1037872"/>
                </a:cubicBezTo>
                <a:cubicBezTo>
                  <a:pt x="10828337" y="1114072"/>
                  <a:pt x="10879137" y="1126772"/>
                  <a:pt x="10879137" y="1196622"/>
                </a:cubicBezTo>
                <a:cubicBezTo>
                  <a:pt x="10879137" y="1304572"/>
                  <a:pt x="10777537" y="1609372"/>
                  <a:pt x="10764837" y="1672872"/>
                </a:cubicBezTo>
                <a:cubicBezTo>
                  <a:pt x="10758487" y="1641122"/>
                  <a:pt x="10758487" y="1609372"/>
                  <a:pt x="10752137" y="1577622"/>
                </a:cubicBezTo>
                <a:lnTo>
                  <a:pt x="10758487" y="1571272"/>
                </a:lnTo>
                <a:lnTo>
                  <a:pt x="10821987" y="942622"/>
                </a:lnTo>
                <a:cubicBezTo>
                  <a:pt x="10834687" y="948972"/>
                  <a:pt x="10841037" y="942622"/>
                  <a:pt x="10841037" y="961672"/>
                </a:cubicBezTo>
                <a:close/>
                <a:moveTo>
                  <a:pt x="5272088" y="796572"/>
                </a:moveTo>
                <a:cubicBezTo>
                  <a:pt x="5272088" y="961672"/>
                  <a:pt x="5202238" y="1037872"/>
                  <a:pt x="5202238" y="1075972"/>
                </a:cubicBezTo>
                <a:cubicBezTo>
                  <a:pt x="5202238" y="1088672"/>
                  <a:pt x="5227638" y="1145822"/>
                  <a:pt x="5259388" y="1164872"/>
                </a:cubicBezTo>
                <a:cubicBezTo>
                  <a:pt x="5278438" y="1183922"/>
                  <a:pt x="5316538" y="1177572"/>
                  <a:pt x="5341938" y="1190272"/>
                </a:cubicBezTo>
                <a:cubicBezTo>
                  <a:pt x="5392738" y="1209322"/>
                  <a:pt x="5500688" y="1215672"/>
                  <a:pt x="5526088" y="1291872"/>
                </a:cubicBezTo>
                <a:cubicBezTo>
                  <a:pt x="5551488" y="1355372"/>
                  <a:pt x="5526088" y="1431572"/>
                  <a:pt x="5570538" y="1501422"/>
                </a:cubicBezTo>
                <a:cubicBezTo>
                  <a:pt x="5583238" y="1495072"/>
                  <a:pt x="5659438" y="1431572"/>
                  <a:pt x="5659438" y="1406172"/>
                </a:cubicBezTo>
                <a:cubicBezTo>
                  <a:pt x="5659438" y="1393472"/>
                  <a:pt x="5614988" y="1349022"/>
                  <a:pt x="5608638" y="1323622"/>
                </a:cubicBezTo>
                <a:cubicBezTo>
                  <a:pt x="5595938" y="1285522"/>
                  <a:pt x="5589588" y="1222022"/>
                  <a:pt x="5589588" y="1202972"/>
                </a:cubicBezTo>
                <a:cubicBezTo>
                  <a:pt x="5589588" y="1114072"/>
                  <a:pt x="5672138" y="974372"/>
                  <a:pt x="5780088" y="974372"/>
                </a:cubicBezTo>
                <a:cubicBezTo>
                  <a:pt x="5830888" y="974372"/>
                  <a:pt x="5938838" y="1088672"/>
                  <a:pt x="5945188" y="1133122"/>
                </a:cubicBezTo>
                <a:cubicBezTo>
                  <a:pt x="5951538" y="1139472"/>
                  <a:pt x="5957888" y="1164872"/>
                  <a:pt x="5957888" y="1183922"/>
                </a:cubicBezTo>
                <a:cubicBezTo>
                  <a:pt x="5957888" y="1196622"/>
                  <a:pt x="5945188" y="1266472"/>
                  <a:pt x="5932488" y="1310922"/>
                </a:cubicBezTo>
                <a:cubicBezTo>
                  <a:pt x="5919788" y="1342672"/>
                  <a:pt x="5868988" y="1399822"/>
                  <a:pt x="5868988" y="1418872"/>
                </a:cubicBezTo>
                <a:cubicBezTo>
                  <a:pt x="5868988" y="1476022"/>
                  <a:pt x="5957888" y="1507772"/>
                  <a:pt x="6008688" y="1514122"/>
                </a:cubicBezTo>
                <a:cubicBezTo>
                  <a:pt x="6059488" y="1387122"/>
                  <a:pt x="6326188" y="1431572"/>
                  <a:pt x="6326188" y="1260122"/>
                </a:cubicBezTo>
                <a:cubicBezTo>
                  <a:pt x="6326188" y="1190272"/>
                  <a:pt x="6256338" y="1133122"/>
                  <a:pt x="6256338" y="1114072"/>
                </a:cubicBezTo>
                <a:lnTo>
                  <a:pt x="6256338" y="999772"/>
                </a:lnTo>
                <a:cubicBezTo>
                  <a:pt x="6288088" y="898172"/>
                  <a:pt x="6332538" y="860072"/>
                  <a:pt x="6408738" y="860072"/>
                </a:cubicBezTo>
                <a:cubicBezTo>
                  <a:pt x="6427788" y="860072"/>
                  <a:pt x="6478588" y="853722"/>
                  <a:pt x="6503988" y="879122"/>
                </a:cubicBezTo>
                <a:cubicBezTo>
                  <a:pt x="6561138" y="936272"/>
                  <a:pt x="6573838" y="1044222"/>
                  <a:pt x="6573838" y="1114072"/>
                </a:cubicBezTo>
                <a:cubicBezTo>
                  <a:pt x="6573838" y="1133122"/>
                  <a:pt x="6523038" y="1253772"/>
                  <a:pt x="6523038" y="1266472"/>
                </a:cubicBezTo>
                <a:cubicBezTo>
                  <a:pt x="6523038" y="1285522"/>
                  <a:pt x="6529388" y="1317272"/>
                  <a:pt x="6548438" y="1336322"/>
                </a:cubicBezTo>
                <a:cubicBezTo>
                  <a:pt x="6586538" y="1361722"/>
                  <a:pt x="6757988" y="1456972"/>
                  <a:pt x="6821488" y="1456972"/>
                </a:cubicBezTo>
                <a:cubicBezTo>
                  <a:pt x="6840538" y="1456972"/>
                  <a:pt x="6872288" y="1406172"/>
                  <a:pt x="6891338" y="1393472"/>
                </a:cubicBezTo>
                <a:cubicBezTo>
                  <a:pt x="6935788" y="1355372"/>
                  <a:pt x="7177088" y="1317272"/>
                  <a:pt x="7177088" y="1215672"/>
                </a:cubicBezTo>
                <a:cubicBezTo>
                  <a:pt x="7177088" y="1120422"/>
                  <a:pt x="7126288" y="1082322"/>
                  <a:pt x="7126288" y="1056922"/>
                </a:cubicBezTo>
                <a:lnTo>
                  <a:pt x="7126288" y="929922"/>
                </a:lnTo>
                <a:cubicBezTo>
                  <a:pt x="7132638" y="841022"/>
                  <a:pt x="7196138" y="777522"/>
                  <a:pt x="7265988" y="777522"/>
                </a:cubicBezTo>
                <a:cubicBezTo>
                  <a:pt x="7380288" y="777522"/>
                  <a:pt x="7424738" y="828322"/>
                  <a:pt x="7443788" y="968022"/>
                </a:cubicBezTo>
                <a:cubicBezTo>
                  <a:pt x="7443788" y="980722"/>
                  <a:pt x="7462838" y="993422"/>
                  <a:pt x="7462838" y="1006122"/>
                </a:cubicBezTo>
                <a:cubicBezTo>
                  <a:pt x="7462838" y="1082322"/>
                  <a:pt x="7412038" y="1088672"/>
                  <a:pt x="7412038" y="1196622"/>
                </a:cubicBezTo>
                <a:cubicBezTo>
                  <a:pt x="7412038" y="1215672"/>
                  <a:pt x="7399338" y="1253772"/>
                  <a:pt x="7418388" y="1272822"/>
                </a:cubicBezTo>
                <a:cubicBezTo>
                  <a:pt x="7519988" y="1380772"/>
                  <a:pt x="7697788" y="1285522"/>
                  <a:pt x="7761288" y="1463322"/>
                </a:cubicBezTo>
                <a:cubicBezTo>
                  <a:pt x="7799388" y="1552222"/>
                  <a:pt x="7786688" y="1672872"/>
                  <a:pt x="7793038" y="1780822"/>
                </a:cubicBezTo>
                <a:lnTo>
                  <a:pt x="7812088" y="2561872"/>
                </a:lnTo>
                <a:cubicBezTo>
                  <a:pt x="7805738" y="2625372"/>
                  <a:pt x="7780338" y="2714272"/>
                  <a:pt x="7716838" y="2739672"/>
                </a:cubicBezTo>
                <a:cubicBezTo>
                  <a:pt x="7691438" y="2752372"/>
                  <a:pt x="7659688" y="2746022"/>
                  <a:pt x="7634288" y="2739672"/>
                </a:cubicBezTo>
                <a:cubicBezTo>
                  <a:pt x="7551738" y="2892072"/>
                  <a:pt x="7526338" y="3082572"/>
                  <a:pt x="7526338" y="3241322"/>
                </a:cubicBezTo>
                <a:lnTo>
                  <a:pt x="7551738" y="3800122"/>
                </a:lnTo>
                <a:cubicBezTo>
                  <a:pt x="7539038" y="3825522"/>
                  <a:pt x="7507288" y="3850922"/>
                  <a:pt x="7507288" y="3863622"/>
                </a:cubicBezTo>
                <a:cubicBezTo>
                  <a:pt x="7507288" y="3882672"/>
                  <a:pt x="7558088" y="4022372"/>
                  <a:pt x="7583488" y="4098572"/>
                </a:cubicBezTo>
                <a:cubicBezTo>
                  <a:pt x="7558088" y="4104922"/>
                  <a:pt x="7513638" y="4111272"/>
                  <a:pt x="7494588" y="4111272"/>
                </a:cubicBezTo>
                <a:cubicBezTo>
                  <a:pt x="7469188" y="4111272"/>
                  <a:pt x="7424738" y="4117622"/>
                  <a:pt x="7405688" y="4085872"/>
                </a:cubicBezTo>
                <a:cubicBezTo>
                  <a:pt x="7386638" y="4060472"/>
                  <a:pt x="7386638" y="4022372"/>
                  <a:pt x="7373938" y="3996972"/>
                </a:cubicBezTo>
                <a:cubicBezTo>
                  <a:pt x="7367588" y="3977922"/>
                  <a:pt x="7342188" y="3971572"/>
                  <a:pt x="7335838" y="3965222"/>
                </a:cubicBezTo>
                <a:cubicBezTo>
                  <a:pt x="7323138" y="3946172"/>
                  <a:pt x="7323138" y="3914422"/>
                  <a:pt x="7310438" y="3901722"/>
                </a:cubicBezTo>
                <a:cubicBezTo>
                  <a:pt x="7304088" y="3882672"/>
                  <a:pt x="7278688" y="3863622"/>
                  <a:pt x="7278688" y="3850922"/>
                </a:cubicBezTo>
                <a:cubicBezTo>
                  <a:pt x="7278688" y="3831872"/>
                  <a:pt x="7316788" y="3806472"/>
                  <a:pt x="7323138" y="3781072"/>
                </a:cubicBezTo>
                <a:cubicBezTo>
                  <a:pt x="7329488" y="3774722"/>
                  <a:pt x="7329488" y="3774722"/>
                  <a:pt x="7329488" y="3762022"/>
                </a:cubicBezTo>
                <a:cubicBezTo>
                  <a:pt x="7329488" y="3742972"/>
                  <a:pt x="7310438" y="3679472"/>
                  <a:pt x="7304088" y="3635022"/>
                </a:cubicBezTo>
                <a:lnTo>
                  <a:pt x="7316788" y="3336572"/>
                </a:lnTo>
                <a:cubicBezTo>
                  <a:pt x="7285038" y="3190522"/>
                  <a:pt x="7297738" y="3203222"/>
                  <a:pt x="7297738" y="3114322"/>
                </a:cubicBezTo>
                <a:cubicBezTo>
                  <a:pt x="7297738" y="3082572"/>
                  <a:pt x="7278688" y="3012722"/>
                  <a:pt x="7227888" y="3006372"/>
                </a:cubicBezTo>
                <a:cubicBezTo>
                  <a:pt x="7202488" y="3044472"/>
                  <a:pt x="7202488" y="3127022"/>
                  <a:pt x="7202488" y="3184172"/>
                </a:cubicBezTo>
                <a:lnTo>
                  <a:pt x="7215188" y="3546122"/>
                </a:lnTo>
                <a:cubicBezTo>
                  <a:pt x="7215188" y="3558822"/>
                  <a:pt x="7208838" y="3577872"/>
                  <a:pt x="7208838" y="3596922"/>
                </a:cubicBezTo>
                <a:cubicBezTo>
                  <a:pt x="7208838" y="3609622"/>
                  <a:pt x="7208838" y="3641372"/>
                  <a:pt x="7215188" y="3666772"/>
                </a:cubicBezTo>
                <a:cubicBezTo>
                  <a:pt x="7221538" y="3685822"/>
                  <a:pt x="7246938" y="3717572"/>
                  <a:pt x="7246938" y="3736622"/>
                </a:cubicBezTo>
                <a:cubicBezTo>
                  <a:pt x="7246938" y="3749322"/>
                  <a:pt x="7215188" y="3806472"/>
                  <a:pt x="7208838" y="3850922"/>
                </a:cubicBezTo>
                <a:cubicBezTo>
                  <a:pt x="7202488" y="3869972"/>
                  <a:pt x="7215188" y="3908072"/>
                  <a:pt x="7215188" y="3920772"/>
                </a:cubicBezTo>
                <a:cubicBezTo>
                  <a:pt x="7215188" y="3958872"/>
                  <a:pt x="7107238" y="3977922"/>
                  <a:pt x="7100888" y="3984272"/>
                </a:cubicBezTo>
                <a:cubicBezTo>
                  <a:pt x="6992938" y="4066822"/>
                  <a:pt x="6992938" y="4085872"/>
                  <a:pt x="6904038" y="4085872"/>
                </a:cubicBezTo>
                <a:cubicBezTo>
                  <a:pt x="6884988" y="4085872"/>
                  <a:pt x="6815138" y="4079522"/>
                  <a:pt x="6815138" y="4054122"/>
                </a:cubicBezTo>
                <a:cubicBezTo>
                  <a:pt x="6815138" y="4035072"/>
                  <a:pt x="6923088" y="3946172"/>
                  <a:pt x="6973888" y="3882672"/>
                </a:cubicBezTo>
                <a:cubicBezTo>
                  <a:pt x="6961188" y="3781072"/>
                  <a:pt x="6973888" y="3774722"/>
                  <a:pt x="6967538" y="3768372"/>
                </a:cubicBezTo>
                <a:cubicBezTo>
                  <a:pt x="6967538" y="3762022"/>
                  <a:pt x="6961188" y="3749322"/>
                  <a:pt x="6961188" y="3736622"/>
                </a:cubicBezTo>
                <a:cubicBezTo>
                  <a:pt x="6954838" y="3723922"/>
                  <a:pt x="6967538" y="3704872"/>
                  <a:pt x="6967538" y="3692172"/>
                </a:cubicBezTo>
                <a:lnTo>
                  <a:pt x="6999288" y="3349272"/>
                </a:lnTo>
                <a:cubicBezTo>
                  <a:pt x="6973888" y="3190522"/>
                  <a:pt x="6980238" y="3057172"/>
                  <a:pt x="6910388" y="2898422"/>
                </a:cubicBezTo>
                <a:cubicBezTo>
                  <a:pt x="6884988" y="2847622"/>
                  <a:pt x="6916738" y="2650772"/>
                  <a:pt x="6846888" y="2650772"/>
                </a:cubicBezTo>
                <a:cubicBezTo>
                  <a:pt x="6821488" y="2650772"/>
                  <a:pt x="6821488" y="2682522"/>
                  <a:pt x="6821488" y="2688872"/>
                </a:cubicBezTo>
                <a:cubicBezTo>
                  <a:pt x="6821488" y="2707922"/>
                  <a:pt x="6834188" y="2746022"/>
                  <a:pt x="6840538" y="2784122"/>
                </a:cubicBezTo>
                <a:cubicBezTo>
                  <a:pt x="6808788" y="2771422"/>
                  <a:pt x="6757988" y="2739672"/>
                  <a:pt x="6745288" y="2739672"/>
                </a:cubicBezTo>
                <a:cubicBezTo>
                  <a:pt x="6713538" y="2739672"/>
                  <a:pt x="6669088" y="2765072"/>
                  <a:pt x="6662738" y="2803172"/>
                </a:cubicBezTo>
                <a:cubicBezTo>
                  <a:pt x="6650038" y="2853972"/>
                  <a:pt x="6630988" y="2911122"/>
                  <a:pt x="6624638" y="2961922"/>
                </a:cubicBezTo>
                <a:cubicBezTo>
                  <a:pt x="6592888" y="3190522"/>
                  <a:pt x="6535738" y="3654072"/>
                  <a:pt x="6535738" y="3673122"/>
                </a:cubicBezTo>
                <a:cubicBezTo>
                  <a:pt x="6535738" y="3685822"/>
                  <a:pt x="6542088" y="3717572"/>
                  <a:pt x="6542088" y="3736622"/>
                </a:cubicBezTo>
                <a:cubicBezTo>
                  <a:pt x="6548438" y="3762022"/>
                  <a:pt x="6542088" y="3793772"/>
                  <a:pt x="6554788" y="3825522"/>
                </a:cubicBezTo>
                <a:cubicBezTo>
                  <a:pt x="6567488" y="3863622"/>
                  <a:pt x="6624638" y="3927122"/>
                  <a:pt x="6624638" y="3946172"/>
                </a:cubicBezTo>
                <a:cubicBezTo>
                  <a:pt x="6624638" y="3965222"/>
                  <a:pt x="6573838" y="3971572"/>
                  <a:pt x="6573838" y="3971572"/>
                </a:cubicBezTo>
                <a:cubicBezTo>
                  <a:pt x="6542088" y="3971572"/>
                  <a:pt x="6453188" y="3927122"/>
                  <a:pt x="6440488" y="3908072"/>
                </a:cubicBezTo>
                <a:cubicBezTo>
                  <a:pt x="6434138" y="3901722"/>
                  <a:pt x="6434138" y="3882672"/>
                  <a:pt x="6427788" y="3876322"/>
                </a:cubicBezTo>
                <a:cubicBezTo>
                  <a:pt x="6415088" y="3850922"/>
                  <a:pt x="6396038" y="3844572"/>
                  <a:pt x="6376988" y="3831872"/>
                </a:cubicBezTo>
                <a:cubicBezTo>
                  <a:pt x="6376988" y="3800122"/>
                  <a:pt x="6357938" y="3736622"/>
                  <a:pt x="6357938" y="3723922"/>
                </a:cubicBezTo>
                <a:cubicBezTo>
                  <a:pt x="6357938" y="3704872"/>
                  <a:pt x="6389688" y="3647722"/>
                  <a:pt x="6396038" y="3609622"/>
                </a:cubicBezTo>
                <a:cubicBezTo>
                  <a:pt x="6402388" y="3596922"/>
                  <a:pt x="6402388" y="3577872"/>
                  <a:pt x="6408738" y="3565172"/>
                </a:cubicBezTo>
                <a:lnTo>
                  <a:pt x="6415088" y="3266722"/>
                </a:lnTo>
                <a:cubicBezTo>
                  <a:pt x="6415088" y="3222272"/>
                  <a:pt x="6415088" y="3177822"/>
                  <a:pt x="6389688" y="3133372"/>
                </a:cubicBezTo>
                <a:cubicBezTo>
                  <a:pt x="6383338" y="3139722"/>
                  <a:pt x="6376988" y="3152422"/>
                  <a:pt x="6370638" y="3158772"/>
                </a:cubicBezTo>
                <a:cubicBezTo>
                  <a:pt x="6338888" y="3336572"/>
                  <a:pt x="6288088" y="3514372"/>
                  <a:pt x="6288088" y="3692172"/>
                </a:cubicBezTo>
                <a:cubicBezTo>
                  <a:pt x="6288088" y="3704872"/>
                  <a:pt x="6313488" y="3920772"/>
                  <a:pt x="6313488" y="3933472"/>
                </a:cubicBezTo>
                <a:cubicBezTo>
                  <a:pt x="6313488" y="3952522"/>
                  <a:pt x="6300788" y="4003322"/>
                  <a:pt x="6300788" y="4016022"/>
                </a:cubicBezTo>
                <a:cubicBezTo>
                  <a:pt x="6300788" y="4111272"/>
                  <a:pt x="6402388" y="4130322"/>
                  <a:pt x="6402388" y="4168422"/>
                </a:cubicBezTo>
                <a:cubicBezTo>
                  <a:pt x="6402388" y="4193822"/>
                  <a:pt x="6351588" y="4219222"/>
                  <a:pt x="6338888" y="4219222"/>
                </a:cubicBezTo>
                <a:cubicBezTo>
                  <a:pt x="6319838" y="4219222"/>
                  <a:pt x="6262688" y="4193822"/>
                  <a:pt x="6237288" y="4174772"/>
                </a:cubicBezTo>
                <a:cubicBezTo>
                  <a:pt x="6205538" y="4162072"/>
                  <a:pt x="6199188" y="4123972"/>
                  <a:pt x="6173788" y="4111272"/>
                </a:cubicBezTo>
                <a:cubicBezTo>
                  <a:pt x="6142038" y="4092222"/>
                  <a:pt x="6103938" y="4092222"/>
                  <a:pt x="6065838" y="4079522"/>
                </a:cubicBezTo>
                <a:cubicBezTo>
                  <a:pt x="6065838" y="4041422"/>
                  <a:pt x="6059488" y="3990622"/>
                  <a:pt x="6053138" y="3939822"/>
                </a:cubicBezTo>
                <a:cubicBezTo>
                  <a:pt x="6008688" y="3965222"/>
                  <a:pt x="5945188" y="3933472"/>
                  <a:pt x="5907088" y="3965222"/>
                </a:cubicBezTo>
                <a:cubicBezTo>
                  <a:pt x="5881688" y="3984272"/>
                  <a:pt x="5875338" y="4022372"/>
                  <a:pt x="5862638" y="4047772"/>
                </a:cubicBezTo>
                <a:cubicBezTo>
                  <a:pt x="5856288" y="4060472"/>
                  <a:pt x="5830888" y="4066822"/>
                  <a:pt x="5824538" y="4085872"/>
                </a:cubicBezTo>
                <a:cubicBezTo>
                  <a:pt x="5805488" y="4111272"/>
                  <a:pt x="5805488" y="4155722"/>
                  <a:pt x="5786438" y="4187472"/>
                </a:cubicBezTo>
                <a:cubicBezTo>
                  <a:pt x="5767388" y="4225572"/>
                  <a:pt x="5748338" y="4219222"/>
                  <a:pt x="5729288" y="4219222"/>
                </a:cubicBezTo>
                <a:cubicBezTo>
                  <a:pt x="5684838" y="4219222"/>
                  <a:pt x="5646738" y="4193822"/>
                  <a:pt x="5646738" y="4155722"/>
                </a:cubicBezTo>
                <a:cubicBezTo>
                  <a:pt x="5646738" y="4136672"/>
                  <a:pt x="5684838" y="4073172"/>
                  <a:pt x="5697538" y="4035072"/>
                </a:cubicBezTo>
                <a:lnTo>
                  <a:pt x="5697538" y="4009672"/>
                </a:lnTo>
                <a:cubicBezTo>
                  <a:pt x="5697538" y="4003322"/>
                  <a:pt x="5703888" y="3996972"/>
                  <a:pt x="5703888" y="3977922"/>
                </a:cubicBezTo>
                <a:cubicBezTo>
                  <a:pt x="5703888" y="3965222"/>
                  <a:pt x="5684838" y="3819172"/>
                  <a:pt x="5672138" y="3749322"/>
                </a:cubicBezTo>
                <a:cubicBezTo>
                  <a:pt x="5653088" y="3622322"/>
                  <a:pt x="5646738" y="3501672"/>
                  <a:pt x="5621338" y="3387372"/>
                </a:cubicBezTo>
                <a:cubicBezTo>
                  <a:pt x="5595938" y="3228622"/>
                  <a:pt x="5564188" y="3076222"/>
                  <a:pt x="5532438" y="2930172"/>
                </a:cubicBezTo>
                <a:cubicBezTo>
                  <a:pt x="5526088" y="2898422"/>
                  <a:pt x="5507038" y="2873022"/>
                  <a:pt x="5487988" y="2841272"/>
                </a:cubicBezTo>
                <a:lnTo>
                  <a:pt x="5462588" y="2841272"/>
                </a:lnTo>
                <a:lnTo>
                  <a:pt x="5443538" y="2993672"/>
                </a:lnTo>
                <a:lnTo>
                  <a:pt x="5430838" y="3539772"/>
                </a:lnTo>
                <a:cubicBezTo>
                  <a:pt x="5424488" y="3603272"/>
                  <a:pt x="5392738" y="3723922"/>
                  <a:pt x="5392738" y="3736622"/>
                </a:cubicBezTo>
                <a:cubicBezTo>
                  <a:pt x="5392738" y="3755672"/>
                  <a:pt x="5411788" y="3787422"/>
                  <a:pt x="5424488" y="3819172"/>
                </a:cubicBezTo>
                <a:cubicBezTo>
                  <a:pt x="5430838" y="3831872"/>
                  <a:pt x="5424488" y="3863622"/>
                  <a:pt x="5424488" y="3882672"/>
                </a:cubicBezTo>
                <a:cubicBezTo>
                  <a:pt x="5424488" y="3920772"/>
                  <a:pt x="5570538" y="4003322"/>
                  <a:pt x="5570538" y="4054122"/>
                </a:cubicBezTo>
                <a:cubicBezTo>
                  <a:pt x="5570538" y="4092222"/>
                  <a:pt x="5481638" y="4098572"/>
                  <a:pt x="5475288" y="4098572"/>
                </a:cubicBezTo>
                <a:cubicBezTo>
                  <a:pt x="5418138" y="4098572"/>
                  <a:pt x="5380038" y="4073172"/>
                  <a:pt x="5310188" y="4003322"/>
                </a:cubicBezTo>
                <a:cubicBezTo>
                  <a:pt x="5303838" y="4003322"/>
                  <a:pt x="5291138" y="4009672"/>
                  <a:pt x="5278438" y="4003322"/>
                </a:cubicBezTo>
                <a:cubicBezTo>
                  <a:pt x="5265738" y="4003322"/>
                  <a:pt x="5240338" y="3990622"/>
                  <a:pt x="5233988" y="3977922"/>
                </a:cubicBezTo>
                <a:cubicBezTo>
                  <a:pt x="5214938" y="3939822"/>
                  <a:pt x="5202238" y="3882672"/>
                  <a:pt x="5202238" y="3863622"/>
                </a:cubicBezTo>
                <a:cubicBezTo>
                  <a:pt x="5202238" y="3850922"/>
                  <a:pt x="5221288" y="3793772"/>
                  <a:pt x="5227638" y="3762022"/>
                </a:cubicBezTo>
                <a:lnTo>
                  <a:pt x="5227638" y="3635022"/>
                </a:lnTo>
                <a:cubicBezTo>
                  <a:pt x="5221288" y="3635022"/>
                  <a:pt x="5214938" y="3628672"/>
                  <a:pt x="5214938" y="3615972"/>
                </a:cubicBezTo>
                <a:lnTo>
                  <a:pt x="5214938" y="3228622"/>
                </a:lnTo>
                <a:lnTo>
                  <a:pt x="5183188" y="2803172"/>
                </a:lnTo>
                <a:cubicBezTo>
                  <a:pt x="5176838" y="2803172"/>
                  <a:pt x="5176838" y="2796822"/>
                  <a:pt x="5170488" y="2790472"/>
                </a:cubicBezTo>
                <a:cubicBezTo>
                  <a:pt x="5126038" y="2898422"/>
                  <a:pt x="5062538" y="3406422"/>
                  <a:pt x="5062538" y="3584222"/>
                </a:cubicBezTo>
                <a:cubicBezTo>
                  <a:pt x="5062538" y="3660422"/>
                  <a:pt x="5068888" y="3673122"/>
                  <a:pt x="5106988" y="3762022"/>
                </a:cubicBezTo>
                <a:cubicBezTo>
                  <a:pt x="5126038" y="3800122"/>
                  <a:pt x="5126038" y="3882672"/>
                  <a:pt x="5126038" y="3895372"/>
                </a:cubicBezTo>
                <a:cubicBezTo>
                  <a:pt x="5126038" y="3914422"/>
                  <a:pt x="5106988" y="4016022"/>
                  <a:pt x="5106988" y="4035072"/>
                </a:cubicBezTo>
                <a:cubicBezTo>
                  <a:pt x="5106988" y="4047772"/>
                  <a:pt x="5132388" y="4130322"/>
                  <a:pt x="5132388" y="4149372"/>
                </a:cubicBezTo>
                <a:cubicBezTo>
                  <a:pt x="5132388" y="4206522"/>
                  <a:pt x="5062538" y="4212872"/>
                  <a:pt x="5037138" y="4212872"/>
                </a:cubicBezTo>
                <a:cubicBezTo>
                  <a:pt x="4960938" y="4212872"/>
                  <a:pt x="4941888" y="4181122"/>
                  <a:pt x="4941888" y="4123972"/>
                </a:cubicBezTo>
                <a:cubicBezTo>
                  <a:pt x="4941888" y="4111272"/>
                  <a:pt x="4954588" y="4022372"/>
                  <a:pt x="4954588" y="4009672"/>
                </a:cubicBezTo>
                <a:cubicBezTo>
                  <a:pt x="4954588" y="3990622"/>
                  <a:pt x="4916488" y="3965222"/>
                  <a:pt x="4916488" y="3952522"/>
                </a:cubicBezTo>
                <a:cubicBezTo>
                  <a:pt x="4897438" y="3869972"/>
                  <a:pt x="4891088" y="3787422"/>
                  <a:pt x="4884738" y="3704872"/>
                </a:cubicBezTo>
                <a:lnTo>
                  <a:pt x="4865688" y="3031772"/>
                </a:lnTo>
                <a:cubicBezTo>
                  <a:pt x="4852988" y="2942872"/>
                  <a:pt x="4840288" y="2847622"/>
                  <a:pt x="4814888" y="2765072"/>
                </a:cubicBezTo>
                <a:cubicBezTo>
                  <a:pt x="4808538" y="2739672"/>
                  <a:pt x="4776788" y="2733322"/>
                  <a:pt x="4764088" y="2720622"/>
                </a:cubicBezTo>
                <a:cubicBezTo>
                  <a:pt x="4700588" y="2676172"/>
                  <a:pt x="4681538" y="2606322"/>
                  <a:pt x="4668838" y="2542822"/>
                </a:cubicBezTo>
                <a:cubicBezTo>
                  <a:pt x="4643438" y="2447572"/>
                  <a:pt x="4656138" y="2345972"/>
                  <a:pt x="4649788" y="2250722"/>
                </a:cubicBezTo>
                <a:lnTo>
                  <a:pt x="4643438" y="1393472"/>
                </a:lnTo>
                <a:cubicBezTo>
                  <a:pt x="4649788" y="1361722"/>
                  <a:pt x="4656138" y="1323622"/>
                  <a:pt x="4656138" y="1291872"/>
                </a:cubicBezTo>
                <a:cubicBezTo>
                  <a:pt x="4656138" y="1285522"/>
                  <a:pt x="4662488" y="1272822"/>
                  <a:pt x="4668838" y="1260122"/>
                </a:cubicBezTo>
                <a:cubicBezTo>
                  <a:pt x="4700588" y="1247422"/>
                  <a:pt x="5005388" y="1190272"/>
                  <a:pt x="5005388" y="1044222"/>
                </a:cubicBezTo>
                <a:cubicBezTo>
                  <a:pt x="5005388" y="987072"/>
                  <a:pt x="4916488" y="898172"/>
                  <a:pt x="4916488" y="847372"/>
                </a:cubicBezTo>
                <a:cubicBezTo>
                  <a:pt x="4916488" y="834672"/>
                  <a:pt x="4922838" y="828322"/>
                  <a:pt x="4929188" y="815622"/>
                </a:cubicBezTo>
                <a:cubicBezTo>
                  <a:pt x="4935538" y="796572"/>
                  <a:pt x="4929188" y="771172"/>
                  <a:pt x="4929188" y="752122"/>
                </a:cubicBezTo>
                <a:cubicBezTo>
                  <a:pt x="4922838" y="656872"/>
                  <a:pt x="5024438" y="606072"/>
                  <a:pt x="5106988" y="606072"/>
                </a:cubicBezTo>
                <a:cubicBezTo>
                  <a:pt x="5221288" y="606072"/>
                  <a:pt x="5272088" y="694972"/>
                  <a:pt x="5272088" y="796572"/>
                </a:cubicBezTo>
                <a:close/>
                <a:moveTo>
                  <a:pt x="725488" y="593372"/>
                </a:moveTo>
                <a:cubicBezTo>
                  <a:pt x="744538" y="593372"/>
                  <a:pt x="744538" y="580672"/>
                  <a:pt x="782638" y="548922"/>
                </a:cubicBezTo>
                <a:cubicBezTo>
                  <a:pt x="884238" y="701322"/>
                  <a:pt x="922338" y="891822"/>
                  <a:pt x="922338" y="1050572"/>
                </a:cubicBezTo>
                <a:cubicBezTo>
                  <a:pt x="922338" y="1234722"/>
                  <a:pt x="757238" y="1463322"/>
                  <a:pt x="630238" y="1514122"/>
                </a:cubicBezTo>
                <a:cubicBezTo>
                  <a:pt x="681038" y="1558572"/>
                  <a:pt x="750888" y="1514122"/>
                  <a:pt x="750888" y="1603022"/>
                </a:cubicBezTo>
                <a:cubicBezTo>
                  <a:pt x="750888" y="1615722"/>
                  <a:pt x="744538" y="1622072"/>
                  <a:pt x="744538" y="1634772"/>
                </a:cubicBezTo>
                <a:cubicBezTo>
                  <a:pt x="700088" y="1685572"/>
                  <a:pt x="706438" y="1768122"/>
                  <a:pt x="630238" y="1780822"/>
                </a:cubicBezTo>
                <a:cubicBezTo>
                  <a:pt x="623888" y="1774472"/>
                  <a:pt x="623888" y="1761772"/>
                  <a:pt x="623888" y="1749072"/>
                </a:cubicBezTo>
                <a:lnTo>
                  <a:pt x="592138" y="1749072"/>
                </a:lnTo>
                <a:cubicBezTo>
                  <a:pt x="592138" y="1736372"/>
                  <a:pt x="592138" y="1717322"/>
                  <a:pt x="585788" y="1704622"/>
                </a:cubicBezTo>
                <a:cubicBezTo>
                  <a:pt x="573088" y="1717322"/>
                  <a:pt x="573088" y="1723672"/>
                  <a:pt x="573088" y="1736372"/>
                </a:cubicBezTo>
                <a:cubicBezTo>
                  <a:pt x="573088" y="1755422"/>
                  <a:pt x="579438" y="1799872"/>
                  <a:pt x="585788" y="1831622"/>
                </a:cubicBezTo>
                <a:cubicBezTo>
                  <a:pt x="598488" y="1837972"/>
                  <a:pt x="611188" y="1844322"/>
                  <a:pt x="623888" y="1844322"/>
                </a:cubicBezTo>
                <a:cubicBezTo>
                  <a:pt x="776288" y="1863372"/>
                  <a:pt x="947738" y="1895122"/>
                  <a:pt x="1106488" y="1914172"/>
                </a:cubicBezTo>
                <a:cubicBezTo>
                  <a:pt x="1106488" y="1914172"/>
                  <a:pt x="1112838" y="1914172"/>
                  <a:pt x="1119188" y="1907822"/>
                </a:cubicBezTo>
                <a:cubicBezTo>
                  <a:pt x="1100138" y="1888772"/>
                  <a:pt x="1074738" y="1863372"/>
                  <a:pt x="1068388" y="1837972"/>
                </a:cubicBezTo>
                <a:cubicBezTo>
                  <a:pt x="1049338" y="1755422"/>
                  <a:pt x="1049338" y="1666522"/>
                  <a:pt x="1042988" y="1577622"/>
                </a:cubicBezTo>
                <a:lnTo>
                  <a:pt x="1049338" y="1291872"/>
                </a:lnTo>
                <a:cubicBezTo>
                  <a:pt x="1042988" y="1215672"/>
                  <a:pt x="1042988" y="1126772"/>
                  <a:pt x="1030288" y="1056922"/>
                </a:cubicBezTo>
                <a:cubicBezTo>
                  <a:pt x="1023938" y="987072"/>
                  <a:pt x="1004888" y="853722"/>
                  <a:pt x="1004888" y="834672"/>
                </a:cubicBezTo>
                <a:cubicBezTo>
                  <a:pt x="1004888" y="821972"/>
                  <a:pt x="1017588" y="783872"/>
                  <a:pt x="1017588" y="764822"/>
                </a:cubicBezTo>
                <a:cubicBezTo>
                  <a:pt x="1017588" y="752122"/>
                  <a:pt x="992188" y="714022"/>
                  <a:pt x="992188" y="694972"/>
                </a:cubicBezTo>
                <a:cubicBezTo>
                  <a:pt x="992188" y="669572"/>
                  <a:pt x="1036638" y="644172"/>
                  <a:pt x="1055688" y="644172"/>
                </a:cubicBezTo>
                <a:cubicBezTo>
                  <a:pt x="1068388" y="644172"/>
                  <a:pt x="1081088" y="656872"/>
                  <a:pt x="1081088" y="669572"/>
                </a:cubicBezTo>
                <a:cubicBezTo>
                  <a:pt x="1087438" y="701322"/>
                  <a:pt x="1068388" y="739422"/>
                  <a:pt x="1081088" y="771172"/>
                </a:cubicBezTo>
                <a:cubicBezTo>
                  <a:pt x="1106488" y="866422"/>
                  <a:pt x="1150938" y="961672"/>
                  <a:pt x="1169988" y="1069622"/>
                </a:cubicBezTo>
                <a:cubicBezTo>
                  <a:pt x="1208088" y="1266472"/>
                  <a:pt x="1227138" y="1501422"/>
                  <a:pt x="1227138" y="1698272"/>
                </a:cubicBezTo>
                <a:cubicBezTo>
                  <a:pt x="1227138" y="1717322"/>
                  <a:pt x="1227138" y="1818922"/>
                  <a:pt x="1220788" y="1895122"/>
                </a:cubicBezTo>
                <a:cubicBezTo>
                  <a:pt x="1316038" y="1844322"/>
                  <a:pt x="1303338" y="1717322"/>
                  <a:pt x="1322388" y="1634772"/>
                </a:cubicBezTo>
                <a:lnTo>
                  <a:pt x="1322388" y="1171222"/>
                </a:lnTo>
                <a:cubicBezTo>
                  <a:pt x="1296988" y="1044222"/>
                  <a:pt x="1214438" y="898172"/>
                  <a:pt x="1150938" y="764822"/>
                </a:cubicBezTo>
                <a:cubicBezTo>
                  <a:pt x="1144588" y="752122"/>
                  <a:pt x="1150938" y="733072"/>
                  <a:pt x="1150938" y="720372"/>
                </a:cubicBezTo>
                <a:cubicBezTo>
                  <a:pt x="1150938" y="682272"/>
                  <a:pt x="1169988" y="656872"/>
                  <a:pt x="1144588" y="625122"/>
                </a:cubicBezTo>
                <a:cubicBezTo>
                  <a:pt x="1220788" y="644172"/>
                  <a:pt x="1290638" y="644172"/>
                  <a:pt x="1366838" y="682272"/>
                </a:cubicBezTo>
                <a:cubicBezTo>
                  <a:pt x="1417638" y="707672"/>
                  <a:pt x="1398588" y="796572"/>
                  <a:pt x="1443038" y="847372"/>
                </a:cubicBezTo>
                <a:cubicBezTo>
                  <a:pt x="1481138" y="885472"/>
                  <a:pt x="1493838" y="910872"/>
                  <a:pt x="1525588" y="961672"/>
                </a:cubicBezTo>
                <a:cubicBezTo>
                  <a:pt x="1544638" y="993422"/>
                  <a:pt x="1709738" y="1152172"/>
                  <a:pt x="1709738" y="1202972"/>
                </a:cubicBezTo>
                <a:cubicBezTo>
                  <a:pt x="1709738" y="1222022"/>
                  <a:pt x="1652588" y="1355372"/>
                  <a:pt x="1620838" y="1425222"/>
                </a:cubicBezTo>
                <a:cubicBezTo>
                  <a:pt x="1582738" y="1514122"/>
                  <a:pt x="1538288" y="1603022"/>
                  <a:pt x="1481138" y="1685572"/>
                </a:cubicBezTo>
                <a:cubicBezTo>
                  <a:pt x="1481138" y="1691922"/>
                  <a:pt x="1436688" y="1704622"/>
                  <a:pt x="1423988" y="1704622"/>
                </a:cubicBezTo>
                <a:cubicBezTo>
                  <a:pt x="1411288" y="1787172"/>
                  <a:pt x="1398588" y="1869722"/>
                  <a:pt x="1398588" y="1952272"/>
                </a:cubicBezTo>
                <a:cubicBezTo>
                  <a:pt x="1392238" y="2091972"/>
                  <a:pt x="1392238" y="2111022"/>
                  <a:pt x="1392238" y="2130072"/>
                </a:cubicBezTo>
                <a:cubicBezTo>
                  <a:pt x="1366838" y="2130072"/>
                  <a:pt x="1360488" y="2117372"/>
                  <a:pt x="1347788" y="2104672"/>
                </a:cubicBezTo>
                <a:cubicBezTo>
                  <a:pt x="1341438" y="2174522"/>
                  <a:pt x="1328738" y="2307872"/>
                  <a:pt x="1328738" y="2326922"/>
                </a:cubicBezTo>
                <a:lnTo>
                  <a:pt x="1328738" y="2517422"/>
                </a:lnTo>
                <a:cubicBezTo>
                  <a:pt x="1284288" y="2771422"/>
                  <a:pt x="1284288" y="3012722"/>
                  <a:pt x="1195388" y="3266722"/>
                </a:cubicBezTo>
                <a:cubicBezTo>
                  <a:pt x="1176338" y="3304822"/>
                  <a:pt x="1195388" y="3355622"/>
                  <a:pt x="1189038" y="3400072"/>
                </a:cubicBezTo>
                <a:cubicBezTo>
                  <a:pt x="1189038" y="3412772"/>
                  <a:pt x="1169988" y="3425472"/>
                  <a:pt x="1169988" y="3450872"/>
                </a:cubicBezTo>
                <a:cubicBezTo>
                  <a:pt x="1157288" y="3514372"/>
                  <a:pt x="1150938" y="3654072"/>
                  <a:pt x="1150938" y="3666772"/>
                </a:cubicBezTo>
                <a:cubicBezTo>
                  <a:pt x="1150938" y="3685822"/>
                  <a:pt x="1163638" y="3698522"/>
                  <a:pt x="1163638" y="3711222"/>
                </a:cubicBezTo>
                <a:cubicBezTo>
                  <a:pt x="1169988" y="3723922"/>
                  <a:pt x="1169988" y="3742972"/>
                  <a:pt x="1182688" y="3762022"/>
                </a:cubicBezTo>
                <a:cubicBezTo>
                  <a:pt x="1227138" y="3831872"/>
                  <a:pt x="1296988" y="3869972"/>
                  <a:pt x="1366838" y="3901722"/>
                </a:cubicBezTo>
                <a:cubicBezTo>
                  <a:pt x="1392238" y="3920772"/>
                  <a:pt x="1436688" y="3927122"/>
                  <a:pt x="1474788" y="3933472"/>
                </a:cubicBezTo>
                <a:lnTo>
                  <a:pt x="1493838" y="3971572"/>
                </a:lnTo>
                <a:cubicBezTo>
                  <a:pt x="1481138" y="3984272"/>
                  <a:pt x="1468438" y="3990622"/>
                  <a:pt x="1455738" y="3996972"/>
                </a:cubicBezTo>
                <a:cubicBezTo>
                  <a:pt x="1423988" y="4009672"/>
                  <a:pt x="1379538" y="4022372"/>
                  <a:pt x="1360488" y="4022372"/>
                </a:cubicBezTo>
                <a:cubicBezTo>
                  <a:pt x="1347788" y="4022372"/>
                  <a:pt x="1227138" y="4009672"/>
                  <a:pt x="1169988" y="3990622"/>
                </a:cubicBezTo>
                <a:cubicBezTo>
                  <a:pt x="1125538" y="3977922"/>
                  <a:pt x="1074738" y="3920772"/>
                  <a:pt x="1055688" y="3920772"/>
                </a:cubicBezTo>
                <a:cubicBezTo>
                  <a:pt x="1042988" y="3920772"/>
                  <a:pt x="1036638" y="3939822"/>
                  <a:pt x="1017588" y="3939822"/>
                </a:cubicBezTo>
                <a:cubicBezTo>
                  <a:pt x="1004888" y="3939822"/>
                  <a:pt x="941388" y="3920772"/>
                  <a:pt x="903288" y="3908072"/>
                </a:cubicBezTo>
                <a:cubicBezTo>
                  <a:pt x="896938" y="3908072"/>
                  <a:pt x="896938" y="3901722"/>
                  <a:pt x="896938" y="3882672"/>
                </a:cubicBezTo>
                <a:cubicBezTo>
                  <a:pt x="896938" y="3869972"/>
                  <a:pt x="909638" y="3831872"/>
                  <a:pt x="903288" y="3806472"/>
                </a:cubicBezTo>
                <a:cubicBezTo>
                  <a:pt x="909638" y="3793772"/>
                  <a:pt x="903288" y="3781072"/>
                  <a:pt x="903288" y="3768372"/>
                </a:cubicBezTo>
                <a:lnTo>
                  <a:pt x="903288" y="3717572"/>
                </a:lnTo>
                <a:cubicBezTo>
                  <a:pt x="915988" y="3704872"/>
                  <a:pt x="935038" y="3692172"/>
                  <a:pt x="935038" y="3679472"/>
                </a:cubicBezTo>
                <a:cubicBezTo>
                  <a:pt x="935038" y="3673122"/>
                  <a:pt x="915988" y="3628672"/>
                  <a:pt x="922338" y="3609622"/>
                </a:cubicBezTo>
                <a:lnTo>
                  <a:pt x="922338" y="3463572"/>
                </a:lnTo>
                <a:cubicBezTo>
                  <a:pt x="909638" y="3425472"/>
                  <a:pt x="890588" y="3336572"/>
                  <a:pt x="890588" y="3323872"/>
                </a:cubicBezTo>
                <a:cubicBezTo>
                  <a:pt x="890588" y="3304822"/>
                  <a:pt x="896938" y="3292122"/>
                  <a:pt x="896938" y="3279422"/>
                </a:cubicBezTo>
                <a:cubicBezTo>
                  <a:pt x="903288" y="3228622"/>
                  <a:pt x="909638" y="3127022"/>
                  <a:pt x="909638" y="3114322"/>
                </a:cubicBezTo>
                <a:cubicBezTo>
                  <a:pt x="909638" y="3095272"/>
                  <a:pt x="935038" y="2993672"/>
                  <a:pt x="941388" y="2930172"/>
                </a:cubicBezTo>
                <a:cubicBezTo>
                  <a:pt x="941388" y="2930172"/>
                  <a:pt x="941388" y="2923822"/>
                  <a:pt x="935038" y="2917472"/>
                </a:cubicBezTo>
                <a:cubicBezTo>
                  <a:pt x="915988" y="2968272"/>
                  <a:pt x="896938" y="3025422"/>
                  <a:pt x="890588" y="3076222"/>
                </a:cubicBezTo>
                <a:cubicBezTo>
                  <a:pt x="871538" y="3241322"/>
                  <a:pt x="839788" y="3584222"/>
                  <a:pt x="839788" y="3603272"/>
                </a:cubicBezTo>
                <a:cubicBezTo>
                  <a:pt x="839788" y="3615972"/>
                  <a:pt x="846138" y="3635022"/>
                  <a:pt x="846138" y="3647722"/>
                </a:cubicBezTo>
                <a:cubicBezTo>
                  <a:pt x="852488" y="3685822"/>
                  <a:pt x="846138" y="3749322"/>
                  <a:pt x="846138" y="3762022"/>
                </a:cubicBezTo>
                <a:cubicBezTo>
                  <a:pt x="846138" y="3781072"/>
                  <a:pt x="865188" y="3838222"/>
                  <a:pt x="865188" y="3857272"/>
                </a:cubicBezTo>
                <a:cubicBezTo>
                  <a:pt x="865188" y="3901722"/>
                  <a:pt x="782638" y="3882672"/>
                  <a:pt x="782638" y="3990622"/>
                </a:cubicBezTo>
                <a:cubicBezTo>
                  <a:pt x="782638" y="4111272"/>
                  <a:pt x="877888" y="4193822"/>
                  <a:pt x="941388" y="4320822"/>
                </a:cubicBezTo>
                <a:cubicBezTo>
                  <a:pt x="947738" y="4333522"/>
                  <a:pt x="966788" y="4352572"/>
                  <a:pt x="979488" y="4365272"/>
                </a:cubicBezTo>
                <a:cubicBezTo>
                  <a:pt x="941388" y="4397022"/>
                  <a:pt x="890588" y="4397022"/>
                  <a:pt x="852488" y="4397022"/>
                </a:cubicBezTo>
                <a:cubicBezTo>
                  <a:pt x="757238" y="4397022"/>
                  <a:pt x="681038" y="4377972"/>
                  <a:pt x="598488" y="4250972"/>
                </a:cubicBezTo>
                <a:cubicBezTo>
                  <a:pt x="554038" y="4174772"/>
                  <a:pt x="528638" y="4206522"/>
                  <a:pt x="528638" y="4149372"/>
                </a:cubicBezTo>
                <a:cubicBezTo>
                  <a:pt x="528638" y="4136672"/>
                  <a:pt x="541338" y="4092222"/>
                  <a:pt x="541338" y="4079522"/>
                </a:cubicBezTo>
                <a:cubicBezTo>
                  <a:pt x="541338" y="4060472"/>
                  <a:pt x="522288" y="3996972"/>
                  <a:pt x="522288" y="3984272"/>
                </a:cubicBezTo>
                <a:cubicBezTo>
                  <a:pt x="522288" y="3965222"/>
                  <a:pt x="566738" y="3908072"/>
                  <a:pt x="566738" y="3882672"/>
                </a:cubicBezTo>
                <a:cubicBezTo>
                  <a:pt x="566738" y="3869972"/>
                  <a:pt x="509588" y="3666772"/>
                  <a:pt x="509588" y="3654072"/>
                </a:cubicBezTo>
                <a:lnTo>
                  <a:pt x="509588" y="3527072"/>
                </a:lnTo>
                <a:cubicBezTo>
                  <a:pt x="528638" y="3463572"/>
                  <a:pt x="528638" y="3368322"/>
                  <a:pt x="528638" y="3311172"/>
                </a:cubicBezTo>
                <a:cubicBezTo>
                  <a:pt x="528638" y="3292122"/>
                  <a:pt x="547688" y="3273072"/>
                  <a:pt x="547688" y="3254022"/>
                </a:cubicBezTo>
                <a:cubicBezTo>
                  <a:pt x="547688" y="3241322"/>
                  <a:pt x="534988" y="3228622"/>
                  <a:pt x="534988" y="3209572"/>
                </a:cubicBezTo>
                <a:cubicBezTo>
                  <a:pt x="534988" y="3196872"/>
                  <a:pt x="547688" y="3127022"/>
                  <a:pt x="547688" y="3088922"/>
                </a:cubicBezTo>
                <a:cubicBezTo>
                  <a:pt x="560388" y="2974622"/>
                  <a:pt x="598488" y="2765072"/>
                  <a:pt x="598488" y="2746022"/>
                </a:cubicBezTo>
                <a:cubicBezTo>
                  <a:pt x="598488" y="2733322"/>
                  <a:pt x="566738" y="2504722"/>
                  <a:pt x="566738" y="2492022"/>
                </a:cubicBezTo>
                <a:cubicBezTo>
                  <a:pt x="566738" y="2472972"/>
                  <a:pt x="579438" y="2396772"/>
                  <a:pt x="579438" y="2384072"/>
                </a:cubicBezTo>
                <a:cubicBezTo>
                  <a:pt x="579438" y="2365022"/>
                  <a:pt x="566738" y="2365022"/>
                  <a:pt x="566738" y="2352322"/>
                </a:cubicBezTo>
                <a:cubicBezTo>
                  <a:pt x="554038" y="2288822"/>
                  <a:pt x="547688" y="2257072"/>
                  <a:pt x="547688" y="2206272"/>
                </a:cubicBezTo>
                <a:cubicBezTo>
                  <a:pt x="547688" y="2187222"/>
                  <a:pt x="528638" y="2161822"/>
                  <a:pt x="522288" y="2155472"/>
                </a:cubicBezTo>
                <a:lnTo>
                  <a:pt x="319088" y="2155472"/>
                </a:lnTo>
                <a:cubicBezTo>
                  <a:pt x="280988" y="2136422"/>
                  <a:pt x="223838" y="2149122"/>
                  <a:pt x="223838" y="2104672"/>
                </a:cubicBezTo>
                <a:lnTo>
                  <a:pt x="357188" y="1660172"/>
                </a:lnTo>
                <a:cubicBezTo>
                  <a:pt x="242888" y="1526822"/>
                  <a:pt x="84138" y="1310922"/>
                  <a:pt x="7938" y="1234722"/>
                </a:cubicBezTo>
                <a:cubicBezTo>
                  <a:pt x="-4763" y="1222022"/>
                  <a:pt x="1588" y="1209322"/>
                  <a:pt x="1588" y="1190272"/>
                </a:cubicBezTo>
                <a:cubicBezTo>
                  <a:pt x="1588" y="1044222"/>
                  <a:pt x="192088" y="885472"/>
                  <a:pt x="350838" y="783872"/>
                </a:cubicBezTo>
                <a:cubicBezTo>
                  <a:pt x="363538" y="777522"/>
                  <a:pt x="369888" y="764822"/>
                  <a:pt x="376238" y="752122"/>
                </a:cubicBezTo>
                <a:cubicBezTo>
                  <a:pt x="427038" y="656872"/>
                  <a:pt x="388938" y="548922"/>
                  <a:pt x="503238" y="548922"/>
                </a:cubicBezTo>
                <a:cubicBezTo>
                  <a:pt x="560388" y="548922"/>
                  <a:pt x="706438" y="593372"/>
                  <a:pt x="725488" y="593372"/>
                </a:cubicBezTo>
                <a:close/>
                <a:moveTo>
                  <a:pt x="2605088" y="593372"/>
                </a:moveTo>
                <a:cubicBezTo>
                  <a:pt x="2636838" y="618772"/>
                  <a:pt x="2630488" y="669572"/>
                  <a:pt x="2630488" y="701322"/>
                </a:cubicBezTo>
                <a:cubicBezTo>
                  <a:pt x="2630488" y="790222"/>
                  <a:pt x="2566988" y="879122"/>
                  <a:pt x="2566988" y="923572"/>
                </a:cubicBezTo>
                <a:cubicBezTo>
                  <a:pt x="2566988" y="974372"/>
                  <a:pt x="2636838" y="968022"/>
                  <a:pt x="2655888" y="1025172"/>
                </a:cubicBezTo>
                <a:cubicBezTo>
                  <a:pt x="2674938" y="1063272"/>
                  <a:pt x="2687638" y="1114072"/>
                  <a:pt x="2700338" y="1158522"/>
                </a:cubicBezTo>
                <a:cubicBezTo>
                  <a:pt x="2725738" y="1133122"/>
                  <a:pt x="2725738" y="1095022"/>
                  <a:pt x="2751138" y="1075972"/>
                </a:cubicBezTo>
                <a:cubicBezTo>
                  <a:pt x="2763838" y="1056922"/>
                  <a:pt x="2960688" y="1012472"/>
                  <a:pt x="2960688" y="936272"/>
                </a:cubicBezTo>
                <a:cubicBezTo>
                  <a:pt x="2960688" y="917222"/>
                  <a:pt x="2928938" y="821972"/>
                  <a:pt x="2928938" y="802922"/>
                </a:cubicBezTo>
                <a:cubicBezTo>
                  <a:pt x="2928938" y="739422"/>
                  <a:pt x="2941638" y="618772"/>
                  <a:pt x="3049588" y="618772"/>
                </a:cubicBezTo>
                <a:cubicBezTo>
                  <a:pt x="3081338" y="618772"/>
                  <a:pt x="3132138" y="631472"/>
                  <a:pt x="3157538" y="688622"/>
                </a:cubicBezTo>
                <a:cubicBezTo>
                  <a:pt x="3170238" y="707672"/>
                  <a:pt x="3157538" y="745772"/>
                  <a:pt x="3170238" y="777522"/>
                </a:cubicBezTo>
                <a:cubicBezTo>
                  <a:pt x="3170238" y="790222"/>
                  <a:pt x="3189288" y="802922"/>
                  <a:pt x="3189288" y="815622"/>
                </a:cubicBezTo>
                <a:cubicBezTo>
                  <a:pt x="3189288" y="834672"/>
                  <a:pt x="3144838" y="936272"/>
                  <a:pt x="3144838" y="948972"/>
                </a:cubicBezTo>
                <a:cubicBezTo>
                  <a:pt x="3144838" y="993422"/>
                  <a:pt x="3233738" y="999772"/>
                  <a:pt x="3246438" y="1006122"/>
                </a:cubicBezTo>
                <a:cubicBezTo>
                  <a:pt x="3265488" y="1012472"/>
                  <a:pt x="3284538" y="1018822"/>
                  <a:pt x="3303588" y="1031522"/>
                </a:cubicBezTo>
                <a:cubicBezTo>
                  <a:pt x="3341688" y="1056922"/>
                  <a:pt x="3322638" y="1095022"/>
                  <a:pt x="3354388" y="1126772"/>
                </a:cubicBezTo>
                <a:cubicBezTo>
                  <a:pt x="3386138" y="1114072"/>
                  <a:pt x="3443288" y="1082322"/>
                  <a:pt x="3475038" y="1037872"/>
                </a:cubicBezTo>
                <a:cubicBezTo>
                  <a:pt x="3487738" y="1018822"/>
                  <a:pt x="3506788" y="987072"/>
                  <a:pt x="3506788" y="968022"/>
                </a:cubicBezTo>
                <a:cubicBezTo>
                  <a:pt x="3506788" y="955322"/>
                  <a:pt x="3468688" y="923572"/>
                  <a:pt x="3468688" y="904522"/>
                </a:cubicBezTo>
                <a:cubicBezTo>
                  <a:pt x="3468688" y="891822"/>
                  <a:pt x="3475038" y="879122"/>
                  <a:pt x="3475038" y="866422"/>
                </a:cubicBezTo>
                <a:cubicBezTo>
                  <a:pt x="3481388" y="853722"/>
                  <a:pt x="3475038" y="834672"/>
                  <a:pt x="3475038" y="815622"/>
                </a:cubicBezTo>
                <a:cubicBezTo>
                  <a:pt x="3475038" y="752122"/>
                  <a:pt x="3519488" y="694972"/>
                  <a:pt x="3589338" y="694972"/>
                </a:cubicBezTo>
                <a:cubicBezTo>
                  <a:pt x="3722688" y="694972"/>
                  <a:pt x="3709988" y="841022"/>
                  <a:pt x="3709988" y="898172"/>
                </a:cubicBezTo>
                <a:cubicBezTo>
                  <a:pt x="3709988" y="917222"/>
                  <a:pt x="3671888" y="1006122"/>
                  <a:pt x="3671888" y="1025172"/>
                </a:cubicBezTo>
                <a:cubicBezTo>
                  <a:pt x="3671888" y="1037872"/>
                  <a:pt x="3735388" y="1088672"/>
                  <a:pt x="3735388" y="1101372"/>
                </a:cubicBezTo>
                <a:cubicBezTo>
                  <a:pt x="3735388" y="1120422"/>
                  <a:pt x="3709988" y="1171222"/>
                  <a:pt x="3709988" y="1190272"/>
                </a:cubicBezTo>
                <a:cubicBezTo>
                  <a:pt x="3709988" y="1272822"/>
                  <a:pt x="3786188" y="1412522"/>
                  <a:pt x="3786188" y="1412522"/>
                </a:cubicBezTo>
                <a:cubicBezTo>
                  <a:pt x="3786188" y="1431572"/>
                  <a:pt x="3754438" y="1469672"/>
                  <a:pt x="3754438" y="1488722"/>
                </a:cubicBezTo>
                <a:cubicBezTo>
                  <a:pt x="3754438" y="1501422"/>
                  <a:pt x="3760788" y="1571272"/>
                  <a:pt x="3767138" y="1615722"/>
                </a:cubicBezTo>
                <a:cubicBezTo>
                  <a:pt x="3792538" y="1564922"/>
                  <a:pt x="3824288" y="1482372"/>
                  <a:pt x="3824288" y="1463322"/>
                </a:cubicBezTo>
                <a:cubicBezTo>
                  <a:pt x="3824288" y="1450622"/>
                  <a:pt x="3811588" y="1450622"/>
                  <a:pt x="3811588" y="1437922"/>
                </a:cubicBezTo>
                <a:cubicBezTo>
                  <a:pt x="3811588" y="1418872"/>
                  <a:pt x="3824288" y="1361722"/>
                  <a:pt x="3824288" y="1323622"/>
                </a:cubicBezTo>
                <a:cubicBezTo>
                  <a:pt x="3824288" y="1298222"/>
                  <a:pt x="3830638" y="1272822"/>
                  <a:pt x="3830638" y="1247422"/>
                </a:cubicBezTo>
                <a:lnTo>
                  <a:pt x="3849688" y="1095022"/>
                </a:lnTo>
                <a:cubicBezTo>
                  <a:pt x="3830638" y="1037872"/>
                  <a:pt x="3906838" y="1056922"/>
                  <a:pt x="3900488" y="1018822"/>
                </a:cubicBezTo>
                <a:cubicBezTo>
                  <a:pt x="3875088" y="948972"/>
                  <a:pt x="3976688" y="974372"/>
                  <a:pt x="3976688" y="923572"/>
                </a:cubicBezTo>
                <a:cubicBezTo>
                  <a:pt x="3976688" y="904522"/>
                  <a:pt x="3944938" y="853722"/>
                  <a:pt x="3938588" y="815622"/>
                </a:cubicBezTo>
                <a:cubicBezTo>
                  <a:pt x="3932238" y="790222"/>
                  <a:pt x="3938588" y="752122"/>
                  <a:pt x="3932238" y="733072"/>
                </a:cubicBezTo>
                <a:cubicBezTo>
                  <a:pt x="3932238" y="714022"/>
                  <a:pt x="3906838" y="714022"/>
                  <a:pt x="3900488" y="714022"/>
                </a:cubicBezTo>
                <a:cubicBezTo>
                  <a:pt x="3951288" y="606072"/>
                  <a:pt x="3963988" y="567972"/>
                  <a:pt x="4059238" y="567972"/>
                </a:cubicBezTo>
                <a:cubicBezTo>
                  <a:pt x="4071938" y="567972"/>
                  <a:pt x="4211638" y="574322"/>
                  <a:pt x="4211638" y="644172"/>
                </a:cubicBezTo>
                <a:cubicBezTo>
                  <a:pt x="4211638" y="663222"/>
                  <a:pt x="4205288" y="726722"/>
                  <a:pt x="4198938" y="764822"/>
                </a:cubicBezTo>
                <a:cubicBezTo>
                  <a:pt x="4198938" y="783872"/>
                  <a:pt x="4179888" y="809272"/>
                  <a:pt x="4179888" y="828322"/>
                </a:cubicBezTo>
                <a:cubicBezTo>
                  <a:pt x="4179888" y="841022"/>
                  <a:pt x="4198938" y="891822"/>
                  <a:pt x="4211638" y="923572"/>
                </a:cubicBezTo>
                <a:cubicBezTo>
                  <a:pt x="4243388" y="980722"/>
                  <a:pt x="4332288" y="987072"/>
                  <a:pt x="4383088" y="1018822"/>
                </a:cubicBezTo>
                <a:cubicBezTo>
                  <a:pt x="4402138" y="1031522"/>
                  <a:pt x="4414838" y="1050572"/>
                  <a:pt x="4421188" y="1075972"/>
                </a:cubicBezTo>
                <a:cubicBezTo>
                  <a:pt x="4465638" y="1171222"/>
                  <a:pt x="4459288" y="1183922"/>
                  <a:pt x="4459288" y="1266472"/>
                </a:cubicBezTo>
                <a:cubicBezTo>
                  <a:pt x="4459288" y="1596672"/>
                  <a:pt x="4364038" y="1818922"/>
                  <a:pt x="4364038" y="1857022"/>
                </a:cubicBezTo>
                <a:lnTo>
                  <a:pt x="4364038" y="2047522"/>
                </a:lnTo>
                <a:cubicBezTo>
                  <a:pt x="4357688" y="2117372"/>
                  <a:pt x="4319588" y="2238022"/>
                  <a:pt x="4319588" y="2250722"/>
                </a:cubicBezTo>
                <a:lnTo>
                  <a:pt x="4364038" y="2701572"/>
                </a:lnTo>
                <a:cubicBezTo>
                  <a:pt x="4357688" y="2853972"/>
                  <a:pt x="4338638" y="2993672"/>
                  <a:pt x="4319588" y="3146072"/>
                </a:cubicBezTo>
                <a:cubicBezTo>
                  <a:pt x="4313238" y="3171472"/>
                  <a:pt x="4332288" y="3215922"/>
                  <a:pt x="4319588" y="3247672"/>
                </a:cubicBezTo>
                <a:cubicBezTo>
                  <a:pt x="4306888" y="3279422"/>
                  <a:pt x="4268788" y="3304822"/>
                  <a:pt x="4237038" y="3330222"/>
                </a:cubicBezTo>
                <a:cubicBezTo>
                  <a:pt x="4192588" y="3361972"/>
                  <a:pt x="4173538" y="3355622"/>
                  <a:pt x="4129088" y="3355622"/>
                </a:cubicBezTo>
                <a:cubicBezTo>
                  <a:pt x="4103688" y="3355622"/>
                  <a:pt x="4059238" y="3361972"/>
                  <a:pt x="4059238" y="3317522"/>
                </a:cubicBezTo>
                <a:cubicBezTo>
                  <a:pt x="4059238" y="3304822"/>
                  <a:pt x="4110038" y="3241322"/>
                  <a:pt x="4129088" y="3203222"/>
                </a:cubicBezTo>
                <a:cubicBezTo>
                  <a:pt x="4135438" y="3190522"/>
                  <a:pt x="4122738" y="3171472"/>
                  <a:pt x="4129088" y="3165122"/>
                </a:cubicBezTo>
                <a:cubicBezTo>
                  <a:pt x="4141788" y="3127022"/>
                  <a:pt x="4186238" y="3076222"/>
                  <a:pt x="4186238" y="3063522"/>
                </a:cubicBezTo>
                <a:lnTo>
                  <a:pt x="4186238" y="2790472"/>
                </a:lnTo>
                <a:cubicBezTo>
                  <a:pt x="4154488" y="2669822"/>
                  <a:pt x="4198938" y="2555522"/>
                  <a:pt x="4110038" y="2441222"/>
                </a:cubicBezTo>
                <a:cubicBezTo>
                  <a:pt x="4110038" y="2441222"/>
                  <a:pt x="4103688" y="2434872"/>
                  <a:pt x="4103688" y="2453922"/>
                </a:cubicBezTo>
                <a:cubicBezTo>
                  <a:pt x="4103688" y="2466622"/>
                  <a:pt x="4116388" y="2498372"/>
                  <a:pt x="4116388" y="2523772"/>
                </a:cubicBezTo>
                <a:cubicBezTo>
                  <a:pt x="4122738" y="2561872"/>
                  <a:pt x="4129088" y="2631722"/>
                  <a:pt x="4129088" y="2650772"/>
                </a:cubicBezTo>
                <a:cubicBezTo>
                  <a:pt x="4129088" y="2663472"/>
                  <a:pt x="4129088" y="2682522"/>
                  <a:pt x="4122738" y="2879372"/>
                </a:cubicBezTo>
                <a:cubicBezTo>
                  <a:pt x="4116388" y="2930172"/>
                  <a:pt x="4122738" y="3000022"/>
                  <a:pt x="4090988" y="3063522"/>
                </a:cubicBezTo>
                <a:cubicBezTo>
                  <a:pt x="4078288" y="3088922"/>
                  <a:pt x="4014788" y="3088922"/>
                  <a:pt x="3995738" y="3088922"/>
                </a:cubicBezTo>
                <a:cubicBezTo>
                  <a:pt x="3913188" y="3095272"/>
                  <a:pt x="3824288" y="3101622"/>
                  <a:pt x="3741738" y="3101622"/>
                </a:cubicBezTo>
                <a:cubicBezTo>
                  <a:pt x="3716338" y="3088922"/>
                  <a:pt x="3722688" y="3069872"/>
                  <a:pt x="3729038" y="3057172"/>
                </a:cubicBezTo>
                <a:cubicBezTo>
                  <a:pt x="3678238" y="3050822"/>
                  <a:pt x="3582988" y="3044472"/>
                  <a:pt x="3570288" y="3044472"/>
                </a:cubicBezTo>
                <a:cubicBezTo>
                  <a:pt x="3551238" y="3044472"/>
                  <a:pt x="3538538" y="3044472"/>
                  <a:pt x="3519488" y="3050822"/>
                </a:cubicBezTo>
                <a:cubicBezTo>
                  <a:pt x="3551238" y="3088922"/>
                  <a:pt x="3595688" y="3127022"/>
                  <a:pt x="3633788" y="3158772"/>
                </a:cubicBezTo>
                <a:cubicBezTo>
                  <a:pt x="3608388" y="3203222"/>
                  <a:pt x="3551238" y="3215922"/>
                  <a:pt x="3513138" y="3215922"/>
                </a:cubicBezTo>
                <a:cubicBezTo>
                  <a:pt x="3449638" y="3215922"/>
                  <a:pt x="3411538" y="3196872"/>
                  <a:pt x="3373438" y="3139722"/>
                </a:cubicBezTo>
                <a:cubicBezTo>
                  <a:pt x="3348038" y="3107972"/>
                  <a:pt x="3367088" y="3044472"/>
                  <a:pt x="3354388" y="3006372"/>
                </a:cubicBezTo>
                <a:cubicBezTo>
                  <a:pt x="3348038" y="2980972"/>
                  <a:pt x="3328988" y="2949222"/>
                  <a:pt x="3322638" y="2917472"/>
                </a:cubicBezTo>
                <a:cubicBezTo>
                  <a:pt x="3309938" y="2866672"/>
                  <a:pt x="3303588" y="2765072"/>
                  <a:pt x="3303588" y="2752372"/>
                </a:cubicBezTo>
                <a:lnTo>
                  <a:pt x="3303588" y="2587272"/>
                </a:lnTo>
                <a:cubicBezTo>
                  <a:pt x="3322638" y="2384072"/>
                  <a:pt x="3360738" y="2320572"/>
                  <a:pt x="3360738" y="2149122"/>
                </a:cubicBezTo>
                <a:cubicBezTo>
                  <a:pt x="3360738" y="2142772"/>
                  <a:pt x="3360738" y="1996722"/>
                  <a:pt x="3328988" y="1952272"/>
                </a:cubicBezTo>
                <a:cubicBezTo>
                  <a:pt x="3259138" y="2091972"/>
                  <a:pt x="3233738" y="2263422"/>
                  <a:pt x="3214688" y="2415822"/>
                </a:cubicBezTo>
                <a:cubicBezTo>
                  <a:pt x="3201988" y="2523772"/>
                  <a:pt x="3214688" y="2739672"/>
                  <a:pt x="3214688" y="2758722"/>
                </a:cubicBezTo>
                <a:cubicBezTo>
                  <a:pt x="3214688" y="2771422"/>
                  <a:pt x="3201988" y="2898422"/>
                  <a:pt x="3201988" y="2911122"/>
                </a:cubicBezTo>
                <a:cubicBezTo>
                  <a:pt x="3201988" y="2942872"/>
                  <a:pt x="3265488" y="3038122"/>
                  <a:pt x="3265488" y="3050822"/>
                </a:cubicBezTo>
                <a:cubicBezTo>
                  <a:pt x="3265488" y="3069872"/>
                  <a:pt x="3214688" y="3082572"/>
                  <a:pt x="3214688" y="3082572"/>
                </a:cubicBezTo>
                <a:cubicBezTo>
                  <a:pt x="3201988" y="3082572"/>
                  <a:pt x="3163888" y="3076222"/>
                  <a:pt x="3144838" y="3063522"/>
                </a:cubicBezTo>
                <a:cubicBezTo>
                  <a:pt x="3106738" y="3038122"/>
                  <a:pt x="3074988" y="3012722"/>
                  <a:pt x="3055938" y="2987322"/>
                </a:cubicBezTo>
                <a:cubicBezTo>
                  <a:pt x="3049588" y="2974622"/>
                  <a:pt x="3055938" y="2955572"/>
                  <a:pt x="3055938" y="2942872"/>
                </a:cubicBezTo>
                <a:cubicBezTo>
                  <a:pt x="3055938" y="2930172"/>
                  <a:pt x="3062288" y="2911122"/>
                  <a:pt x="3062288" y="2898422"/>
                </a:cubicBezTo>
                <a:cubicBezTo>
                  <a:pt x="3062288" y="2879372"/>
                  <a:pt x="3030538" y="2720622"/>
                  <a:pt x="3030538" y="2707922"/>
                </a:cubicBezTo>
                <a:lnTo>
                  <a:pt x="3043238" y="2307872"/>
                </a:lnTo>
                <a:cubicBezTo>
                  <a:pt x="3036888" y="2276122"/>
                  <a:pt x="3030538" y="2238022"/>
                  <a:pt x="3024188" y="2199922"/>
                </a:cubicBezTo>
                <a:cubicBezTo>
                  <a:pt x="3011488" y="2212622"/>
                  <a:pt x="2992438" y="2238022"/>
                  <a:pt x="2992438" y="2257072"/>
                </a:cubicBezTo>
                <a:cubicBezTo>
                  <a:pt x="2960688" y="2403122"/>
                  <a:pt x="2909888" y="2688872"/>
                  <a:pt x="2909888" y="2707922"/>
                </a:cubicBezTo>
                <a:lnTo>
                  <a:pt x="2909888" y="2892072"/>
                </a:lnTo>
                <a:cubicBezTo>
                  <a:pt x="2897188" y="2936522"/>
                  <a:pt x="2884488" y="3000022"/>
                  <a:pt x="2884488" y="3019072"/>
                </a:cubicBezTo>
                <a:cubicBezTo>
                  <a:pt x="2884488" y="3031772"/>
                  <a:pt x="2903538" y="3082572"/>
                  <a:pt x="2903538" y="3095272"/>
                </a:cubicBezTo>
                <a:cubicBezTo>
                  <a:pt x="2903538" y="3133372"/>
                  <a:pt x="2871788" y="3152422"/>
                  <a:pt x="2846388" y="3152422"/>
                </a:cubicBezTo>
                <a:cubicBezTo>
                  <a:pt x="2795588" y="3152422"/>
                  <a:pt x="2757488" y="3139722"/>
                  <a:pt x="2757488" y="3088922"/>
                </a:cubicBezTo>
                <a:cubicBezTo>
                  <a:pt x="2757488" y="3076222"/>
                  <a:pt x="2776538" y="3012722"/>
                  <a:pt x="2776538" y="2993672"/>
                </a:cubicBezTo>
                <a:cubicBezTo>
                  <a:pt x="2776538" y="2980972"/>
                  <a:pt x="2738438" y="2923822"/>
                  <a:pt x="2738438" y="2911122"/>
                </a:cubicBezTo>
                <a:lnTo>
                  <a:pt x="2770188" y="2492022"/>
                </a:lnTo>
                <a:lnTo>
                  <a:pt x="2770188" y="2193572"/>
                </a:lnTo>
                <a:cubicBezTo>
                  <a:pt x="2757488" y="2130072"/>
                  <a:pt x="2763838" y="2060222"/>
                  <a:pt x="2732088" y="1996722"/>
                </a:cubicBezTo>
                <a:lnTo>
                  <a:pt x="2706688" y="1996722"/>
                </a:lnTo>
                <a:lnTo>
                  <a:pt x="2706688" y="1971322"/>
                </a:lnTo>
                <a:lnTo>
                  <a:pt x="2693988" y="1958622"/>
                </a:lnTo>
                <a:cubicBezTo>
                  <a:pt x="2681288" y="1964972"/>
                  <a:pt x="2655888" y="1977672"/>
                  <a:pt x="2655888" y="1996722"/>
                </a:cubicBezTo>
                <a:lnTo>
                  <a:pt x="2655888" y="2130072"/>
                </a:lnTo>
                <a:cubicBezTo>
                  <a:pt x="2643188" y="2193572"/>
                  <a:pt x="2624138" y="2250722"/>
                  <a:pt x="2611438" y="2307872"/>
                </a:cubicBezTo>
                <a:cubicBezTo>
                  <a:pt x="2605088" y="2345972"/>
                  <a:pt x="2573338" y="2377722"/>
                  <a:pt x="2560638" y="2422172"/>
                </a:cubicBezTo>
                <a:cubicBezTo>
                  <a:pt x="2541588" y="2472972"/>
                  <a:pt x="2535238" y="2542822"/>
                  <a:pt x="2516188" y="2599972"/>
                </a:cubicBezTo>
                <a:cubicBezTo>
                  <a:pt x="2497138" y="2657122"/>
                  <a:pt x="2478088" y="2726972"/>
                  <a:pt x="2478088" y="2784122"/>
                </a:cubicBezTo>
                <a:lnTo>
                  <a:pt x="2497138" y="3133372"/>
                </a:lnTo>
                <a:cubicBezTo>
                  <a:pt x="2497138" y="3152422"/>
                  <a:pt x="2478088" y="3158772"/>
                  <a:pt x="2478088" y="3171472"/>
                </a:cubicBezTo>
                <a:cubicBezTo>
                  <a:pt x="2478088" y="3292122"/>
                  <a:pt x="2624138" y="3311172"/>
                  <a:pt x="2624138" y="3374672"/>
                </a:cubicBezTo>
                <a:cubicBezTo>
                  <a:pt x="2624138" y="3419122"/>
                  <a:pt x="2484438" y="3438172"/>
                  <a:pt x="2484438" y="3438172"/>
                </a:cubicBezTo>
                <a:cubicBezTo>
                  <a:pt x="2433638" y="3438172"/>
                  <a:pt x="2357438" y="3387372"/>
                  <a:pt x="2344738" y="3355622"/>
                </a:cubicBezTo>
                <a:cubicBezTo>
                  <a:pt x="2332038" y="3323872"/>
                  <a:pt x="2338388" y="3279422"/>
                  <a:pt x="2332038" y="3254022"/>
                </a:cubicBezTo>
                <a:cubicBezTo>
                  <a:pt x="2325688" y="3209572"/>
                  <a:pt x="2262188" y="3107972"/>
                  <a:pt x="2262188" y="3050822"/>
                </a:cubicBezTo>
                <a:lnTo>
                  <a:pt x="2293938" y="2625372"/>
                </a:lnTo>
                <a:cubicBezTo>
                  <a:pt x="2274888" y="2517422"/>
                  <a:pt x="2243138" y="2403122"/>
                  <a:pt x="2217738" y="2288822"/>
                </a:cubicBezTo>
                <a:cubicBezTo>
                  <a:pt x="2205038" y="2218972"/>
                  <a:pt x="2205038" y="2136422"/>
                  <a:pt x="2185988" y="2072922"/>
                </a:cubicBezTo>
                <a:cubicBezTo>
                  <a:pt x="2166938" y="2003072"/>
                  <a:pt x="2128838" y="1945922"/>
                  <a:pt x="2109788" y="1882422"/>
                </a:cubicBezTo>
                <a:cubicBezTo>
                  <a:pt x="2103438" y="1857022"/>
                  <a:pt x="2109788" y="1825272"/>
                  <a:pt x="2097088" y="1806222"/>
                </a:cubicBezTo>
                <a:cubicBezTo>
                  <a:pt x="2090738" y="1780822"/>
                  <a:pt x="2071688" y="1749072"/>
                  <a:pt x="2058988" y="1717322"/>
                </a:cubicBezTo>
                <a:cubicBezTo>
                  <a:pt x="2033588" y="1653822"/>
                  <a:pt x="2020888" y="1583972"/>
                  <a:pt x="2020888" y="1526822"/>
                </a:cubicBezTo>
                <a:cubicBezTo>
                  <a:pt x="2020888" y="1514122"/>
                  <a:pt x="2039938" y="1374422"/>
                  <a:pt x="2052638" y="1298222"/>
                </a:cubicBezTo>
                <a:cubicBezTo>
                  <a:pt x="2052638" y="1272822"/>
                  <a:pt x="2046288" y="1241072"/>
                  <a:pt x="2046288" y="1209322"/>
                </a:cubicBezTo>
                <a:cubicBezTo>
                  <a:pt x="2109788" y="987072"/>
                  <a:pt x="2389188" y="1056922"/>
                  <a:pt x="2389188" y="853722"/>
                </a:cubicBezTo>
                <a:cubicBezTo>
                  <a:pt x="2389188" y="841022"/>
                  <a:pt x="2357438" y="771172"/>
                  <a:pt x="2357438" y="758472"/>
                </a:cubicBezTo>
                <a:lnTo>
                  <a:pt x="2357438" y="637822"/>
                </a:lnTo>
                <a:cubicBezTo>
                  <a:pt x="2363788" y="625122"/>
                  <a:pt x="2363788" y="606072"/>
                  <a:pt x="2370138" y="599722"/>
                </a:cubicBezTo>
                <a:cubicBezTo>
                  <a:pt x="2389188" y="567972"/>
                  <a:pt x="2478088" y="529872"/>
                  <a:pt x="2497138" y="529872"/>
                </a:cubicBezTo>
                <a:cubicBezTo>
                  <a:pt x="2541588" y="529872"/>
                  <a:pt x="2560638" y="548922"/>
                  <a:pt x="2605088" y="593372"/>
                </a:cubicBezTo>
                <a:close/>
                <a:moveTo>
                  <a:pt x="10136187" y="675922"/>
                </a:moveTo>
                <a:cubicBezTo>
                  <a:pt x="10136187" y="694972"/>
                  <a:pt x="10123487" y="733072"/>
                  <a:pt x="10117137" y="783872"/>
                </a:cubicBezTo>
                <a:cubicBezTo>
                  <a:pt x="10129837" y="790222"/>
                  <a:pt x="10142537" y="790222"/>
                  <a:pt x="10155237" y="783872"/>
                </a:cubicBezTo>
                <a:cubicBezTo>
                  <a:pt x="10155237" y="783872"/>
                  <a:pt x="10161587" y="777522"/>
                  <a:pt x="10161587" y="796572"/>
                </a:cubicBezTo>
                <a:cubicBezTo>
                  <a:pt x="10161587" y="809272"/>
                  <a:pt x="10142537" y="841022"/>
                  <a:pt x="10136187" y="860072"/>
                </a:cubicBezTo>
                <a:cubicBezTo>
                  <a:pt x="10129837" y="872772"/>
                  <a:pt x="10110787" y="879122"/>
                  <a:pt x="10098087" y="898172"/>
                </a:cubicBezTo>
                <a:cubicBezTo>
                  <a:pt x="10072687" y="929922"/>
                  <a:pt x="10072687" y="993422"/>
                  <a:pt x="10079037" y="1044222"/>
                </a:cubicBezTo>
                <a:cubicBezTo>
                  <a:pt x="10047287" y="1069622"/>
                  <a:pt x="9983787" y="1133122"/>
                  <a:pt x="9939337" y="1145822"/>
                </a:cubicBezTo>
                <a:cubicBezTo>
                  <a:pt x="9952037" y="1152172"/>
                  <a:pt x="9977437" y="1164872"/>
                  <a:pt x="9977437" y="1177572"/>
                </a:cubicBezTo>
                <a:cubicBezTo>
                  <a:pt x="9977437" y="1196622"/>
                  <a:pt x="9964737" y="1222022"/>
                  <a:pt x="9964737" y="1234722"/>
                </a:cubicBezTo>
                <a:cubicBezTo>
                  <a:pt x="9964737" y="1253772"/>
                  <a:pt x="9996487" y="1412522"/>
                  <a:pt x="10009187" y="1501422"/>
                </a:cubicBezTo>
                <a:cubicBezTo>
                  <a:pt x="10028237" y="1615722"/>
                  <a:pt x="10047287" y="1844322"/>
                  <a:pt x="10047287" y="1863372"/>
                </a:cubicBezTo>
                <a:cubicBezTo>
                  <a:pt x="10047287" y="1876072"/>
                  <a:pt x="10047287" y="1895122"/>
                  <a:pt x="10040937" y="1914172"/>
                </a:cubicBezTo>
                <a:cubicBezTo>
                  <a:pt x="10021887" y="1945922"/>
                  <a:pt x="9977437" y="2003072"/>
                  <a:pt x="9964737" y="2003072"/>
                </a:cubicBezTo>
                <a:cubicBezTo>
                  <a:pt x="9945687" y="2003072"/>
                  <a:pt x="9901237" y="1952272"/>
                  <a:pt x="9869487" y="1920522"/>
                </a:cubicBezTo>
                <a:lnTo>
                  <a:pt x="9869487" y="1463322"/>
                </a:lnTo>
                <a:cubicBezTo>
                  <a:pt x="9882187" y="1387122"/>
                  <a:pt x="9913937" y="1253772"/>
                  <a:pt x="9913937" y="1234722"/>
                </a:cubicBezTo>
                <a:cubicBezTo>
                  <a:pt x="9913937" y="1222022"/>
                  <a:pt x="9894887" y="1202972"/>
                  <a:pt x="9894887" y="1190272"/>
                </a:cubicBezTo>
                <a:cubicBezTo>
                  <a:pt x="9894887" y="1171222"/>
                  <a:pt x="9920287" y="1158522"/>
                  <a:pt x="9939337" y="1145822"/>
                </a:cubicBezTo>
                <a:cubicBezTo>
                  <a:pt x="9913937" y="1126772"/>
                  <a:pt x="9831387" y="1095022"/>
                  <a:pt x="9825037" y="1056922"/>
                </a:cubicBezTo>
                <a:cubicBezTo>
                  <a:pt x="9812337" y="1012472"/>
                  <a:pt x="9818687" y="955322"/>
                  <a:pt x="9805987" y="910872"/>
                </a:cubicBezTo>
                <a:cubicBezTo>
                  <a:pt x="9805987" y="891822"/>
                  <a:pt x="9780587" y="891822"/>
                  <a:pt x="9774237" y="879122"/>
                </a:cubicBezTo>
                <a:cubicBezTo>
                  <a:pt x="9761537" y="853722"/>
                  <a:pt x="9755187" y="815622"/>
                  <a:pt x="9755187" y="802922"/>
                </a:cubicBezTo>
                <a:cubicBezTo>
                  <a:pt x="9755187" y="783872"/>
                  <a:pt x="9780587" y="790222"/>
                  <a:pt x="9780587" y="777522"/>
                </a:cubicBezTo>
                <a:cubicBezTo>
                  <a:pt x="9780587" y="758472"/>
                  <a:pt x="9767887" y="726722"/>
                  <a:pt x="9767887" y="714022"/>
                </a:cubicBezTo>
                <a:cubicBezTo>
                  <a:pt x="9767887" y="644172"/>
                  <a:pt x="9818687" y="510822"/>
                  <a:pt x="9932987" y="510822"/>
                </a:cubicBezTo>
                <a:cubicBezTo>
                  <a:pt x="10034587" y="510822"/>
                  <a:pt x="10136187" y="561622"/>
                  <a:pt x="10136187" y="675922"/>
                </a:cubicBezTo>
                <a:close/>
                <a:moveTo>
                  <a:pt x="11171237" y="186972"/>
                </a:moveTo>
                <a:cubicBezTo>
                  <a:pt x="11253787" y="218722"/>
                  <a:pt x="11266487" y="339372"/>
                  <a:pt x="11285537" y="402872"/>
                </a:cubicBezTo>
                <a:cubicBezTo>
                  <a:pt x="11298237" y="447322"/>
                  <a:pt x="11342687" y="517172"/>
                  <a:pt x="11342687" y="529872"/>
                </a:cubicBezTo>
                <a:cubicBezTo>
                  <a:pt x="11342687" y="574322"/>
                  <a:pt x="11266487" y="580672"/>
                  <a:pt x="11260137" y="580672"/>
                </a:cubicBezTo>
                <a:cubicBezTo>
                  <a:pt x="11247437" y="580672"/>
                  <a:pt x="11234737" y="574322"/>
                  <a:pt x="11215687" y="574322"/>
                </a:cubicBezTo>
                <a:cubicBezTo>
                  <a:pt x="11215687" y="561622"/>
                  <a:pt x="11215687" y="548922"/>
                  <a:pt x="11209337" y="536222"/>
                </a:cubicBezTo>
                <a:cubicBezTo>
                  <a:pt x="11171237" y="555272"/>
                  <a:pt x="11164887" y="587022"/>
                  <a:pt x="11164887" y="606072"/>
                </a:cubicBezTo>
                <a:cubicBezTo>
                  <a:pt x="11164887" y="631472"/>
                  <a:pt x="11183937" y="701322"/>
                  <a:pt x="11222037" y="714022"/>
                </a:cubicBezTo>
                <a:cubicBezTo>
                  <a:pt x="11247437" y="726722"/>
                  <a:pt x="11304587" y="714022"/>
                  <a:pt x="11349037" y="752122"/>
                </a:cubicBezTo>
                <a:cubicBezTo>
                  <a:pt x="11361737" y="764822"/>
                  <a:pt x="11406187" y="860072"/>
                  <a:pt x="11406187" y="904522"/>
                </a:cubicBezTo>
                <a:lnTo>
                  <a:pt x="11406187" y="1152172"/>
                </a:lnTo>
                <a:cubicBezTo>
                  <a:pt x="11412537" y="1215672"/>
                  <a:pt x="11418887" y="1272822"/>
                  <a:pt x="11425237" y="1329972"/>
                </a:cubicBezTo>
                <a:lnTo>
                  <a:pt x="11418887" y="1698272"/>
                </a:lnTo>
                <a:cubicBezTo>
                  <a:pt x="11425237" y="1749072"/>
                  <a:pt x="11437937" y="1831622"/>
                  <a:pt x="11437937" y="1850672"/>
                </a:cubicBezTo>
                <a:cubicBezTo>
                  <a:pt x="11437937" y="1863372"/>
                  <a:pt x="11425237" y="1901472"/>
                  <a:pt x="11425237" y="1920522"/>
                </a:cubicBezTo>
                <a:cubicBezTo>
                  <a:pt x="11425237" y="1933222"/>
                  <a:pt x="11545887" y="2136422"/>
                  <a:pt x="11577637" y="2257072"/>
                </a:cubicBezTo>
                <a:cubicBezTo>
                  <a:pt x="11603037" y="2345972"/>
                  <a:pt x="11698287" y="2396772"/>
                  <a:pt x="11698287" y="2472972"/>
                </a:cubicBezTo>
                <a:cubicBezTo>
                  <a:pt x="11698287" y="2485672"/>
                  <a:pt x="11691937" y="2504722"/>
                  <a:pt x="11679237" y="2511072"/>
                </a:cubicBezTo>
                <a:cubicBezTo>
                  <a:pt x="11634787" y="2536472"/>
                  <a:pt x="11583987" y="2549172"/>
                  <a:pt x="11545887" y="2568222"/>
                </a:cubicBezTo>
                <a:cubicBezTo>
                  <a:pt x="11501437" y="2587272"/>
                  <a:pt x="11437937" y="2599972"/>
                  <a:pt x="11425237" y="2644422"/>
                </a:cubicBezTo>
                <a:cubicBezTo>
                  <a:pt x="11387137" y="2758722"/>
                  <a:pt x="11380787" y="2993672"/>
                  <a:pt x="11380787" y="3012722"/>
                </a:cubicBezTo>
                <a:cubicBezTo>
                  <a:pt x="11380787" y="3025422"/>
                  <a:pt x="11374437" y="3165122"/>
                  <a:pt x="11393487" y="3241322"/>
                </a:cubicBezTo>
                <a:cubicBezTo>
                  <a:pt x="11406187" y="3285772"/>
                  <a:pt x="11463337" y="3285772"/>
                  <a:pt x="11501437" y="3311172"/>
                </a:cubicBezTo>
                <a:cubicBezTo>
                  <a:pt x="11495087" y="3317522"/>
                  <a:pt x="11495087" y="3323872"/>
                  <a:pt x="11488737" y="3330222"/>
                </a:cubicBezTo>
                <a:lnTo>
                  <a:pt x="11355387" y="3330222"/>
                </a:lnTo>
                <a:cubicBezTo>
                  <a:pt x="11336337" y="3323872"/>
                  <a:pt x="11298237" y="3311172"/>
                  <a:pt x="11291887" y="3298472"/>
                </a:cubicBezTo>
                <a:cubicBezTo>
                  <a:pt x="11266487" y="3254022"/>
                  <a:pt x="11279187" y="3177822"/>
                  <a:pt x="11241087" y="3139722"/>
                </a:cubicBezTo>
                <a:cubicBezTo>
                  <a:pt x="11202987" y="3146072"/>
                  <a:pt x="11190287" y="3215922"/>
                  <a:pt x="11177587" y="3247672"/>
                </a:cubicBezTo>
                <a:cubicBezTo>
                  <a:pt x="11183937" y="3190522"/>
                  <a:pt x="11177587" y="3088922"/>
                  <a:pt x="11177587" y="3076222"/>
                </a:cubicBezTo>
                <a:cubicBezTo>
                  <a:pt x="11177587" y="3025422"/>
                  <a:pt x="11234737" y="2980972"/>
                  <a:pt x="11260137" y="2968272"/>
                </a:cubicBezTo>
                <a:cubicBezTo>
                  <a:pt x="11266487" y="2955572"/>
                  <a:pt x="11266487" y="2936522"/>
                  <a:pt x="11272837" y="2923822"/>
                </a:cubicBezTo>
                <a:lnTo>
                  <a:pt x="11272837" y="2739672"/>
                </a:lnTo>
                <a:cubicBezTo>
                  <a:pt x="11253787" y="2663472"/>
                  <a:pt x="11247437" y="2555522"/>
                  <a:pt x="11215687" y="2466622"/>
                </a:cubicBezTo>
                <a:lnTo>
                  <a:pt x="10987087" y="2466622"/>
                </a:lnTo>
                <a:cubicBezTo>
                  <a:pt x="10980737" y="2492022"/>
                  <a:pt x="10993437" y="2511072"/>
                  <a:pt x="10987087" y="2657122"/>
                </a:cubicBezTo>
                <a:cubicBezTo>
                  <a:pt x="10980737" y="2752372"/>
                  <a:pt x="10955337" y="2923822"/>
                  <a:pt x="10955337" y="2936522"/>
                </a:cubicBezTo>
                <a:cubicBezTo>
                  <a:pt x="10955337" y="2955572"/>
                  <a:pt x="10955337" y="3025422"/>
                  <a:pt x="10961687" y="3063522"/>
                </a:cubicBezTo>
                <a:cubicBezTo>
                  <a:pt x="10974387" y="3139722"/>
                  <a:pt x="11025187" y="3285772"/>
                  <a:pt x="11025187" y="3298472"/>
                </a:cubicBezTo>
                <a:cubicBezTo>
                  <a:pt x="11025187" y="3336572"/>
                  <a:pt x="10961687" y="3330222"/>
                  <a:pt x="10961687" y="3330222"/>
                </a:cubicBezTo>
                <a:cubicBezTo>
                  <a:pt x="10948987" y="3330222"/>
                  <a:pt x="10904537" y="3323872"/>
                  <a:pt x="10879137" y="3311172"/>
                </a:cubicBezTo>
                <a:cubicBezTo>
                  <a:pt x="10872787" y="3273072"/>
                  <a:pt x="10872787" y="3234972"/>
                  <a:pt x="10866437" y="3196872"/>
                </a:cubicBezTo>
                <a:cubicBezTo>
                  <a:pt x="10866437" y="3190522"/>
                  <a:pt x="10860087" y="3190522"/>
                  <a:pt x="10853737" y="3184172"/>
                </a:cubicBezTo>
                <a:cubicBezTo>
                  <a:pt x="10853737" y="3158772"/>
                  <a:pt x="10841037" y="3127022"/>
                  <a:pt x="10841037" y="3107972"/>
                </a:cubicBezTo>
                <a:cubicBezTo>
                  <a:pt x="10841037" y="3095272"/>
                  <a:pt x="10866437" y="3063522"/>
                  <a:pt x="10866437" y="3038122"/>
                </a:cubicBezTo>
                <a:lnTo>
                  <a:pt x="10866437" y="3006372"/>
                </a:lnTo>
                <a:cubicBezTo>
                  <a:pt x="10866437" y="2841272"/>
                  <a:pt x="10783887" y="2638072"/>
                  <a:pt x="10815637" y="2472972"/>
                </a:cubicBezTo>
                <a:lnTo>
                  <a:pt x="10714037" y="2472972"/>
                </a:lnTo>
                <a:lnTo>
                  <a:pt x="10739437" y="1952272"/>
                </a:lnTo>
                <a:cubicBezTo>
                  <a:pt x="10745787" y="1920522"/>
                  <a:pt x="10714037" y="1901472"/>
                  <a:pt x="10682287" y="1882422"/>
                </a:cubicBezTo>
                <a:lnTo>
                  <a:pt x="10682287" y="1329972"/>
                </a:lnTo>
                <a:lnTo>
                  <a:pt x="10701337" y="910872"/>
                </a:lnTo>
                <a:cubicBezTo>
                  <a:pt x="10694987" y="885472"/>
                  <a:pt x="10701337" y="853722"/>
                  <a:pt x="10701337" y="821972"/>
                </a:cubicBezTo>
                <a:cubicBezTo>
                  <a:pt x="10714037" y="783872"/>
                  <a:pt x="10714037" y="733072"/>
                  <a:pt x="10739437" y="701322"/>
                </a:cubicBezTo>
                <a:cubicBezTo>
                  <a:pt x="10777537" y="650522"/>
                  <a:pt x="10860087" y="625122"/>
                  <a:pt x="10923587" y="618772"/>
                </a:cubicBezTo>
                <a:cubicBezTo>
                  <a:pt x="10980737" y="612422"/>
                  <a:pt x="11006137" y="580672"/>
                  <a:pt x="11006137" y="548922"/>
                </a:cubicBezTo>
                <a:cubicBezTo>
                  <a:pt x="11006137" y="529872"/>
                  <a:pt x="11006137" y="529872"/>
                  <a:pt x="10999787" y="523522"/>
                </a:cubicBezTo>
                <a:cubicBezTo>
                  <a:pt x="10993437" y="529872"/>
                  <a:pt x="10987087" y="536222"/>
                  <a:pt x="10974387" y="536222"/>
                </a:cubicBezTo>
                <a:cubicBezTo>
                  <a:pt x="10961687" y="536222"/>
                  <a:pt x="10904537" y="517172"/>
                  <a:pt x="10904537" y="498122"/>
                </a:cubicBezTo>
                <a:cubicBezTo>
                  <a:pt x="10904537" y="479072"/>
                  <a:pt x="10936287" y="396522"/>
                  <a:pt x="10955337" y="358422"/>
                </a:cubicBezTo>
                <a:cubicBezTo>
                  <a:pt x="10980737" y="307622"/>
                  <a:pt x="10999787" y="193322"/>
                  <a:pt x="11075987" y="186972"/>
                </a:cubicBezTo>
                <a:lnTo>
                  <a:pt x="11171237" y="186972"/>
                </a:lnTo>
                <a:close/>
                <a:moveTo>
                  <a:pt x="9120187" y="180622"/>
                </a:moveTo>
                <a:cubicBezTo>
                  <a:pt x="9145587" y="263172"/>
                  <a:pt x="9151937" y="364772"/>
                  <a:pt x="9170987" y="460022"/>
                </a:cubicBezTo>
                <a:cubicBezTo>
                  <a:pt x="9183687" y="536222"/>
                  <a:pt x="9228137" y="618772"/>
                  <a:pt x="9253537" y="694972"/>
                </a:cubicBezTo>
                <a:cubicBezTo>
                  <a:pt x="9266237" y="720372"/>
                  <a:pt x="9291637" y="910872"/>
                  <a:pt x="9291637" y="968022"/>
                </a:cubicBezTo>
                <a:cubicBezTo>
                  <a:pt x="9291637" y="980722"/>
                  <a:pt x="9291637" y="999772"/>
                  <a:pt x="9285287" y="1012472"/>
                </a:cubicBezTo>
                <a:cubicBezTo>
                  <a:pt x="9278937" y="1031522"/>
                  <a:pt x="9259887" y="1056922"/>
                  <a:pt x="9259887" y="1075972"/>
                </a:cubicBezTo>
                <a:cubicBezTo>
                  <a:pt x="9259887" y="1126772"/>
                  <a:pt x="9266237" y="1183922"/>
                  <a:pt x="9253537" y="1241072"/>
                </a:cubicBezTo>
                <a:cubicBezTo>
                  <a:pt x="9253537" y="1253772"/>
                  <a:pt x="9221787" y="1272822"/>
                  <a:pt x="9209087" y="1272822"/>
                </a:cubicBezTo>
                <a:cubicBezTo>
                  <a:pt x="9209087" y="1272822"/>
                  <a:pt x="9145587" y="1228372"/>
                  <a:pt x="9145587" y="1253772"/>
                </a:cubicBezTo>
                <a:cubicBezTo>
                  <a:pt x="9145587" y="1272822"/>
                  <a:pt x="9151937" y="1285522"/>
                  <a:pt x="9151937" y="1298222"/>
                </a:cubicBezTo>
                <a:cubicBezTo>
                  <a:pt x="9164637" y="1406172"/>
                  <a:pt x="9202737" y="1533172"/>
                  <a:pt x="9196387" y="1653822"/>
                </a:cubicBezTo>
                <a:cubicBezTo>
                  <a:pt x="9183687" y="1761772"/>
                  <a:pt x="9202737" y="1787172"/>
                  <a:pt x="9209087" y="1850672"/>
                </a:cubicBezTo>
                <a:cubicBezTo>
                  <a:pt x="9196387" y="1850672"/>
                  <a:pt x="9183687" y="1850672"/>
                  <a:pt x="9170987" y="1844322"/>
                </a:cubicBezTo>
                <a:cubicBezTo>
                  <a:pt x="9158287" y="1857022"/>
                  <a:pt x="9139237" y="1876072"/>
                  <a:pt x="9139237" y="1888772"/>
                </a:cubicBezTo>
                <a:cubicBezTo>
                  <a:pt x="9113837" y="2022122"/>
                  <a:pt x="9088437" y="2187222"/>
                  <a:pt x="9056687" y="2333272"/>
                </a:cubicBezTo>
                <a:cubicBezTo>
                  <a:pt x="9043987" y="2365022"/>
                  <a:pt x="9037637" y="2434872"/>
                  <a:pt x="9037637" y="2453922"/>
                </a:cubicBezTo>
                <a:cubicBezTo>
                  <a:pt x="9037637" y="2466622"/>
                  <a:pt x="9050337" y="2549172"/>
                  <a:pt x="9056687" y="2593622"/>
                </a:cubicBezTo>
                <a:lnTo>
                  <a:pt x="9063037" y="2885722"/>
                </a:lnTo>
                <a:cubicBezTo>
                  <a:pt x="9075737" y="2942872"/>
                  <a:pt x="9094787" y="3031772"/>
                  <a:pt x="9120187" y="3101622"/>
                </a:cubicBezTo>
                <a:cubicBezTo>
                  <a:pt x="9139237" y="3139722"/>
                  <a:pt x="9139237" y="3196872"/>
                  <a:pt x="9158287" y="3247672"/>
                </a:cubicBezTo>
                <a:cubicBezTo>
                  <a:pt x="9170987" y="3292122"/>
                  <a:pt x="9221787" y="3374672"/>
                  <a:pt x="9221787" y="3387372"/>
                </a:cubicBezTo>
                <a:cubicBezTo>
                  <a:pt x="9221787" y="3406422"/>
                  <a:pt x="9215437" y="3431822"/>
                  <a:pt x="9202737" y="3444522"/>
                </a:cubicBezTo>
                <a:cubicBezTo>
                  <a:pt x="9177337" y="3450872"/>
                  <a:pt x="9126537" y="3457222"/>
                  <a:pt x="9113837" y="3457222"/>
                </a:cubicBezTo>
                <a:cubicBezTo>
                  <a:pt x="9094787" y="3457222"/>
                  <a:pt x="9050337" y="3457222"/>
                  <a:pt x="9043987" y="3431822"/>
                </a:cubicBezTo>
                <a:cubicBezTo>
                  <a:pt x="9018587" y="3349272"/>
                  <a:pt x="9018587" y="3266722"/>
                  <a:pt x="9005887" y="3184172"/>
                </a:cubicBezTo>
                <a:cubicBezTo>
                  <a:pt x="9005887" y="3171472"/>
                  <a:pt x="9012237" y="3146072"/>
                  <a:pt x="9012237" y="3133372"/>
                </a:cubicBezTo>
                <a:cubicBezTo>
                  <a:pt x="9012237" y="3050822"/>
                  <a:pt x="8897937" y="2682522"/>
                  <a:pt x="8891587" y="2663472"/>
                </a:cubicBezTo>
                <a:cubicBezTo>
                  <a:pt x="8783637" y="2860322"/>
                  <a:pt x="8599487" y="3057172"/>
                  <a:pt x="8599487" y="3228622"/>
                </a:cubicBezTo>
                <a:cubicBezTo>
                  <a:pt x="8599487" y="3241322"/>
                  <a:pt x="8612187" y="3266722"/>
                  <a:pt x="8612187" y="3285772"/>
                </a:cubicBezTo>
                <a:cubicBezTo>
                  <a:pt x="8612187" y="3311172"/>
                  <a:pt x="8580437" y="3381022"/>
                  <a:pt x="8548687" y="3381022"/>
                </a:cubicBezTo>
                <a:cubicBezTo>
                  <a:pt x="8523287" y="3381022"/>
                  <a:pt x="8472487" y="3336572"/>
                  <a:pt x="8466137" y="3317522"/>
                </a:cubicBezTo>
                <a:cubicBezTo>
                  <a:pt x="8453437" y="3285772"/>
                  <a:pt x="8453437" y="3222272"/>
                  <a:pt x="8453437" y="3209572"/>
                </a:cubicBezTo>
                <a:cubicBezTo>
                  <a:pt x="8453437" y="3190522"/>
                  <a:pt x="8447087" y="3095272"/>
                  <a:pt x="8472487" y="3044472"/>
                </a:cubicBezTo>
                <a:cubicBezTo>
                  <a:pt x="8497887" y="2993672"/>
                  <a:pt x="8555037" y="2980972"/>
                  <a:pt x="8580437" y="2942872"/>
                </a:cubicBezTo>
                <a:cubicBezTo>
                  <a:pt x="8650287" y="2841272"/>
                  <a:pt x="8675687" y="2707922"/>
                  <a:pt x="8720137" y="2612672"/>
                </a:cubicBezTo>
                <a:cubicBezTo>
                  <a:pt x="8796337" y="2441222"/>
                  <a:pt x="8859837" y="2434872"/>
                  <a:pt x="8859837" y="2307872"/>
                </a:cubicBezTo>
                <a:cubicBezTo>
                  <a:pt x="8859837" y="2225322"/>
                  <a:pt x="8796337" y="2130072"/>
                  <a:pt x="8751887" y="2047522"/>
                </a:cubicBezTo>
                <a:cubicBezTo>
                  <a:pt x="8675687" y="2072922"/>
                  <a:pt x="8535987" y="2104672"/>
                  <a:pt x="8523287" y="2104672"/>
                </a:cubicBezTo>
                <a:cubicBezTo>
                  <a:pt x="8504237" y="2104672"/>
                  <a:pt x="8345488" y="2085622"/>
                  <a:pt x="8269288" y="2060222"/>
                </a:cubicBezTo>
                <a:cubicBezTo>
                  <a:pt x="8218488" y="2047522"/>
                  <a:pt x="8161338" y="2009422"/>
                  <a:pt x="8148638" y="1958622"/>
                </a:cubicBezTo>
                <a:cubicBezTo>
                  <a:pt x="8142288" y="1945922"/>
                  <a:pt x="8142288" y="1933222"/>
                  <a:pt x="8142288" y="1920522"/>
                </a:cubicBezTo>
                <a:cubicBezTo>
                  <a:pt x="8142288" y="1799872"/>
                  <a:pt x="8281988" y="1539522"/>
                  <a:pt x="8339138" y="1456972"/>
                </a:cubicBezTo>
                <a:cubicBezTo>
                  <a:pt x="8339138" y="1450622"/>
                  <a:pt x="8358188" y="1450622"/>
                  <a:pt x="8364538" y="1437922"/>
                </a:cubicBezTo>
                <a:cubicBezTo>
                  <a:pt x="8377238" y="1425222"/>
                  <a:pt x="8377238" y="1406172"/>
                  <a:pt x="8377238" y="1393472"/>
                </a:cubicBezTo>
                <a:cubicBezTo>
                  <a:pt x="8415337" y="1349022"/>
                  <a:pt x="8421687" y="1272822"/>
                  <a:pt x="8447087" y="1234722"/>
                </a:cubicBezTo>
                <a:cubicBezTo>
                  <a:pt x="8459787" y="1209322"/>
                  <a:pt x="8478837" y="1196622"/>
                  <a:pt x="8485187" y="1177572"/>
                </a:cubicBezTo>
                <a:cubicBezTo>
                  <a:pt x="8491537" y="1171222"/>
                  <a:pt x="8491537" y="1158522"/>
                  <a:pt x="8491537" y="1145822"/>
                </a:cubicBezTo>
                <a:cubicBezTo>
                  <a:pt x="8510587" y="1069622"/>
                  <a:pt x="8523287" y="987072"/>
                  <a:pt x="8529637" y="910872"/>
                </a:cubicBezTo>
                <a:cubicBezTo>
                  <a:pt x="8529637" y="879122"/>
                  <a:pt x="8535987" y="847372"/>
                  <a:pt x="8535987" y="815622"/>
                </a:cubicBezTo>
                <a:cubicBezTo>
                  <a:pt x="8529637" y="764822"/>
                  <a:pt x="8548687" y="675922"/>
                  <a:pt x="8593137" y="637822"/>
                </a:cubicBezTo>
                <a:cubicBezTo>
                  <a:pt x="8650287" y="580672"/>
                  <a:pt x="8847137" y="561622"/>
                  <a:pt x="8847137" y="479072"/>
                </a:cubicBezTo>
                <a:cubicBezTo>
                  <a:pt x="8847137" y="460022"/>
                  <a:pt x="8840787" y="460022"/>
                  <a:pt x="8834437" y="453672"/>
                </a:cubicBezTo>
                <a:cubicBezTo>
                  <a:pt x="8828087" y="434622"/>
                  <a:pt x="8809037" y="409222"/>
                  <a:pt x="8802687" y="390172"/>
                </a:cubicBezTo>
                <a:cubicBezTo>
                  <a:pt x="8789987" y="333022"/>
                  <a:pt x="8783637" y="231422"/>
                  <a:pt x="8783637" y="212372"/>
                </a:cubicBezTo>
                <a:cubicBezTo>
                  <a:pt x="8783637" y="180622"/>
                  <a:pt x="8853487" y="72672"/>
                  <a:pt x="8885237" y="66322"/>
                </a:cubicBezTo>
                <a:cubicBezTo>
                  <a:pt x="8904287" y="59972"/>
                  <a:pt x="8948737" y="59972"/>
                  <a:pt x="8967787" y="59972"/>
                </a:cubicBezTo>
                <a:cubicBezTo>
                  <a:pt x="9037637" y="59972"/>
                  <a:pt x="9082087" y="66322"/>
                  <a:pt x="9120187" y="180622"/>
                </a:cubicBezTo>
                <a:close/>
                <a:moveTo>
                  <a:pt x="1004888" y="2822"/>
                </a:moveTo>
                <a:cubicBezTo>
                  <a:pt x="1087438" y="28222"/>
                  <a:pt x="1144588" y="123472"/>
                  <a:pt x="1144588" y="199672"/>
                </a:cubicBezTo>
                <a:cubicBezTo>
                  <a:pt x="1144588" y="212372"/>
                  <a:pt x="1131888" y="263172"/>
                  <a:pt x="1131888" y="282222"/>
                </a:cubicBezTo>
                <a:cubicBezTo>
                  <a:pt x="1131888" y="294922"/>
                  <a:pt x="1144588" y="307622"/>
                  <a:pt x="1144588" y="320322"/>
                </a:cubicBezTo>
                <a:cubicBezTo>
                  <a:pt x="1144588" y="339372"/>
                  <a:pt x="1125538" y="364772"/>
                  <a:pt x="1125538" y="383822"/>
                </a:cubicBezTo>
                <a:cubicBezTo>
                  <a:pt x="1125538" y="466372"/>
                  <a:pt x="1087438" y="548922"/>
                  <a:pt x="1042988" y="631472"/>
                </a:cubicBezTo>
                <a:cubicBezTo>
                  <a:pt x="966788" y="593372"/>
                  <a:pt x="871538" y="555272"/>
                  <a:pt x="801688" y="504472"/>
                </a:cubicBezTo>
                <a:cubicBezTo>
                  <a:pt x="776288" y="491772"/>
                  <a:pt x="782638" y="453672"/>
                  <a:pt x="769938" y="434622"/>
                </a:cubicBezTo>
                <a:cubicBezTo>
                  <a:pt x="763588" y="415572"/>
                  <a:pt x="738188" y="415572"/>
                  <a:pt x="725488" y="402872"/>
                </a:cubicBezTo>
                <a:cubicBezTo>
                  <a:pt x="712788" y="377472"/>
                  <a:pt x="706438" y="339372"/>
                  <a:pt x="706438" y="320322"/>
                </a:cubicBezTo>
                <a:cubicBezTo>
                  <a:pt x="706438" y="288572"/>
                  <a:pt x="731838" y="288572"/>
                  <a:pt x="731838" y="275872"/>
                </a:cubicBezTo>
                <a:cubicBezTo>
                  <a:pt x="731838" y="263172"/>
                  <a:pt x="719138" y="218722"/>
                  <a:pt x="719138" y="206022"/>
                </a:cubicBezTo>
                <a:cubicBezTo>
                  <a:pt x="719138" y="142522"/>
                  <a:pt x="750888" y="40922"/>
                  <a:pt x="846138" y="2822"/>
                </a:cubicBezTo>
                <a:lnTo>
                  <a:pt x="922338" y="2822"/>
                </a:lnTo>
                <a:cubicBezTo>
                  <a:pt x="941388" y="2822"/>
                  <a:pt x="979488" y="-3528"/>
                  <a:pt x="1004888" y="2822"/>
                </a:cubicBezTo>
                <a:close/>
              </a:path>
            </a:pathLst>
          </a:custGeom>
          <a:gradFill>
            <a:gsLst>
              <a:gs pos="0">
                <a:srgbClr val="576270"/>
              </a:gs>
              <a:gs pos="59000">
                <a:srgbClr val="576270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8E2479C2-30A2-42F2-A17C-41E4BF45ED2F}"/>
              </a:ext>
            </a:extLst>
          </p:cNvPr>
          <p:cNvSpPr/>
          <p:nvPr/>
        </p:nvSpPr>
        <p:spPr>
          <a:xfrm>
            <a:off x="-22860" y="4216212"/>
            <a:ext cx="12240000" cy="2641788"/>
          </a:xfrm>
          <a:custGeom>
            <a:avLst/>
            <a:gdLst>
              <a:gd name="connsiteX0" fmla="*/ 8826500 w 12192000"/>
              <a:gd name="connsiteY0" fmla="*/ 130 h 2641788"/>
              <a:gd name="connsiteX1" fmla="*/ 11277600 w 12192000"/>
              <a:gd name="connsiteY1" fmla="*/ 724030 h 2641788"/>
              <a:gd name="connsiteX2" fmla="*/ 12074922 w 12192000"/>
              <a:gd name="connsiteY2" fmla="*/ 394624 h 2641788"/>
              <a:gd name="connsiteX3" fmla="*/ 12192000 w 12192000"/>
              <a:gd name="connsiteY3" fmla="*/ 289241 h 2641788"/>
              <a:gd name="connsiteX4" fmla="*/ 12192000 w 12192000"/>
              <a:gd name="connsiteY4" fmla="*/ 2641788 h 2641788"/>
              <a:gd name="connsiteX5" fmla="*/ 0 w 12192000"/>
              <a:gd name="connsiteY5" fmla="*/ 2641788 h 2641788"/>
              <a:gd name="connsiteX6" fmla="*/ 0 w 12192000"/>
              <a:gd name="connsiteY6" fmla="*/ 222270 h 2641788"/>
              <a:gd name="connsiteX7" fmla="*/ 120111 w 12192000"/>
              <a:gd name="connsiteY7" fmla="*/ 303535 h 2641788"/>
              <a:gd name="connsiteX8" fmla="*/ 1371600 w 12192000"/>
              <a:gd name="connsiteY8" fmla="*/ 749430 h 2641788"/>
              <a:gd name="connsiteX9" fmla="*/ 4203700 w 12192000"/>
              <a:gd name="connsiteY9" fmla="*/ 190630 h 2641788"/>
              <a:gd name="connsiteX10" fmla="*/ 6553200 w 12192000"/>
              <a:gd name="connsiteY10" fmla="*/ 660530 h 2641788"/>
              <a:gd name="connsiteX11" fmla="*/ 8826500 w 12192000"/>
              <a:gd name="connsiteY11" fmla="*/ 130 h 264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641788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5"/>
                  <a:pt x="12074922" y="394624"/>
                </a:cubicBezTo>
                <a:lnTo>
                  <a:pt x="12192000" y="289241"/>
                </a:lnTo>
                <a:lnTo>
                  <a:pt x="12192000" y="2641788"/>
                </a:lnTo>
                <a:lnTo>
                  <a:pt x="0" y="2641788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2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53024" y="2948548"/>
            <a:ext cx="5071876" cy="3077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rgbClr val="576270"/>
                </a:solidFill>
              </a:rPr>
              <a:t>人事部  </a:t>
            </a:r>
            <a:r>
              <a:rPr lang="en-US" altLang="zh-CN" sz="1400" b="1" dirty="0">
                <a:solidFill>
                  <a:srgbClr val="576270"/>
                </a:solidFill>
              </a:rPr>
              <a:t>/  </a:t>
            </a:r>
            <a:r>
              <a:rPr lang="zh-CN" altLang="en-US" sz="1400" b="1" dirty="0">
                <a:solidFill>
                  <a:srgbClr val="576270"/>
                </a:solidFill>
              </a:rPr>
              <a:t>行政部  </a:t>
            </a:r>
            <a:r>
              <a:rPr lang="en-US" altLang="zh-CN" sz="1400" b="1" dirty="0">
                <a:solidFill>
                  <a:srgbClr val="576270"/>
                </a:solidFill>
              </a:rPr>
              <a:t>/  </a:t>
            </a:r>
            <a:r>
              <a:rPr lang="zh-CN" altLang="en-US" sz="1400" b="1" dirty="0">
                <a:solidFill>
                  <a:srgbClr val="576270"/>
                </a:solidFill>
              </a:rPr>
              <a:t>企业内训  </a:t>
            </a:r>
            <a:r>
              <a:rPr lang="en-US" altLang="zh-CN" sz="1400" b="1" dirty="0">
                <a:solidFill>
                  <a:srgbClr val="576270"/>
                </a:solidFill>
              </a:rPr>
              <a:t>/  </a:t>
            </a:r>
            <a:r>
              <a:rPr lang="zh-CN" altLang="en-US" sz="1400" b="1" dirty="0">
                <a:solidFill>
                  <a:srgbClr val="576270"/>
                </a:solidFill>
              </a:rPr>
              <a:t>新员工培训  </a:t>
            </a:r>
            <a:r>
              <a:rPr lang="en-US" altLang="zh-CN" sz="1400" b="1" dirty="0">
                <a:solidFill>
                  <a:srgbClr val="576270"/>
                </a:solidFill>
              </a:rPr>
              <a:t>/  </a:t>
            </a:r>
            <a:r>
              <a:rPr lang="zh-CN" altLang="en-US" sz="1400" b="1" dirty="0">
                <a:solidFill>
                  <a:srgbClr val="576270"/>
                </a:solidFill>
              </a:rPr>
              <a:t>工作总结</a:t>
            </a:r>
            <a:endParaRPr lang="en-US" altLang="zh-CN" sz="1400" b="1" dirty="0">
              <a:solidFill>
                <a:srgbClr val="576270"/>
              </a:solidFill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71E664D8-0A77-4DD0-8973-539BF0BC6C85}"/>
              </a:ext>
            </a:extLst>
          </p:cNvPr>
          <p:cNvSpPr/>
          <p:nvPr/>
        </p:nvSpPr>
        <p:spPr>
          <a:xfrm>
            <a:off x="4087767" y="799222"/>
            <a:ext cx="923428" cy="923428"/>
          </a:xfrm>
          <a:prstGeom prst="ellipse">
            <a:avLst/>
          </a:prstGeom>
          <a:solidFill>
            <a:srgbClr val="406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Arial Rounded MT Bold" panose="020F0704030504030204" pitchFamily="34" charset="0"/>
              </a:rPr>
              <a:t>2</a:t>
            </a:r>
            <a:endParaRPr lang="zh-CN" altLang="en-US" sz="6000" dirty="0">
              <a:latin typeface="Arial Rounded MT Bold" panose="020F0704030504030204" pitchFamily="34" charset="0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48F41F97-F832-4836-83C0-40C58038077F}"/>
              </a:ext>
            </a:extLst>
          </p:cNvPr>
          <p:cNvSpPr/>
          <p:nvPr/>
        </p:nvSpPr>
        <p:spPr>
          <a:xfrm>
            <a:off x="5116467" y="799222"/>
            <a:ext cx="923428" cy="923428"/>
          </a:xfrm>
          <a:prstGeom prst="ellipse">
            <a:avLst/>
          </a:prstGeom>
          <a:solidFill>
            <a:srgbClr val="F4B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Arial Rounded MT Bold" panose="020F0704030504030204" pitchFamily="34" charset="0"/>
              </a:rPr>
              <a:t>0</a:t>
            </a:r>
            <a:endParaRPr lang="zh-CN" altLang="en-US" sz="6000" dirty="0">
              <a:latin typeface="Arial Rounded MT Bold" panose="020F0704030504030204" pitchFamily="34" charset="0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30B3FABB-467A-456D-95CA-F4671560367B}"/>
              </a:ext>
            </a:extLst>
          </p:cNvPr>
          <p:cNvSpPr/>
          <p:nvPr/>
        </p:nvSpPr>
        <p:spPr>
          <a:xfrm>
            <a:off x="6145167" y="799222"/>
            <a:ext cx="923428" cy="923428"/>
          </a:xfrm>
          <a:prstGeom prst="ellipse">
            <a:avLst/>
          </a:prstGeom>
          <a:solidFill>
            <a:srgbClr val="776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Arial Rounded MT Bold" panose="020F0704030504030204" pitchFamily="34" charset="0"/>
              </a:rPr>
              <a:t>2</a:t>
            </a:r>
            <a:endParaRPr lang="zh-CN" altLang="en-US" sz="6000" dirty="0">
              <a:latin typeface="Arial Rounded MT Bold" panose="020F0704030504030204" pitchFamily="34" charset="0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1EA01F4E-73B5-4903-B6E3-EC2A737BD893}"/>
              </a:ext>
            </a:extLst>
          </p:cNvPr>
          <p:cNvSpPr/>
          <p:nvPr/>
        </p:nvSpPr>
        <p:spPr>
          <a:xfrm>
            <a:off x="7173867" y="799222"/>
            <a:ext cx="923428" cy="923428"/>
          </a:xfrm>
          <a:prstGeom prst="ellipse">
            <a:avLst/>
          </a:prstGeom>
          <a:solidFill>
            <a:srgbClr val="385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Arial Rounded MT Bold" panose="020F0704030504030204" pitchFamily="34" charset="0"/>
              </a:rPr>
              <a:t>X</a:t>
            </a:r>
            <a:endParaRPr lang="zh-CN" altLang="en-US" sz="6000" dirty="0">
              <a:latin typeface="Arial Rounded MT Bold" panose="020F070403050403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4C39F67-DD6D-4A67-9D6E-75AF011494E0}"/>
              </a:ext>
            </a:extLst>
          </p:cNvPr>
          <p:cNvSpPr txBox="1"/>
          <p:nvPr/>
        </p:nvSpPr>
        <p:spPr>
          <a:xfrm>
            <a:off x="1201945" y="1719584"/>
            <a:ext cx="97881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2D2D3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人事部工作汇报通用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71AB9EAF-9408-4CC7-B982-21E8C6A7AD7D}"/>
              </a:ext>
            </a:extLst>
          </p:cNvPr>
          <p:cNvSpPr/>
          <p:nvPr/>
        </p:nvSpPr>
        <p:spPr>
          <a:xfrm>
            <a:off x="0" y="4552624"/>
            <a:ext cx="12192000" cy="2305377"/>
          </a:xfrm>
          <a:custGeom>
            <a:avLst/>
            <a:gdLst>
              <a:gd name="connsiteX0" fmla="*/ 8826500 w 12192000"/>
              <a:gd name="connsiteY0" fmla="*/ 130 h 2305377"/>
              <a:gd name="connsiteX1" fmla="*/ 11277600 w 12192000"/>
              <a:gd name="connsiteY1" fmla="*/ 724030 h 2305377"/>
              <a:gd name="connsiteX2" fmla="*/ 12074922 w 12192000"/>
              <a:gd name="connsiteY2" fmla="*/ 394624 h 2305377"/>
              <a:gd name="connsiteX3" fmla="*/ 12192000 w 12192000"/>
              <a:gd name="connsiteY3" fmla="*/ 289241 h 2305377"/>
              <a:gd name="connsiteX4" fmla="*/ 12192000 w 12192000"/>
              <a:gd name="connsiteY4" fmla="*/ 2305377 h 2305377"/>
              <a:gd name="connsiteX5" fmla="*/ 0 w 12192000"/>
              <a:gd name="connsiteY5" fmla="*/ 2305377 h 2305377"/>
              <a:gd name="connsiteX6" fmla="*/ 0 w 12192000"/>
              <a:gd name="connsiteY6" fmla="*/ 222270 h 2305377"/>
              <a:gd name="connsiteX7" fmla="*/ 120111 w 12192000"/>
              <a:gd name="connsiteY7" fmla="*/ 303535 h 2305377"/>
              <a:gd name="connsiteX8" fmla="*/ 1371600 w 12192000"/>
              <a:gd name="connsiteY8" fmla="*/ 749430 h 2305377"/>
              <a:gd name="connsiteX9" fmla="*/ 4203700 w 12192000"/>
              <a:gd name="connsiteY9" fmla="*/ 190630 h 2305377"/>
              <a:gd name="connsiteX10" fmla="*/ 6553200 w 12192000"/>
              <a:gd name="connsiteY10" fmla="*/ 660530 h 2305377"/>
              <a:gd name="connsiteX11" fmla="*/ 8826500 w 12192000"/>
              <a:gd name="connsiteY11" fmla="*/ 130 h 230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305377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5"/>
                  <a:pt x="12074922" y="394624"/>
                </a:cubicBezTo>
                <a:lnTo>
                  <a:pt x="12192000" y="289241"/>
                </a:lnTo>
                <a:lnTo>
                  <a:pt x="12192000" y="2305377"/>
                </a:lnTo>
                <a:lnTo>
                  <a:pt x="0" y="2305377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2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blipFill dpi="0" rotWithShape="1">
            <a:blip r:embed="rId5"/>
            <a:srcRect/>
            <a:tile tx="0" ty="3175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2413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DE960ED-80E1-430E-B5FB-99BF8F09DEEF}"/>
              </a:ext>
            </a:extLst>
          </p:cNvPr>
          <p:cNvSpPr txBox="1"/>
          <p:nvPr/>
        </p:nvSpPr>
        <p:spPr>
          <a:xfrm>
            <a:off x="5116467" y="4216211"/>
            <a:ext cx="1967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汇报人：</a:t>
            </a:r>
            <a:r>
              <a:rPr lang="en-US" altLang="zh-CN" sz="1400" b="1" dirty="0"/>
              <a:t>51PPT</a:t>
            </a:r>
            <a:r>
              <a:rPr lang="zh-CN" altLang="en-US" sz="1400" b="1" dirty="0"/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19236890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865bf0f-0a20-472d-9d37-34c34bfc58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883729" y="1295143"/>
            <a:ext cx="8424542" cy="5569767"/>
            <a:chOff x="2248346" y="1295143"/>
            <a:chExt cx="8424542" cy="5569767"/>
          </a:xfrm>
        </p:grpSpPr>
        <p:sp>
          <p:nvSpPr>
            <p:cNvPr id="4" name="îṣlîďe"/>
            <p:cNvSpPr/>
            <p:nvPr/>
          </p:nvSpPr>
          <p:spPr>
            <a:xfrm>
              <a:off x="2248346" y="3244438"/>
              <a:ext cx="8424542" cy="3620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802" extrusionOk="0">
                  <a:moveTo>
                    <a:pt x="0" y="17802"/>
                  </a:moveTo>
                  <a:cubicBezTo>
                    <a:pt x="4560" y="1186"/>
                    <a:pt x="11760" y="-3798"/>
                    <a:pt x="21600" y="2849"/>
                  </a:cubicBezTo>
                </a:path>
              </a:pathLst>
            </a:custGeom>
            <a:noFill/>
            <a:ln w="63500" cap="flat">
              <a:solidFill>
                <a:srgbClr val="2D2D30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5" name="ïSľîḑê"/>
            <p:cNvSpPr/>
            <p:nvPr/>
          </p:nvSpPr>
          <p:spPr>
            <a:xfrm>
              <a:off x="3743793" y="4609262"/>
              <a:ext cx="178588" cy="17858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6" name="iŝ1îḍé"/>
            <p:cNvSpPr/>
            <p:nvPr/>
          </p:nvSpPr>
          <p:spPr>
            <a:xfrm>
              <a:off x="6737254" y="3192013"/>
              <a:ext cx="178589" cy="178588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7" name="iŝliḍé"/>
            <p:cNvSpPr/>
            <p:nvPr/>
          </p:nvSpPr>
          <p:spPr>
            <a:xfrm>
              <a:off x="8192628" y="3192013"/>
              <a:ext cx="178589" cy="178588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8" name="ïṡ1ïdè"/>
            <p:cNvSpPr/>
            <p:nvPr/>
          </p:nvSpPr>
          <p:spPr>
            <a:xfrm>
              <a:off x="4949936" y="3772426"/>
              <a:ext cx="178589" cy="178588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9" name="îSḷíḑé"/>
            <p:cNvSpPr/>
            <p:nvPr/>
          </p:nvSpPr>
          <p:spPr>
            <a:xfrm>
              <a:off x="2412393" y="2820365"/>
              <a:ext cx="1697916" cy="1627458"/>
            </a:xfrm>
            <a:prstGeom prst="wedgeEllipseCallout">
              <a:avLst>
                <a:gd name="adj1" fmla="val 29504"/>
                <a:gd name="adj2" fmla="val 56981"/>
              </a:avLst>
            </a:pr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10" name="ísliďé"/>
            <p:cNvSpPr/>
            <p:nvPr/>
          </p:nvSpPr>
          <p:spPr>
            <a:xfrm>
              <a:off x="3015826" y="3154333"/>
              <a:ext cx="491119" cy="4911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4657"/>
                  </a:moveTo>
                  <a:cubicBezTo>
                    <a:pt x="8670" y="14657"/>
                    <a:pt x="6943" y="12930"/>
                    <a:pt x="6943" y="10800"/>
                  </a:cubicBezTo>
                  <a:cubicBezTo>
                    <a:pt x="6943" y="8670"/>
                    <a:pt x="8670" y="6943"/>
                    <a:pt x="10800" y="6943"/>
                  </a:cubicBezTo>
                  <a:cubicBezTo>
                    <a:pt x="12930" y="6943"/>
                    <a:pt x="14657" y="8670"/>
                    <a:pt x="14657" y="10800"/>
                  </a:cubicBezTo>
                  <a:cubicBezTo>
                    <a:pt x="14657" y="12930"/>
                    <a:pt x="12930" y="14657"/>
                    <a:pt x="10800" y="14657"/>
                  </a:cubicBezTo>
                  <a:close/>
                  <a:moveTo>
                    <a:pt x="20016" y="9930"/>
                  </a:moveTo>
                  <a:cubicBezTo>
                    <a:pt x="21001" y="9522"/>
                    <a:pt x="21600" y="9257"/>
                    <a:pt x="21600" y="9257"/>
                  </a:cubicBezTo>
                  <a:lnTo>
                    <a:pt x="20829" y="6171"/>
                  </a:lnTo>
                  <a:cubicBezTo>
                    <a:pt x="20829" y="6171"/>
                    <a:pt x="20119" y="6283"/>
                    <a:pt x="18990" y="6492"/>
                  </a:cubicBezTo>
                  <a:cubicBezTo>
                    <a:pt x="18430" y="5424"/>
                    <a:pt x="17677" y="4501"/>
                    <a:pt x="16789" y="3749"/>
                  </a:cubicBezTo>
                  <a:cubicBezTo>
                    <a:pt x="17377" y="2418"/>
                    <a:pt x="17743" y="1543"/>
                    <a:pt x="17743" y="1543"/>
                  </a:cubicBezTo>
                  <a:lnTo>
                    <a:pt x="14657" y="0"/>
                  </a:lnTo>
                  <a:cubicBezTo>
                    <a:pt x="14657" y="0"/>
                    <a:pt x="14156" y="750"/>
                    <a:pt x="13405" y="1922"/>
                  </a:cubicBezTo>
                  <a:cubicBezTo>
                    <a:pt x="12297" y="1595"/>
                    <a:pt x="11120" y="1470"/>
                    <a:pt x="9929" y="1584"/>
                  </a:cubicBezTo>
                  <a:cubicBezTo>
                    <a:pt x="9522" y="599"/>
                    <a:pt x="9257" y="0"/>
                    <a:pt x="9257" y="0"/>
                  </a:cubicBezTo>
                  <a:lnTo>
                    <a:pt x="6171" y="771"/>
                  </a:lnTo>
                  <a:cubicBezTo>
                    <a:pt x="6171" y="771"/>
                    <a:pt x="6283" y="1481"/>
                    <a:pt x="6492" y="2610"/>
                  </a:cubicBezTo>
                  <a:cubicBezTo>
                    <a:pt x="5420" y="3172"/>
                    <a:pt x="4494" y="3929"/>
                    <a:pt x="3740" y="4821"/>
                  </a:cubicBezTo>
                  <a:cubicBezTo>
                    <a:pt x="2414" y="4227"/>
                    <a:pt x="1543" y="3857"/>
                    <a:pt x="1543" y="3857"/>
                  </a:cubicBezTo>
                  <a:lnTo>
                    <a:pt x="0" y="6943"/>
                  </a:lnTo>
                  <a:cubicBezTo>
                    <a:pt x="0" y="6943"/>
                    <a:pt x="748" y="7450"/>
                    <a:pt x="1919" y="8207"/>
                  </a:cubicBezTo>
                  <a:cubicBezTo>
                    <a:pt x="1595" y="9313"/>
                    <a:pt x="1471" y="10485"/>
                    <a:pt x="1584" y="11672"/>
                  </a:cubicBezTo>
                  <a:cubicBezTo>
                    <a:pt x="599" y="12078"/>
                    <a:pt x="0" y="12343"/>
                    <a:pt x="0" y="12343"/>
                  </a:cubicBezTo>
                  <a:lnTo>
                    <a:pt x="771" y="15429"/>
                  </a:lnTo>
                  <a:cubicBezTo>
                    <a:pt x="771" y="15429"/>
                    <a:pt x="1480" y="15317"/>
                    <a:pt x="2609" y="15107"/>
                  </a:cubicBezTo>
                  <a:cubicBezTo>
                    <a:pt x="3172" y="16179"/>
                    <a:pt x="3928" y="17106"/>
                    <a:pt x="4820" y="17860"/>
                  </a:cubicBezTo>
                  <a:cubicBezTo>
                    <a:pt x="4227" y="19186"/>
                    <a:pt x="3857" y="20057"/>
                    <a:pt x="3857" y="20057"/>
                  </a:cubicBezTo>
                  <a:lnTo>
                    <a:pt x="6943" y="21600"/>
                  </a:lnTo>
                  <a:cubicBezTo>
                    <a:pt x="6943" y="21600"/>
                    <a:pt x="7449" y="20852"/>
                    <a:pt x="8206" y="19681"/>
                  </a:cubicBezTo>
                  <a:cubicBezTo>
                    <a:pt x="9312" y="20005"/>
                    <a:pt x="10485" y="20129"/>
                    <a:pt x="11672" y="20016"/>
                  </a:cubicBezTo>
                  <a:cubicBezTo>
                    <a:pt x="12078" y="21001"/>
                    <a:pt x="12343" y="21600"/>
                    <a:pt x="12343" y="21600"/>
                  </a:cubicBezTo>
                  <a:lnTo>
                    <a:pt x="15429" y="20829"/>
                  </a:lnTo>
                  <a:cubicBezTo>
                    <a:pt x="15429" y="20829"/>
                    <a:pt x="15317" y="20120"/>
                    <a:pt x="15107" y="18991"/>
                  </a:cubicBezTo>
                  <a:cubicBezTo>
                    <a:pt x="16176" y="18431"/>
                    <a:pt x="17099" y="17676"/>
                    <a:pt x="17852" y="16788"/>
                  </a:cubicBezTo>
                  <a:cubicBezTo>
                    <a:pt x="19183" y="17377"/>
                    <a:pt x="20057" y="17743"/>
                    <a:pt x="20057" y="17743"/>
                  </a:cubicBezTo>
                  <a:lnTo>
                    <a:pt x="21600" y="14657"/>
                  </a:lnTo>
                  <a:cubicBezTo>
                    <a:pt x="21600" y="14657"/>
                    <a:pt x="20851" y="14156"/>
                    <a:pt x="19678" y="13405"/>
                  </a:cubicBezTo>
                  <a:cubicBezTo>
                    <a:pt x="20005" y="12296"/>
                    <a:pt x="20130" y="11120"/>
                    <a:pt x="20016" y="993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11" name="iSļïḍe"/>
            <p:cNvSpPr/>
            <p:nvPr/>
          </p:nvSpPr>
          <p:spPr>
            <a:xfrm>
              <a:off x="2591459" y="3800800"/>
              <a:ext cx="1339852" cy="3571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rgbClr val="EEEAE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2" name="iSľídè"/>
            <p:cNvSpPr/>
            <p:nvPr/>
          </p:nvSpPr>
          <p:spPr>
            <a:xfrm>
              <a:off x="5006033" y="3929509"/>
              <a:ext cx="1697916" cy="1627458"/>
            </a:xfrm>
            <a:prstGeom prst="wedgeEllipseCallout">
              <a:avLst>
                <a:gd name="adj1" fmla="val -43772"/>
                <a:gd name="adj2" fmla="val -46032"/>
              </a:avLst>
            </a:pr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13" name="iŝ1îḓé"/>
            <p:cNvSpPr/>
            <p:nvPr/>
          </p:nvSpPr>
          <p:spPr>
            <a:xfrm>
              <a:off x="5609466" y="4252088"/>
              <a:ext cx="491119" cy="491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75" y="2948"/>
                  </a:moveTo>
                  <a:lnTo>
                    <a:pt x="14175" y="4932"/>
                  </a:lnTo>
                  <a:lnTo>
                    <a:pt x="20250" y="10125"/>
                  </a:lnTo>
                  <a:lnTo>
                    <a:pt x="13327" y="14506"/>
                  </a:lnTo>
                  <a:cubicBezTo>
                    <a:pt x="13327" y="14506"/>
                    <a:pt x="21600" y="20250"/>
                    <a:pt x="21600" y="20250"/>
                  </a:cubicBezTo>
                  <a:lnTo>
                    <a:pt x="21600" y="9450"/>
                  </a:lnTo>
                  <a:cubicBezTo>
                    <a:pt x="21600" y="9450"/>
                    <a:pt x="14175" y="2948"/>
                    <a:pt x="14175" y="2948"/>
                  </a:cubicBezTo>
                  <a:close/>
                  <a:moveTo>
                    <a:pt x="7425" y="4932"/>
                  </a:moveTo>
                  <a:lnTo>
                    <a:pt x="7425" y="2948"/>
                  </a:lnTo>
                  <a:lnTo>
                    <a:pt x="0" y="9450"/>
                  </a:lnTo>
                  <a:lnTo>
                    <a:pt x="0" y="20250"/>
                  </a:lnTo>
                  <a:lnTo>
                    <a:pt x="8298" y="14506"/>
                  </a:lnTo>
                  <a:lnTo>
                    <a:pt x="1350" y="10125"/>
                  </a:lnTo>
                  <a:cubicBezTo>
                    <a:pt x="1350" y="10125"/>
                    <a:pt x="7425" y="4932"/>
                    <a:pt x="7425" y="4932"/>
                  </a:cubicBezTo>
                  <a:close/>
                  <a:moveTo>
                    <a:pt x="20925" y="21600"/>
                  </a:moveTo>
                  <a:lnTo>
                    <a:pt x="675" y="21600"/>
                  </a:lnTo>
                  <a:lnTo>
                    <a:pt x="9450" y="15525"/>
                  </a:lnTo>
                  <a:lnTo>
                    <a:pt x="12150" y="15525"/>
                  </a:lnTo>
                  <a:cubicBezTo>
                    <a:pt x="12150" y="15525"/>
                    <a:pt x="20925" y="21600"/>
                    <a:pt x="20925" y="21600"/>
                  </a:cubicBezTo>
                  <a:close/>
                  <a:moveTo>
                    <a:pt x="12825" y="8100"/>
                  </a:moveTo>
                  <a:lnTo>
                    <a:pt x="12825" y="0"/>
                  </a:lnTo>
                  <a:lnTo>
                    <a:pt x="8775" y="0"/>
                  </a:lnTo>
                  <a:lnTo>
                    <a:pt x="8775" y="8100"/>
                  </a:lnTo>
                  <a:lnTo>
                    <a:pt x="6750" y="8100"/>
                  </a:lnTo>
                  <a:lnTo>
                    <a:pt x="10748" y="12151"/>
                  </a:lnTo>
                  <a:lnTo>
                    <a:pt x="14850" y="8100"/>
                  </a:lnTo>
                  <a:cubicBezTo>
                    <a:pt x="14850" y="8100"/>
                    <a:pt x="12825" y="8100"/>
                    <a:pt x="12825" y="81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14" name="işḻidé"/>
            <p:cNvSpPr/>
            <p:nvPr/>
          </p:nvSpPr>
          <p:spPr>
            <a:xfrm>
              <a:off x="5185099" y="4905866"/>
              <a:ext cx="1339852" cy="3571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rgbClr val="EEEAE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5" name="iṥ1íḋe"/>
            <p:cNvSpPr/>
            <p:nvPr/>
          </p:nvSpPr>
          <p:spPr>
            <a:xfrm>
              <a:off x="8041735" y="3420546"/>
              <a:ext cx="1696170" cy="1679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39" h="20762" extrusionOk="0">
                  <a:moveTo>
                    <a:pt x="11688" y="781"/>
                  </a:moveTo>
                  <a:cubicBezTo>
                    <a:pt x="9976" y="465"/>
                    <a:pt x="8294" y="606"/>
                    <a:pt x="6761" y="1115"/>
                  </a:cubicBezTo>
                  <a:lnTo>
                    <a:pt x="3430" y="0"/>
                  </a:lnTo>
                  <a:lnTo>
                    <a:pt x="3054" y="3363"/>
                  </a:lnTo>
                  <a:cubicBezTo>
                    <a:pt x="1573" y="4783"/>
                    <a:pt x="512" y="6670"/>
                    <a:pt x="142" y="8865"/>
                  </a:cubicBezTo>
                  <a:cubicBezTo>
                    <a:pt x="-780" y="14336"/>
                    <a:pt x="2894" y="19587"/>
                    <a:pt x="8349" y="20593"/>
                  </a:cubicBezTo>
                  <a:cubicBezTo>
                    <a:pt x="13804" y="21600"/>
                    <a:pt x="18976" y="17981"/>
                    <a:pt x="19898" y="12510"/>
                  </a:cubicBezTo>
                  <a:cubicBezTo>
                    <a:pt x="20820" y="7039"/>
                    <a:pt x="17143" y="1787"/>
                    <a:pt x="11688" y="781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16" name="íSḻîḓè"/>
            <p:cNvSpPr/>
            <p:nvPr/>
          </p:nvSpPr>
          <p:spPr>
            <a:xfrm>
              <a:off x="8644262" y="3811968"/>
              <a:ext cx="491119" cy="3376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29" y="10800"/>
                  </a:moveTo>
                  <a:lnTo>
                    <a:pt x="14850" y="5891"/>
                  </a:lnTo>
                  <a:lnTo>
                    <a:pt x="18865" y="5891"/>
                  </a:lnTo>
                  <a:lnTo>
                    <a:pt x="20250" y="10800"/>
                  </a:lnTo>
                  <a:lnTo>
                    <a:pt x="14829" y="10800"/>
                  </a:lnTo>
                  <a:close/>
                  <a:moveTo>
                    <a:pt x="20250" y="5564"/>
                  </a:moveTo>
                  <a:cubicBezTo>
                    <a:pt x="19879" y="3856"/>
                    <a:pt x="18900" y="3919"/>
                    <a:pt x="18900" y="3919"/>
                  </a:cubicBezTo>
                  <a:lnTo>
                    <a:pt x="13495" y="3919"/>
                  </a:lnTo>
                  <a:lnTo>
                    <a:pt x="13495" y="18655"/>
                  </a:lnTo>
                  <a:lnTo>
                    <a:pt x="15525" y="18655"/>
                  </a:lnTo>
                  <a:cubicBezTo>
                    <a:pt x="15527" y="14736"/>
                    <a:pt x="16734" y="14727"/>
                    <a:pt x="18225" y="14728"/>
                  </a:cubicBezTo>
                  <a:cubicBezTo>
                    <a:pt x="19716" y="14728"/>
                    <a:pt x="20918" y="14757"/>
                    <a:pt x="20924" y="18655"/>
                  </a:cubicBezTo>
                  <a:lnTo>
                    <a:pt x="21600" y="18655"/>
                  </a:lnTo>
                  <a:lnTo>
                    <a:pt x="21600" y="10817"/>
                  </a:lnTo>
                  <a:cubicBezTo>
                    <a:pt x="21600" y="10817"/>
                    <a:pt x="20621" y="7272"/>
                    <a:pt x="20250" y="5564"/>
                  </a:cubicBezTo>
                  <a:close/>
                  <a:moveTo>
                    <a:pt x="12690" y="1964"/>
                  </a:moveTo>
                  <a:lnTo>
                    <a:pt x="12690" y="18655"/>
                  </a:lnTo>
                  <a:lnTo>
                    <a:pt x="6750" y="18655"/>
                  </a:lnTo>
                  <a:cubicBezTo>
                    <a:pt x="6750" y="14728"/>
                    <a:pt x="5541" y="14728"/>
                    <a:pt x="4050" y="14728"/>
                  </a:cubicBezTo>
                  <a:cubicBezTo>
                    <a:pt x="2559" y="14728"/>
                    <a:pt x="1350" y="14728"/>
                    <a:pt x="1350" y="18655"/>
                  </a:cubicBezTo>
                  <a:lnTo>
                    <a:pt x="0" y="18655"/>
                  </a:lnTo>
                  <a:lnTo>
                    <a:pt x="0" y="1964"/>
                  </a:lnTo>
                  <a:cubicBezTo>
                    <a:pt x="0" y="1421"/>
                    <a:pt x="151" y="931"/>
                    <a:pt x="395" y="575"/>
                  </a:cubicBezTo>
                  <a:cubicBezTo>
                    <a:pt x="640" y="220"/>
                    <a:pt x="977" y="0"/>
                    <a:pt x="1350" y="0"/>
                  </a:cubicBezTo>
                  <a:lnTo>
                    <a:pt x="11340" y="0"/>
                  </a:lnTo>
                  <a:cubicBezTo>
                    <a:pt x="11713" y="0"/>
                    <a:pt x="12050" y="220"/>
                    <a:pt x="12295" y="575"/>
                  </a:cubicBezTo>
                  <a:cubicBezTo>
                    <a:pt x="12539" y="931"/>
                    <a:pt x="12690" y="1421"/>
                    <a:pt x="12690" y="1964"/>
                  </a:cubicBezTo>
                  <a:close/>
                  <a:moveTo>
                    <a:pt x="4050" y="19636"/>
                  </a:moveTo>
                  <a:cubicBezTo>
                    <a:pt x="3677" y="19636"/>
                    <a:pt x="3375" y="19197"/>
                    <a:pt x="3375" y="18655"/>
                  </a:cubicBezTo>
                  <a:cubicBezTo>
                    <a:pt x="3375" y="18112"/>
                    <a:pt x="3677" y="17673"/>
                    <a:pt x="4050" y="17673"/>
                  </a:cubicBezTo>
                  <a:cubicBezTo>
                    <a:pt x="4423" y="17673"/>
                    <a:pt x="4725" y="18112"/>
                    <a:pt x="4725" y="18655"/>
                  </a:cubicBezTo>
                  <a:cubicBezTo>
                    <a:pt x="4725" y="19197"/>
                    <a:pt x="4423" y="19636"/>
                    <a:pt x="4050" y="19636"/>
                  </a:cubicBezTo>
                  <a:close/>
                  <a:moveTo>
                    <a:pt x="4050" y="15709"/>
                  </a:moveTo>
                  <a:cubicBezTo>
                    <a:pt x="2932" y="15709"/>
                    <a:pt x="2025" y="17028"/>
                    <a:pt x="2025" y="18655"/>
                  </a:cubicBezTo>
                  <a:cubicBezTo>
                    <a:pt x="2025" y="20281"/>
                    <a:pt x="2932" y="21600"/>
                    <a:pt x="4050" y="21600"/>
                  </a:cubicBezTo>
                  <a:cubicBezTo>
                    <a:pt x="5168" y="21600"/>
                    <a:pt x="6075" y="20281"/>
                    <a:pt x="6075" y="18655"/>
                  </a:cubicBezTo>
                  <a:cubicBezTo>
                    <a:pt x="6075" y="17028"/>
                    <a:pt x="5168" y="15709"/>
                    <a:pt x="4050" y="15709"/>
                  </a:cubicBezTo>
                  <a:close/>
                  <a:moveTo>
                    <a:pt x="18225" y="19636"/>
                  </a:moveTo>
                  <a:cubicBezTo>
                    <a:pt x="17852" y="19636"/>
                    <a:pt x="17550" y="19197"/>
                    <a:pt x="17550" y="18655"/>
                  </a:cubicBezTo>
                  <a:cubicBezTo>
                    <a:pt x="17550" y="18112"/>
                    <a:pt x="17852" y="17673"/>
                    <a:pt x="18225" y="17673"/>
                  </a:cubicBezTo>
                  <a:cubicBezTo>
                    <a:pt x="18598" y="17673"/>
                    <a:pt x="18900" y="18112"/>
                    <a:pt x="18900" y="18655"/>
                  </a:cubicBezTo>
                  <a:cubicBezTo>
                    <a:pt x="18900" y="19197"/>
                    <a:pt x="18598" y="19636"/>
                    <a:pt x="18225" y="19636"/>
                  </a:cubicBezTo>
                  <a:close/>
                  <a:moveTo>
                    <a:pt x="18225" y="15709"/>
                  </a:moveTo>
                  <a:cubicBezTo>
                    <a:pt x="17107" y="15709"/>
                    <a:pt x="16200" y="17028"/>
                    <a:pt x="16200" y="18655"/>
                  </a:cubicBezTo>
                  <a:cubicBezTo>
                    <a:pt x="16200" y="20281"/>
                    <a:pt x="17107" y="21600"/>
                    <a:pt x="18225" y="21600"/>
                  </a:cubicBezTo>
                  <a:cubicBezTo>
                    <a:pt x="19343" y="21600"/>
                    <a:pt x="20250" y="20281"/>
                    <a:pt x="20250" y="18655"/>
                  </a:cubicBezTo>
                  <a:cubicBezTo>
                    <a:pt x="20250" y="17028"/>
                    <a:pt x="19343" y="15709"/>
                    <a:pt x="18225" y="157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17" name="ïşḻïďe"/>
            <p:cNvSpPr/>
            <p:nvPr/>
          </p:nvSpPr>
          <p:spPr>
            <a:xfrm>
              <a:off x="8219896" y="4297204"/>
              <a:ext cx="1339852" cy="3571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rgbClr val="EEEAE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8" name="ï$ḻîḍê"/>
            <p:cNvSpPr/>
            <p:nvPr/>
          </p:nvSpPr>
          <p:spPr>
            <a:xfrm>
              <a:off x="5766172" y="1295143"/>
              <a:ext cx="1697916" cy="1627458"/>
            </a:xfrm>
            <a:prstGeom prst="wedgeEllipseCallout">
              <a:avLst>
                <a:gd name="adj1" fmla="val 11424"/>
                <a:gd name="adj2" fmla="val 62682"/>
              </a:avLst>
            </a:pr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19" name="íṣľîďê"/>
            <p:cNvSpPr/>
            <p:nvPr/>
          </p:nvSpPr>
          <p:spPr>
            <a:xfrm>
              <a:off x="6347282" y="1611845"/>
              <a:ext cx="535766" cy="469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9" y="10800"/>
                  </a:moveTo>
                  <a:lnTo>
                    <a:pt x="4709" y="7714"/>
                  </a:lnTo>
                  <a:lnTo>
                    <a:pt x="10789" y="4629"/>
                  </a:lnTo>
                  <a:lnTo>
                    <a:pt x="16870" y="7714"/>
                  </a:lnTo>
                  <a:cubicBezTo>
                    <a:pt x="16870" y="7714"/>
                    <a:pt x="10789" y="10800"/>
                    <a:pt x="10789" y="10800"/>
                  </a:cubicBezTo>
                  <a:close/>
                  <a:moveTo>
                    <a:pt x="21600" y="3857"/>
                  </a:moveTo>
                  <a:lnTo>
                    <a:pt x="14168" y="0"/>
                  </a:lnTo>
                  <a:lnTo>
                    <a:pt x="10800" y="3845"/>
                  </a:lnTo>
                  <a:lnTo>
                    <a:pt x="7432" y="0"/>
                  </a:lnTo>
                  <a:lnTo>
                    <a:pt x="0" y="3857"/>
                  </a:lnTo>
                  <a:lnTo>
                    <a:pt x="3372" y="7707"/>
                  </a:lnTo>
                  <a:lnTo>
                    <a:pt x="3357" y="7714"/>
                  </a:lnTo>
                  <a:lnTo>
                    <a:pt x="655" y="11571"/>
                  </a:lnTo>
                  <a:lnTo>
                    <a:pt x="3357" y="12974"/>
                  </a:lnTo>
                  <a:lnTo>
                    <a:pt x="3357" y="17743"/>
                  </a:lnTo>
                  <a:lnTo>
                    <a:pt x="10789" y="21600"/>
                  </a:lnTo>
                  <a:lnTo>
                    <a:pt x="18222" y="17743"/>
                  </a:lnTo>
                  <a:lnTo>
                    <a:pt x="18222" y="12974"/>
                  </a:lnTo>
                  <a:lnTo>
                    <a:pt x="20924" y="11571"/>
                  </a:lnTo>
                  <a:lnTo>
                    <a:pt x="18222" y="7714"/>
                  </a:lnTo>
                  <a:cubicBezTo>
                    <a:pt x="18222" y="7714"/>
                    <a:pt x="21600" y="3857"/>
                    <a:pt x="21600" y="385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20" name="îs1iḓê"/>
            <p:cNvSpPr/>
            <p:nvPr/>
          </p:nvSpPr>
          <p:spPr>
            <a:xfrm>
              <a:off x="5931546" y="2184397"/>
              <a:ext cx="1339852" cy="3571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rgbClr val="EEEAE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iṣḻiďe"/>
            <p:cNvSpPr/>
            <p:nvPr/>
          </p:nvSpPr>
          <p:spPr>
            <a:xfrm>
              <a:off x="3704038" y="5212344"/>
              <a:ext cx="1294765" cy="7894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cs typeface="+mn-ea"/>
                  <a:sym typeface="+mn-lt"/>
                </a:rPr>
              </a:b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22" name="íśḻîḓé"/>
            <p:cNvSpPr/>
            <p:nvPr/>
          </p:nvSpPr>
          <p:spPr>
            <a:xfrm>
              <a:off x="3705737" y="4780807"/>
              <a:ext cx="1291368" cy="4014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t">
              <a:normAutofit lnSpcReduction="10000"/>
            </a:bodyPr>
            <a:lstStyle/>
            <a:p>
              <a:r>
                <a:rPr lang="en-US" altLang="zh-CN" sz="281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3" name="î$1ïḋê"/>
            <p:cNvSpPr/>
            <p:nvPr/>
          </p:nvSpPr>
          <p:spPr>
            <a:xfrm>
              <a:off x="4396723" y="2503312"/>
              <a:ext cx="1294766" cy="7894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cs typeface="+mn-ea"/>
                  <a:sym typeface="+mn-lt"/>
                </a:rPr>
              </a:b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24" name="îṥ1iďé"/>
            <p:cNvSpPr/>
            <p:nvPr/>
          </p:nvSpPr>
          <p:spPr>
            <a:xfrm>
              <a:off x="4398422" y="3272377"/>
              <a:ext cx="1291369" cy="4014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t">
              <a:normAutofit lnSpcReduction="10000"/>
            </a:bodyPr>
            <a:lstStyle/>
            <a:p>
              <a:pPr algn="ctr"/>
              <a:r>
                <a:rPr lang="en-US" altLang="zh-CN" sz="281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5" name="ïŝ1ïďé"/>
            <p:cNvSpPr/>
            <p:nvPr/>
          </p:nvSpPr>
          <p:spPr>
            <a:xfrm>
              <a:off x="6711248" y="3780171"/>
              <a:ext cx="1294766" cy="7894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cs typeface="+mn-ea"/>
                  <a:sym typeface="+mn-lt"/>
                </a:rPr>
              </a:b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26" name="íṧliďe"/>
            <p:cNvSpPr/>
            <p:nvPr/>
          </p:nvSpPr>
          <p:spPr>
            <a:xfrm>
              <a:off x="6712947" y="3348634"/>
              <a:ext cx="1291369" cy="4014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t">
              <a:normAutofit lnSpcReduction="10000"/>
            </a:bodyPr>
            <a:lstStyle/>
            <a:p>
              <a:r>
                <a:rPr lang="en-US" altLang="zh-CN" sz="281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7" name="iṥlïde"/>
            <p:cNvSpPr/>
            <p:nvPr/>
          </p:nvSpPr>
          <p:spPr>
            <a:xfrm>
              <a:off x="7518457" y="1893803"/>
              <a:ext cx="1294766" cy="8073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cs typeface="+mn-ea"/>
                  <a:sym typeface="+mn-lt"/>
                </a:rPr>
              </a:b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28" name="iṧḷîdé"/>
            <p:cNvSpPr/>
            <p:nvPr/>
          </p:nvSpPr>
          <p:spPr>
            <a:xfrm>
              <a:off x="7520156" y="2680726"/>
              <a:ext cx="1291369" cy="4014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t">
              <a:normAutofit lnSpcReduction="10000"/>
            </a:bodyPr>
            <a:lstStyle/>
            <a:p>
              <a:pPr algn="ctr"/>
              <a:r>
                <a:rPr lang="en-US" altLang="zh-CN" sz="281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8AE4FB0-E04A-4802-AD75-B83CD63568A7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D9D38D3-E19B-4F05-93AB-BA144CFD02C6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1C2F4456-E485-471D-9C0C-9DD4B4AB0FC0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223316E0-379B-409F-B3FF-1F7A6717467E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09420E8E-D605-4829-9D8C-66862D3AFB17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02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EB0928FB-1AA4-472C-8964-A689660FD688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853CB876-0D88-4D01-AA3D-CAA1DBBABED4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E670FD3C-A3DC-4D6A-9D74-DEFB30E33C18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šḷíḍe"/>
          <p:cNvSpPr/>
          <p:nvPr/>
        </p:nvSpPr>
        <p:spPr bwMode="auto">
          <a:xfrm>
            <a:off x="1173274" y="3595906"/>
            <a:ext cx="439874" cy="436566"/>
          </a:xfrm>
          <a:custGeom>
            <a:avLst/>
            <a:gdLst/>
            <a:ahLst/>
            <a:cxnLst>
              <a:cxn ang="0">
                <a:pos x="33" y="1"/>
              </a:cxn>
              <a:cxn ang="0">
                <a:pos x="22" y="1"/>
              </a:cxn>
              <a:cxn ang="0">
                <a:pos x="0" y="28"/>
              </a:cxn>
              <a:cxn ang="0">
                <a:pos x="22" y="55"/>
              </a:cxn>
              <a:cxn ang="0">
                <a:pos x="33" y="55"/>
              </a:cxn>
              <a:cxn ang="0">
                <a:pos x="56" y="28"/>
              </a:cxn>
              <a:cxn ang="0">
                <a:pos x="20" y="7"/>
              </a:cxn>
              <a:cxn ang="0">
                <a:pos x="10" y="14"/>
              </a:cxn>
              <a:cxn ang="0">
                <a:pos x="7" y="19"/>
              </a:cxn>
              <a:cxn ang="0">
                <a:pos x="11" y="25"/>
              </a:cxn>
              <a:cxn ang="0">
                <a:pos x="7" y="19"/>
              </a:cxn>
              <a:cxn ang="0">
                <a:pos x="5" y="30"/>
              </a:cxn>
              <a:cxn ang="0">
                <a:pos x="12" y="36"/>
              </a:cxn>
              <a:cxn ang="0">
                <a:pos x="9" y="41"/>
              </a:cxn>
              <a:cxn ang="0">
                <a:pos x="20" y="49"/>
              </a:cxn>
              <a:cxn ang="0">
                <a:pos x="25" y="46"/>
              </a:cxn>
              <a:cxn ang="0">
                <a:pos x="25" y="41"/>
              </a:cxn>
              <a:cxn ang="0">
                <a:pos x="25" y="36"/>
              </a:cxn>
              <a:cxn ang="0">
                <a:pos x="16" y="30"/>
              </a:cxn>
              <a:cxn ang="0">
                <a:pos x="25" y="36"/>
              </a:cxn>
              <a:cxn ang="0">
                <a:pos x="16" y="25"/>
              </a:cxn>
              <a:cxn ang="0">
                <a:pos x="25" y="19"/>
              </a:cxn>
              <a:cxn ang="0">
                <a:pos x="25" y="14"/>
              </a:cxn>
              <a:cxn ang="0">
                <a:pos x="25" y="10"/>
              </a:cxn>
              <a:cxn ang="0">
                <a:pos x="48" y="19"/>
              </a:cxn>
              <a:cxn ang="0">
                <a:pos x="45" y="25"/>
              </a:cxn>
              <a:cxn ang="0">
                <a:pos x="48" y="19"/>
              </a:cxn>
              <a:cxn ang="0">
                <a:pos x="41" y="14"/>
              </a:cxn>
              <a:cxn ang="0">
                <a:pos x="45" y="14"/>
              </a:cxn>
              <a:cxn ang="0">
                <a:pos x="34" y="14"/>
              </a:cxn>
              <a:cxn ang="0">
                <a:pos x="30" y="10"/>
              </a:cxn>
              <a:cxn ang="0">
                <a:pos x="38" y="19"/>
              </a:cxn>
              <a:cxn ang="0">
                <a:pos x="30" y="25"/>
              </a:cxn>
              <a:cxn ang="0">
                <a:pos x="30" y="30"/>
              </a:cxn>
              <a:cxn ang="0">
                <a:pos x="38" y="36"/>
              </a:cxn>
              <a:cxn ang="0">
                <a:pos x="30" y="30"/>
              </a:cxn>
              <a:cxn ang="0">
                <a:pos x="30" y="41"/>
              </a:cxn>
              <a:cxn ang="0">
                <a:pos x="30" y="46"/>
              </a:cxn>
              <a:cxn ang="0">
                <a:pos x="41" y="41"/>
              </a:cxn>
              <a:cxn ang="0">
                <a:pos x="35" y="49"/>
              </a:cxn>
              <a:cxn ang="0">
                <a:pos x="45" y="30"/>
              </a:cxn>
              <a:cxn ang="0">
                <a:pos x="49" y="36"/>
              </a:cxn>
            </a:cxnLst>
            <a:rect l="0" t="0" r="r" b="b"/>
            <a:pathLst>
              <a:path w="56" h="56">
                <a:moveTo>
                  <a:pt x="46" y="7"/>
                </a:moveTo>
                <a:cubicBezTo>
                  <a:pt x="42" y="4"/>
                  <a:pt x="38" y="1"/>
                  <a:pt x="33" y="1"/>
                </a:cubicBezTo>
                <a:cubicBezTo>
                  <a:pt x="31" y="0"/>
                  <a:pt x="30" y="0"/>
                  <a:pt x="28" y="0"/>
                </a:cubicBezTo>
                <a:cubicBezTo>
                  <a:pt x="26" y="0"/>
                  <a:pt x="24" y="0"/>
                  <a:pt x="22" y="1"/>
                </a:cubicBezTo>
                <a:cubicBezTo>
                  <a:pt x="17" y="1"/>
                  <a:pt x="13" y="4"/>
                  <a:pt x="10" y="7"/>
                </a:cubicBezTo>
                <a:cubicBezTo>
                  <a:pt x="3" y="12"/>
                  <a:pt x="0" y="19"/>
                  <a:pt x="0" y="28"/>
                </a:cubicBezTo>
                <a:cubicBezTo>
                  <a:pt x="0" y="37"/>
                  <a:pt x="3" y="44"/>
                  <a:pt x="10" y="49"/>
                </a:cubicBezTo>
                <a:cubicBezTo>
                  <a:pt x="13" y="52"/>
                  <a:pt x="17" y="55"/>
                  <a:pt x="22" y="55"/>
                </a:cubicBezTo>
                <a:cubicBezTo>
                  <a:pt x="24" y="56"/>
                  <a:pt x="26" y="56"/>
                  <a:pt x="28" y="56"/>
                </a:cubicBezTo>
                <a:cubicBezTo>
                  <a:pt x="30" y="56"/>
                  <a:pt x="31" y="56"/>
                  <a:pt x="33" y="55"/>
                </a:cubicBezTo>
                <a:cubicBezTo>
                  <a:pt x="38" y="55"/>
                  <a:pt x="42" y="52"/>
                  <a:pt x="46" y="49"/>
                </a:cubicBezTo>
                <a:cubicBezTo>
                  <a:pt x="52" y="44"/>
                  <a:pt x="56" y="37"/>
                  <a:pt x="56" y="28"/>
                </a:cubicBezTo>
                <a:cubicBezTo>
                  <a:pt x="56" y="19"/>
                  <a:pt x="52" y="12"/>
                  <a:pt x="46" y="7"/>
                </a:cubicBezTo>
                <a:close/>
                <a:moveTo>
                  <a:pt x="20" y="7"/>
                </a:moveTo>
                <a:cubicBezTo>
                  <a:pt x="18" y="9"/>
                  <a:pt x="16" y="11"/>
                  <a:pt x="14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11"/>
                  <a:pt x="16" y="8"/>
                  <a:pt x="20" y="7"/>
                </a:cubicBezTo>
                <a:close/>
                <a:moveTo>
                  <a:pt x="7" y="19"/>
                </a:moveTo>
                <a:cubicBezTo>
                  <a:pt x="12" y="19"/>
                  <a:pt x="12" y="19"/>
                  <a:pt x="12" y="19"/>
                </a:cubicBezTo>
                <a:cubicBezTo>
                  <a:pt x="11" y="21"/>
                  <a:pt x="11" y="23"/>
                  <a:pt x="11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3"/>
                  <a:pt x="6" y="21"/>
                  <a:pt x="7" y="19"/>
                </a:cubicBezTo>
                <a:close/>
                <a:moveTo>
                  <a:pt x="6" y="36"/>
                </a:moveTo>
                <a:cubicBezTo>
                  <a:pt x="6" y="34"/>
                  <a:pt x="5" y="32"/>
                  <a:pt x="5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2"/>
                  <a:pt x="11" y="34"/>
                  <a:pt x="12" y="36"/>
                </a:cubicBezTo>
                <a:lnTo>
                  <a:pt x="6" y="36"/>
                </a:lnTo>
                <a:close/>
                <a:moveTo>
                  <a:pt x="9" y="41"/>
                </a:moveTo>
                <a:cubicBezTo>
                  <a:pt x="14" y="41"/>
                  <a:pt x="14" y="41"/>
                  <a:pt x="14" y="41"/>
                </a:cubicBezTo>
                <a:cubicBezTo>
                  <a:pt x="16" y="44"/>
                  <a:pt x="18" y="47"/>
                  <a:pt x="20" y="49"/>
                </a:cubicBezTo>
                <a:cubicBezTo>
                  <a:pt x="16" y="48"/>
                  <a:pt x="12" y="45"/>
                  <a:pt x="9" y="41"/>
                </a:cubicBezTo>
                <a:close/>
                <a:moveTo>
                  <a:pt x="25" y="46"/>
                </a:moveTo>
                <a:cubicBezTo>
                  <a:pt x="23" y="45"/>
                  <a:pt x="22" y="43"/>
                  <a:pt x="20" y="41"/>
                </a:cubicBezTo>
                <a:cubicBezTo>
                  <a:pt x="25" y="41"/>
                  <a:pt x="25" y="41"/>
                  <a:pt x="25" y="41"/>
                </a:cubicBezTo>
                <a:lnTo>
                  <a:pt x="25" y="46"/>
                </a:lnTo>
                <a:close/>
                <a:moveTo>
                  <a:pt x="25" y="36"/>
                </a:moveTo>
                <a:cubicBezTo>
                  <a:pt x="17" y="36"/>
                  <a:pt x="17" y="36"/>
                  <a:pt x="17" y="36"/>
                </a:cubicBezTo>
                <a:cubicBezTo>
                  <a:pt x="17" y="34"/>
                  <a:pt x="16" y="32"/>
                  <a:pt x="16" y="30"/>
                </a:cubicBezTo>
                <a:cubicBezTo>
                  <a:pt x="25" y="30"/>
                  <a:pt x="25" y="30"/>
                  <a:pt x="25" y="30"/>
                </a:cubicBezTo>
                <a:lnTo>
                  <a:pt x="25" y="36"/>
                </a:lnTo>
                <a:close/>
                <a:moveTo>
                  <a:pt x="25" y="25"/>
                </a:moveTo>
                <a:cubicBezTo>
                  <a:pt x="16" y="25"/>
                  <a:pt x="16" y="25"/>
                  <a:pt x="16" y="25"/>
                </a:cubicBezTo>
                <a:cubicBezTo>
                  <a:pt x="17" y="23"/>
                  <a:pt x="17" y="21"/>
                  <a:pt x="18" y="19"/>
                </a:cubicBezTo>
                <a:cubicBezTo>
                  <a:pt x="25" y="19"/>
                  <a:pt x="25" y="19"/>
                  <a:pt x="25" y="19"/>
                </a:cubicBezTo>
                <a:lnTo>
                  <a:pt x="25" y="25"/>
                </a:lnTo>
                <a:close/>
                <a:moveTo>
                  <a:pt x="25" y="14"/>
                </a:moveTo>
                <a:cubicBezTo>
                  <a:pt x="21" y="14"/>
                  <a:pt x="21" y="14"/>
                  <a:pt x="21" y="14"/>
                </a:cubicBezTo>
                <a:cubicBezTo>
                  <a:pt x="22" y="12"/>
                  <a:pt x="23" y="11"/>
                  <a:pt x="25" y="10"/>
                </a:cubicBezTo>
                <a:lnTo>
                  <a:pt x="25" y="14"/>
                </a:lnTo>
                <a:close/>
                <a:moveTo>
                  <a:pt x="48" y="19"/>
                </a:moveTo>
                <a:cubicBezTo>
                  <a:pt x="49" y="21"/>
                  <a:pt x="50" y="23"/>
                  <a:pt x="50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3"/>
                  <a:pt x="44" y="21"/>
                  <a:pt x="43" y="19"/>
                </a:cubicBezTo>
                <a:lnTo>
                  <a:pt x="48" y="19"/>
                </a:lnTo>
                <a:close/>
                <a:moveTo>
                  <a:pt x="45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39" y="11"/>
                  <a:pt x="37" y="9"/>
                  <a:pt x="35" y="7"/>
                </a:cubicBezTo>
                <a:cubicBezTo>
                  <a:pt x="39" y="8"/>
                  <a:pt x="42" y="11"/>
                  <a:pt x="45" y="14"/>
                </a:cubicBezTo>
                <a:close/>
                <a:moveTo>
                  <a:pt x="30" y="10"/>
                </a:moveTo>
                <a:cubicBezTo>
                  <a:pt x="32" y="11"/>
                  <a:pt x="33" y="12"/>
                  <a:pt x="34" y="14"/>
                </a:cubicBezTo>
                <a:cubicBezTo>
                  <a:pt x="30" y="14"/>
                  <a:pt x="30" y="14"/>
                  <a:pt x="30" y="14"/>
                </a:cubicBezTo>
                <a:lnTo>
                  <a:pt x="30" y="10"/>
                </a:lnTo>
                <a:close/>
                <a:moveTo>
                  <a:pt x="30" y="19"/>
                </a:moveTo>
                <a:cubicBezTo>
                  <a:pt x="38" y="19"/>
                  <a:pt x="38" y="19"/>
                  <a:pt x="38" y="19"/>
                </a:cubicBezTo>
                <a:cubicBezTo>
                  <a:pt x="38" y="21"/>
                  <a:pt x="39" y="23"/>
                  <a:pt x="39" y="25"/>
                </a:cubicBezTo>
                <a:cubicBezTo>
                  <a:pt x="30" y="25"/>
                  <a:pt x="30" y="25"/>
                  <a:pt x="30" y="25"/>
                </a:cubicBezTo>
                <a:lnTo>
                  <a:pt x="30" y="19"/>
                </a:lnTo>
                <a:close/>
                <a:moveTo>
                  <a:pt x="30" y="30"/>
                </a:moveTo>
                <a:cubicBezTo>
                  <a:pt x="39" y="30"/>
                  <a:pt x="39" y="30"/>
                  <a:pt x="39" y="30"/>
                </a:cubicBezTo>
                <a:cubicBezTo>
                  <a:pt x="39" y="32"/>
                  <a:pt x="39" y="34"/>
                  <a:pt x="38" y="36"/>
                </a:cubicBezTo>
                <a:cubicBezTo>
                  <a:pt x="30" y="36"/>
                  <a:pt x="30" y="36"/>
                  <a:pt x="30" y="36"/>
                </a:cubicBezTo>
                <a:lnTo>
                  <a:pt x="30" y="30"/>
                </a:lnTo>
                <a:close/>
                <a:moveTo>
                  <a:pt x="30" y="46"/>
                </a:moveTo>
                <a:cubicBezTo>
                  <a:pt x="30" y="41"/>
                  <a:pt x="30" y="41"/>
                  <a:pt x="30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4" y="43"/>
                  <a:pt x="32" y="45"/>
                  <a:pt x="30" y="46"/>
                </a:cubicBezTo>
                <a:close/>
                <a:moveTo>
                  <a:pt x="35" y="49"/>
                </a:moveTo>
                <a:cubicBezTo>
                  <a:pt x="38" y="47"/>
                  <a:pt x="40" y="44"/>
                  <a:pt x="41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3" y="45"/>
                  <a:pt x="39" y="48"/>
                  <a:pt x="35" y="49"/>
                </a:cubicBezTo>
                <a:close/>
                <a:moveTo>
                  <a:pt x="44" y="36"/>
                </a:moveTo>
                <a:cubicBezTo>
                  <a:pt x="44" y="34"/>
                  <a:pt x="44" y="32"/>
                  <a:pt x="45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2"/>
                  <a:pt x="49" y="34"/>
                  <a:pt x="49" y="36"/>
                </a:cubicBezTo>
                <a:lnTo>
                  <a:pt x="44" y="36"/>
                </a:lnTo>
                <a:close/>
              </a:path>
            </a:pathLst>
          </a:custGeom>
          <a:solidFill>
            <a:srgbClr val="EEEAE1"/>
          </a:solidFill>
          <a:ln w="9525">
            <a:noFill/>
            <a:round/>
          </a:ln>
          <a:effectLst/>
        </p:spPr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cxnSp>
        <p:nvCxnSpPr>
          <p:cNvPr id="12" name="Straight Connector 7"/>
          <p:cNvCxnSpPr/>
          <p:nvPr/>
        </p:nvCxnSpPr>
        <p:spPr>
          <a:xfrm flipV="1">
            <a:off x="3013154" y="2593193"/>
            <a:ext cx="0" cy="541765"/>
          </a:xfrm>
          <a:prstGeom prst="line">
            <a:avLst/>
          </a:prstGeom>
          <a:ln w="0">
            <a:solidFill>
              <a:schemeClr val="accent1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0"/>
          <p:cNvCxnSpPr/>
          <p:nvPr/>
        </p:nvCxnSpPr>
        <p:spPr>
          <a:xfrm flipV="1">
            <a:off x="5948981" y="2593193"/>
            <a:ext cx="0" cy="541765"/>
          </a:xfrm>
          <a:prstGeom prst="line">
            <a:avLst/>
          </a:prstGeom>
          <a:ln w="0">
            <a:solidFill>
              <a:schemeClr val="accent3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8875112" y="2593193"/>
            <a:ext cx="0" cy="541765"/>
          </a:xfrm>
          <a:prstGeom prst="line">
            <a:avLst/>
          </a:prstGeom>
          <a:ln w="0">
            <a:solidFill>
              <a:schemeClr val="accent5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6"/>
          <p:cNvCxnSpPr/>
          <p:nvPr/>
        </p:nvCxnSpPr>
        <p:spPr>
          <a:xfrm flipV="1">
            <a:off x="4510894" y="4494379"/>
            <a:ext cx="0" cy="523588"/>
          </a:xfrm>
          <a:prstGeom prst="line">
            <a:avLst/>
          </a:prstGeom>
          <a:ln w="0">
            <a:solidFill>
              <a:schemeClr val="accent2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7451595" y="4494379"/>
            <a:ext cx="0" cy="523588"/>
          </a:xfrm>
          <a:prstGeom prst="line">
            <a:avLst/>
          </a:prstGeom>
          <a:ln w="0">
            <a:solidFill>
              <a:schemeClr val="accent4"/>
            </a:solidFill>
            <a:prstDash val="dash"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915478" y="3200228"/>
            <a:ext cx="10361044" cy="1283267"/>
            <a:chOff x="915478" y="3200228"/>
            <a:chExt cx="10361044" cy="1283267"/>
          </a:xfrm>
        </p:grpSpPr>
        <p:sp>
          <p:nvSpPr>
            <p:cNvPr id="4" name="ïšḻiḑè"/>
            <p:cNvSpPr/>
            <p:nvPr/>
          </p:nvSpPr>
          <p:spPr bwMode="auto">
            <a:xfrm>
              <a:off x="915478" y="3386000"/>
              <a:ext cx="1477498" cy="823322"/>
            </a:xfrm>
            <a:custGeom>
              <a:avLst/>
              <a:gdLst>
                <a:gd name="T0" fmla="*/ 0 w 725"/>
                <a:gd name="T1" fmla="*/ 0 h 404"/>
                <a:gd name="T2" fmla="*/ 0 w 725"/>
                <a:gd name="T3" fmla="*/ 404 h 404"/>
                <a:gd name="T4" fmla="*/ 725 w 725"/>
                <a:gd name="T5" fmla="*/ 404 h 404"/>
                <a:gd name="T6" fmla="*/ 324 w 725"/>
                <a:gd name="T7" fmla="*/ 0 h 404"/>
                <a:gd name="T8" fmla="*/ 0 w 725"/>
                <a:gd name="T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404">
                  <a:moveTo>
                    <a:pt x="0" y="0"/>
                  </a:moveTo>
                  <a:lnTo>
                    <a:pt x="0" y="404"/>
                  </a:lnTo>
                  <a:lnTo>
                    <a:pt x="725" y="404"/>
                  </a:lnTo>
                  <a:lnTo>
                    <a:pt x="3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2D3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6" name="ïṩlíḋe"/>
            <p:cNvSpPr/>
            <p:nvPr/>
          </p:nvSpPr>
          <p:spPr bwMode="auto">
            <a:xfrm>
              <a:off x="2223183" y="3385999"/>
              <a:ext cx="1636458" cy="823322"/>
            </a:xfrm>
            <a:custGeom>
              <a:avLst/>
              <a:gdLst>
                <a:gd name="T0" fmla="*/ 663 w 803"/>
                <a:gd name="T1" fmla="*/ 0 h 404"/>
                <a:gd name="T2" fmla="*/ 401 w 803"/>
                <a:gd name="T3" fmla="*/ 262 h 404"/>
                <a:gd name="T4" fmla="*/ 141 w 803"/>
                <a:gd name="T5" fmla="*/ 0 h 404"/>
                <a:gd name="T6" fmla="*/ 0 w 803"/>
                <a:gd name="T7" fmla="*/ 0 h 404"/>
                <a:gd name="T8" fmla="*/ 401 w 803"/>
                <a:gd name="T9" fmla="*/ 404 h 404"/>
                <a:gd name="T10" fmla="*/ 803 w 803"/>
                <a:gd name="T11" fmla="*/ 0 h 404"/>
                <a:gd name="T12" fmla="*/ 663 w 803"/>
                <a:gd name="T1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04">
                  <a:moveTo>
                    <a:pt x="663" y="0"/>
                  </a:moveTo>
                  <a:lnTo>
                    <a:pt x="401" y="262"/>
                  </a:lnTo>
                  <a:lnTo>
                    <a:pt x="141" y="0"/>
                  </a:lnTo>
                  <a:lnTo>
                    <a:pt x="0" y="0"/>
                  </a:lnTo>
                  <a:lnTo>
                    <a:pt x="401" y="404"/>
                  </a:lnTo>
                  <a:lnTo>
                    <a:pt x="803" y="0"/>
                  </a:lnTo>
                  <a:lnTo>
                    <a:pt x="66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7" name="îṣlïḓé"/>
            <p:cNvSpPr txBox="1"/>
            <p:nvPr/>
          </p:nvSpPr>
          <p:spPr>
            <a:xfrm>
              <a:off x="2727939" y="3200228"/>
              <a:ext cx="616115" cy="563022"/>
            </a:xfrm>
            <a:prstGeom prst="rect">
              <a:avLst/>
            </a:prstGeom>
            <a:noFill/>
            <a:effectLst/>
          </p:spPr>
          <p:txBody>
            <a:bodyPr wrap="none">
              <a:normAutofit lnSpcReduction="10000"/>
            </a:bodyPr>
            <a:lstStyle/>
            <a:p>
              <a:r>
                <a:rPr lang="ru-RU" sz="3200" b="1">
                  <a:solidFill>
                    <a:srgbClr val="2D2D30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8" name="íšľide"/>
            <p:cNvSpPr/>
            <p:nvPr/>
          </p:nvSpPr>
          <p:spPr bwMode="auto">
            <a:xfrm>
              <a:off x="5156513" y="3385999"/>
              <a:ext cx="1636458" cy="823322"/>
            </a:xfrm>
            <a:custGeom>
              <a:avLst/>
              <a:gdLst>
                <a:gd name="T0" fmla="*/ 662 w 803"/>
                <a:gd name="T1" fmla="*/ 0 h 404"/>
                <a:gd name="T2" fmla="*/ 401 w 803"/>
                <a:gd name="T3" fmla="*/ 262 h 404"/>
                <a:gd name="T4" fmla="*/ 140 w 803"/>
                <a:gd name="T5" fmla="*/ 0 h 404"/>
                <a:gd name="T6" fmla="*/ 0 w 803"/>
                <a:gd name="T7" fmla="*/ 0 h 404"/>
                <a:gd name="T8" fmla="*/ 401 w 803"/>
                <a:gd name="T9" fmla="*/ 404 h 404"/>
                <a:gd name="T10" fmla="*/ 803 w 803"/>
                <a:gd name="T11" fmla="*/ 0 h 404"/>
                <a:gd name="T12" fmla="*/ 662 w 803"/>
                <a:gd name="T1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04">
                  <a:moveTo>
                    <a:pt x="662" y="0"/>
                  </a:moveTo>
                  <a:lnTo>
                    <a:pt x="401" y="262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401" y="404"/>
                  </a:lnTo>
                  <a:lnTo>
                    <a:pt x="803" y="0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9" name="ïSḷíde"/>
            <p:cNvSpPr txBox="1"/>
            <p:nvPr/>
          </p:nvSpPr>
          <p:spPr>
            <a:xfrm>
              <a:off x="5663766" y="3200228"/>
              <a:ext cx="616115" cy="563022"/>
            </a:xfrm>
            <a:prstGeom prst="rect">
              <a:avLst/>
            </a:prstGeom>
            <a:noFill/>
            <a:effectLst/>
          </p:spPr>
          <p:txBody>
            <a:bodyPr wrap="none">
              <a:normAutofit lnSpcReduction="10000"/>
            </a:bodyPr>
            <a:lstStyle/>
            <a:p>
              <a:r>
                <a:rPr lang="ru-RU" sz="3200" b="1">
                  <a:solidFill>
                    <a:srgbClr val="2D2D30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0" name="ïslïḋe"/>
            <p:cNvSpPr/>
            <p:nvPr/>
          </p:nvSpPr>
          <p:spPr bwMode="auto">
            <a:xfrm>
              <a:off x="8089843" y="3385999"/>
              <a:ext cx="1636458" cy="823322"/>
            </a:xfrm>
            <a:custGeom>
              <a:avLst/>
              <a:gdLst>
                <a:gd name="T0" fmla="*/ 662 w 803"/>
                <a:gd name="T1" fmla="*/ 0 h 404"/>
                <a:gd name="T2" fmla="*/ 401 w 803"/>
                <a:gd name="T3" fmla="*/ 262 h 404"/>
                <a:gd name="T4" fmla="*/ 140 w 803"/>
                <a:gd name="T5" fmla="*/ 0 h 404"/>
                <a:gd name="T6" fmla="*/ 0 w 803"/>
                <a:gd name="T7" fmla="*/ 0 h 404"/>
                <a:gd name="T8" fmla="*/ 401 w 803"/>
                <a:gd name="T9" fmla="*/ 404 h 404"/>
                <a:gd name="T10" fmla="*/ 803 w 803"/>
                <a:gd name="T11" fmla="*/ 0 h 404"/>
                <a:gd name="T12" fmla="*/ 662 w 803"/>
                <a:gd name="T1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04">
                  <a:moveTo>
                    <a:pt x="662" y="0"/>
                  </a:moveTo>
                  <a:lnTo>
                    <a:pt x="401" y="262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401" y="404"/>
                  </a:lnTo>
                  <a:lnTo>
                    <a:pt x="803" y="0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1" name="îš1iḓé"/>
            <p:cNvSpPr txBox="1"/>
            <p:nvPr/>
          </p:nvSpPr>
          <p:spPr>
            <a:xfrm>
              <a:off x="8589896" y="3200228"/>
              <a:ext cx="616115" cy="563022"/>
            </a:xfrm>
            <a:prstGeom prst="rect">
              <a:avLst/>
            </a:prstGeom>
            <a:noFill/>
            <a:effectLst/>
          </p:spPr>
          <p:txBody>
            <a:bodyPr wrap="none">
              <a:normAutofit lnSpcReduction="10000"/>
            </a:bodyPr>
            <a:lstStyle/>
            <a:p>
              <a:r>
                <a:rPr lang="ru-RU" sz="3200" b="1">
                  <a:solidFill>
                    <a:srgbClr val="2D2D30"/>
                  </a:solidFill>
                  <a:cs typeface="+mn-ea"/>
                  <a:sym typeface="+mn-lt"/>
                </a:rPr>
                <a:t>05</a:t>
              </a:r>
            </a:p>
          </p:txBody>
        </p:sp>
        <p:sp>
          <p:nvSpPr>
            <p:cNvPr id="15" name="ïṧľïdè"/>
            <p:cNvSpPr/>
            <p:nvPr/>
          </p:nvSpPr>
          <p:spPr bwMode="auto">
            <a:xfrm>
              <a:off x="3689848" y="3386001"/>
              <a:ext cx="1636458" cy="823322"/>
            </a:xfrm>
            <a:custGeom>
              <a:avLst/>
              <a:gdLst>
                <a:gd name="T0" fmla="*/ 141 w 803"/>
                <a:gd name="T1" fmla="*/ 404 h 404"/>
                <a:gd name="T2" fmla="*/ 402 w 803"/>
                <a:gd name="T3" fmla="*/ 141 h 404"/>
                <a:gd name="T4" fmla="*/ 663 w 803"/>
                <a:gd name="T5" fmla="*/ 404 h 404"/>
                <a:gd name="T6" fmla="*/ 803 w 803"/>
                <a:gd name="T7" fmla="*/ 404 h 404"/>
                <a:gd name="T8" fmla="*/ 402 w 803"/>
                <a:gd name="T9" fmla="*/ 0 h 404"/>
                <a:gd name="T10" fmla="*/ 0 w 803"/>
                <a:gd name="T11" fmla="*/ 404 h 404"/>
                <a:gd name="T12" fmla="*/ 141 w 803"/>
                <a:gd name="T13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04">
                  <a:moveTo>
                    <a:pt x="141" y="404"/>
                  </a:moveTo>
                  <a:lnTo>
                    <a:pt x="402" y="141"/>
                  </a:lnTo>
                  <a:lnTo>
                    <a:pt x="663" y="404"/>
                  </a:lnTo>
                  <a:lnTo>
                    <a:pt x="803" y="404"/>
                  </a:lnTo>
                  <a:lnTo>
                    <a:pt x="402" y="0"/>
                  </a:lnTo>
                  <a:lnTo>
                    <a:pt x="0" y="404"/>
                  </a:lnTo>
                  <a:lnTo>
                    <a:pt x="141" y="4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6" name="íS1iḓé"/>
            <p:cNvSpPr txBox="1"/>
            <p:nvPr/>
          </p:nvSpPr>
          <p:spPr>
            <a:xfrm>
              <a:off x="4210107" y="3920473"/>
              <a:ext cx="616115" cy="563022"/>
            </a:xfrm>
            <a:prstGeom prst="rect">
              <a:avLst/>
            </a:prstGeom>
            <a:noFill/>
            <a:effectLst/>
          </p:spPr>
          <p:txBody>
            <a:bodyPr wrap="none">
              <a:normAutofit lnSpcReduction="10000"/>
            </a:bodyPr>
            <a:lstStyle/>
            <a:p>
              <a:r>
                <a:rPr lang="ru-RU" sz="3200" b="1">
                  <a:solidFill>
                    <a:srgbClr val="2D2D30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7" name="ïŝḷîḑè"/>
            <p:cNvSpPr/>
            <p:nvPr/>
          </p:nvSpPr>
          <p:spPr bwMode="auto">
            <a:xfrm>
              <a:off x="6623178" y="3386001"/>
              <a:ext cx="1636458" cy="823322"/>
            </a:xfrm>
            <a:custGeom>
              <a:avLst/>
              <a:gdLst>
                <a:gd name="T0" fmla="*/ 140 w 803"/>
                <a:gd name="T1" fmla="*/ 404 h 404"/>
                <a:gd name="T2" fmla="*/ 402 w 803"/>
                <a:gd name="T3" fmla="*/ 141 h 404"/>
                <a:gd name="T4" fmla="*/ 662 w 803"/>
                <a:gd name="T5" fmla="*/ 404 h 404"/>
                <a:gd name="T6" fmla="*/ 803 w 803"/>
                <a:gd name="T7" fmla="*/ 404 h 404"/>
                <a:gd name="T8" fmla="*/ 402 w 803"/>
                <a:gd name="T9" fmla="*/ 0 h 404"/>
                <a:gd name="T10" fmla="*/ 0 w 803"/>
                <a:gd name="T11" fmla="*/ 404 h 404"/>
                <a:gd name="T12" fmla="*/ 140 w 803"/>
                <a:gd name="T13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3" h="404">
                  <a:moveTo>
                    <a:pt x="140" y="404"/>
                  </a:moveTo>
                  <a:lnTo>
                    <a:pt x="402" y="141"/>
                  </a:lnTo>
                  <a:lnTo>
                    <a:pt x="662" y="404"/>
                  </a:lnTo>
                  <a:lnTo>
                    <a:pt x="803" y="404"/>
                  </a:lnTo>
                  <a:lnTo>
                    <a:pt x="402" y="0"/>
                  </a:lnTo>
                  <a:lnTo>
                    <a:pt x="0" y="404"/>
                  </a:lnTo>
                  <a:lnTo>
                    <a:pt x="140" y="40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8" name="íṥliḍe"/>
            <p:cNvSpPr txBox="1"/>
            <p:nvPr/>
          </p:nvSpPr>
          <p:spPr>
            <a:xfrm>
              <a:off x="7125918" y="3920473"/>
              <a:ext cx="616115" cy="563022"/>
            </a:xfrm>
            <a:prstGeom prst="rect">
              <a:avLst/>
            </a:prstGeom>
            <a:noFill/>
            <a:effectLst/>
          </p:spPr>
          <p:txBody>
            <a:bodyPr wrap="none">
              <a:normAutofit lnSpcReduction="10000"/>
            </a:bodyPr>
            <a:lstStyle/>
            <a:p>
              <a:r>
                <a:rPr lang="ru-RU" sz="3200" b="1">
                  <a:solidFill>
                    <a:srgbClr val="2D2D30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21" name="ïṣľíḋê"/>
            <p:cNvSpPr/>
            <p:nvPr/>
          </p:nvSpPr>
          <p:spPr bwMode="auto">
            <a:xfrm>
              <a:off x="9556509" y="3386001"/>
              <a:ext cx="1720013" cy="823322"/>
            </a:xfrm>
            <a:custGeom>
              <a:avLst/>
              <a:gdLst>
                <a:gd name="T0" fmla="*/ 643 w 844"/>
                <a:gd name="T1" fmla="*/ 0 h 404"/>
                <a:gd name="T2" fmla="*/ 517 w 844"/>
                <a:gd name="T3" fmla="*/ 0 h 404"/>
                <a:gd name="T4" fmla="*/ 402 w 844"/>
                <a:gd name="T5" fmla="*/ 0 h 404"/>
                <a:gd name="T6" fmla="*/ 402 w 844"/>
                <a:gd name="T7" fmla="*/ 0 h 404"/>
                <a:gd name="T8" fmla="*/ 402 w 844"/>
                <a:gd name="T9" fmla="*/ 0 h 404"/>
                <a:gd name="T10" fmla="*/ 0 w 844"/>
                <a:gd name="T11" fmla="*/ 404 h 404"/>
                <a:gd name="T12" fmla="*/ 402 w 844"/>
                <a:gd name="T13" fmla="*/ 404 h 404"/>
                <a:gd name="T14" fmla="*/ 517 w 844"/>
                <a:gd name="T15" fmla="*/ 404 h 404"/>
                <a:gd name="T16" fmla="*/ 643 w 844"/>
                <a:gd name="T17" fmla="*/ 404 h 404"/>
                <a:gd name="T18" fmla="*/ 844 w 844"/>
                <a:gd name="T19" fmla="*/ 202 h 404"/>
                <a:gd name="T20" fmla="*/ 844 w 844"/>
                <a:gd name="T21" fmla="*/ 202 h 404"/>
                <a:gd name="T22" fmla="*/ 844 w 844"/>
                <a:gd name="T23" fmla="*/ 202 h 404"/>
                <a:gd name="T24" fmla="*/ 643 w 844"/>
                <a:gd name="T25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4" h="404">
                  <a:moveTo>
                    <a:pt x="643" y="0"/>
                  </a:moveTo>
                  <a:lnTo>
                    <a:pt x="517" y="0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0" y="404"/>
                  </a:lnTo>
                  <a:lnTo>
                    <a:pt x="402" y="404"/>
                  </a:lnTo>
                  <a:lnTo>
                    <a:pt x="517" y="404"/>
                  </a:lnTo>
                  <a:lnTo>
                    <a:pt x="643" y="404"/>
                  </a:lnTo>
                  <a:lnTo>
                    <a:pt x="844" y="202"/>
                  </a:lnTo>
                  <a:lnTo>
                    <a:pt x="844" y="202"/>
                  </a:lnTo>
                  <a:lnTo>
                    <a:pt x="844" y="202"/>
                  </a:lnTo>
                  <a:lnTo>
                    <a:pt x="643" y="0"/>
                  </a:lnTo>
                  <a:close/>
                </a:path>
              </a:pathLst>
            </a:custGeom>
            <a:solidFill>
              <a:srgbClr val="2D2D3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iṩ1íḋê"/>
          <p:cNvGrpSpPr/>
          <p:nvPr/>
        </p:nvGrpSpPr>
        <p:grpSpPr>
          <a:xfrm>
            <a:off x="3520741" y="5017967"/>
            <a:ext cx="1974672" cy="1245590"/>
            <a:chOff x="4948086" y="299433"/>
            <a:chExt cx="2549181" cy="1293715"/>
          </a:xfrm>
        </p:grpSpPr>
        <p:sp>
          <p:nvSpPr>
            <p:cNvPr id="35" name="îṡ1îḋè"/>
            <p:cNvSpPr txBox="1"/>
            <p:nvPr/>
          </p:nvSpPr>
          <p:spPr>
            <a:xfrm>
              <a:off x="4948086" y="299433"/>
              <a:ext cx="2549181" cy="42815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îSḻíde"/>
            <p:cNvSpPr txBox="1"/>
            <p:nvPr/>
          </p:nvSpPr>
          <p:spPr>
            <a:xfrm>
              <a:off x="4948086" y="727586"/>
              <a:ext cx="2549181" cy="865562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 </a:t>
              </a:r>
              <a:b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íŝ1iďe"/>
          <p:cNvGrpSpPr/>
          <p:nvPr/>
        </p:nvGrpSpPr>
        <p:grpSpPr>
          <a:xfrm>
            <a:off x="6464259" y="5017967"/>
            <a:ext cx="1974672" cy="1245590"/>
            <a:chOff x="4948086" y="299433"/>
            <a:chExt cx="2549181" cy="1293715"/>
          </a:xfrm>
        </p:grpSpPr>
        <p:sp>
          <p:nvSpPr>
            <p:cNvPr id="33" name="iŝľîdé"/>
            <p:cNvSpPr txBox="1"/>
            <p:nvPr/>
          </p:nvSpPr>
          <p:spPr>
            <a:xfrm>
              <a:off x="4948086" y="299433"/>
              <a:ext cx="2549181" cy="42815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íşlîḑè"/>
            <p:cNvSpPr txBox="1"/>
            <p:nvPr/>
          </p:nvSpPr>
          <p:spPr>
            <a:xfrm>
              <a:off x="4948086" y="727586"/>
              <a:ext cx="2549181" cy="865562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 </a:t>
              </a:r>
              <a:b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iš1ïḋè"/>
          <p:cNvGrpSpPr/>
          <p:nvPr/>
        </p:nvGrpSpPr>
        <p:grpSpPr>
          <a:xfrm>
            <a:off x="2025818" y="1533453"/>
            <a:ext cx="1974672" cy="1059740"/>
            <a:chOff x="2041904" y="1267748"/>
            <a:chExt cx="2050966" cy="1100684"/>
          </a:xfrm>
        </p:grpSpPr>
        <p:sp>
          <p:nvSpPr>
            <p:cNvPr id="31" name="íṣlídé"/>
            <p:cNvSpPr txBox="1"/>
            <p:nvPr/>
          </p:nvSpPr>
          <p:spPr>
            <a:xfrm>
              <a:off x="2041904" y="1267748"/>
              <a:ext cx="2050966" cy="42815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isḷíḑè"/>
            <p:cNvSpPr txBox="1"/>
            <p:nvPr/>
          </p:nvSpPr>
          <p:spPr>
            <a:xfrm>
              <a:off x="2041904" y="1695901"/>
              <a:ext cx="2050966" cy="672531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 </a:t>
              </a:r>
              <a:b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ïsľîḑê"/>
          <p:cNvGrpSpPr/>
          <p:nvPr/>
        </p:nvGrpSpPr>
        <p:grpSpPr>
          <a:xfrm>
            <a:off x="4961645" y="1517613"/>
            <a:ext cx="1974672" cy="1059740"/>
            <a:chOff x="5099148" y="1267748"/>
            <a:chExt cx="2050966" cy="1100684"/>
          </a:xfrm>
        </p:grpSpPr>
        <p:sp>
          <p:nvSpPr>
            <p:cNvPr id="29" name="îSļíďé"/>
            <p:cNvSpPr txBox="1"/>
            <p:nvPr/>
          </p:nvSpPr>
          <p:spPr>
            <a:xfrm>
              <a:off x="5099148" y="1267748"/>
              <a:ext cx="2050966" cy="42815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î$ļiḋê"/>
            <p:cNvSpPr txBox="1"/>
            <p:nvPr/>
          </p:nvSpPr>
          <p:spPr>
            <a:xfrm>
              <a:off x="5099148" y="1695901"/>
              <a:ext cx="2050966" cy="672531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 </a:t>
              </a:r>
              <a:b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ï$1íḓé"/>
          <p:cNvGrpSpPr/>
          <p:nvPr/>
        </p:nvGrpSpPr>
        <p:grpSpPr>
          <a:xfrm>
            <a:off x="7887776" y="1517613"/>
            <a:ext cx="1974672" cy="1059740"/>
            <a:chOff x="5099148" y="1267748"/>
            <a:chExt cx="2050966" cy="1100684"/>
          </a:xfrm>
        </p:grpSpPr>
        <p:sp>
          <p:nvSpPr>
            <p:cNvPr id="27" name="ïsļïďè"/>
            <p:cNvSpPr txBox="1"/>
            <p:nvPr/>
          </p:nvSpPr>
          <p:spPr>
            <a:xfrm>
              <a:off x="5099148" y="1267748"/>
              <a:ext cx="2050966" cy="42815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8" name="îšḷïḍé"/>
            <p:cNvSpPr txBox="1"/>
            <p:nvPr/>
          </p:nvSpPr>
          <p:spPr>
            <a:xfrm>
              <a:off x="5099148" y="1695901"/>
              <a:ext cx="2050966" cy="672531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 </a:t>
              </a:r>
              <a:b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D0B8FDD-09F1-426C-8FFA-971EF3E236FA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D8F994A-3233-4901-8C6E-629CED6AE213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FC6BAA23-E1AE-4FF5-95C7-642F559CE29A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6CCD6C2A-1396-4FF8-A3F5-6D79ED68F048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321F5A13-4855-4358-A943-2D0FDB82CFB8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02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E5D15998-D544-44F4-8229-D95673300FE9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42BCCE81-FD07-4892-9936-8EFDD4A75258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C0BB300D-0358-4672-AF55-7D76BEC819B7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58d5618-dca3-4598-88df-f28134c3e2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10285" y="1642671"/>
            <a:ext cx="10771430" cy="4032565"/>
            <a:chOff x="710285" y="1592796"/>
            <a:chExt cx="10771430" cy="4032565"/>
          </a:xfrm>
        </p:grpSpPr>
        <p:grpSp>
          <p:nvGrpSpPr>
            <p:cNvPr id="4" name="íSḷïḋê"/>
            <p:cNvGrpSpPr/>
            <p:nvPr/>
          </p:nvGrpSpPr>
          <p:grpSpPr>
            <a:xfrm>
              <a:off x="3994054" y="1592796"/>
              <a:ext cx="4032566" cy="4032565"/>
              <a:chOff x="3994054" y="1936169"/>
              <a:chExt cx="4032566" cy="4032565"/>
            </a:xfrm>
          </p:grpSpPr>
          <p:sp>
            <p:nvSpPr>
              <p:cNvPr id="16" name="îṡľîḍé"/>
              <p:cNvSpPr/>
              <p:nvPr/>
            </p:nvSpPr>
            <p:spPr bwMode="auto">
              <a:xfrm>
                <a:off x="7138619" y="2782381"/>
                <a:ext cx="888001" cy="2246118"/>
              </a:xfrm>
              <a:custGeom>
                <a:avLst/>
                <a:gdLst>
                  <a:gd name="T0" fmla="*/ 29 w 236"/>
                  <a:gd name="T1" fmla="*/ 149 h 597"/>
                  <a:gd name="T2" fmla="*/ 10 w 236"/>
                  <a:gd name="T3" fmla="*/ 508 h 597"/>
                  <a:gd name="T4" fmla="*/ 152 w 236"/>
                  <a:gd name="T5" fmla="*/ 597 h 597"/>
                  <a:gd name="T6" fmla="*/ 235 w 236"/>
                  <a:gd name="T7" fmla="*/ 319 h 597"/>
                  <a:gd name="T8" fmla="*/ 166 w 236"/>
                  <a:gd name="T9" fmla="*/ 48 h 597"/>
                  <a:gd name="T10" fmla="*/ 197 w 236"/>
                  <a:gd name="T11" fmla="*/ 26 h 597"/>
                  <a:gd name="T12" fmla="*/ 26 w 236"/>
                  <a:gd name="T13" fmla="*/ 0 h 597"/>
                  <a:gd name="T14" fmla="*/ 0 w 236"/>
                  <a:gd name="T15" fmla="*/ 170 h 597"/>
                  <a:gd name="T16" fmla="*/ 29 w 236"/>
                  <a:gd name="T17" fmla="*/ 149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6" h="597">
                    <a:moveTo>
                      <a:pt x="29" y="149"/>
                    </a:moveTo>
                    <a:cubicBezTo>
                      <a:pt x="86" y="263"/>
                      <a:pt x="79" y="399"/>
                      <a:pt x="10" y="508"/>
                    </a:cubicBezTo>
                    <a:cubicBezTo>
                      <a:pt x="152" y="597"/>
                      <a:pt x="152" y="597"/>
                      <a:pt x="152" y="597"/>
                    </a:cubicBezTo>
                    <a:cubicBezTo>
                      <a:pt x="205" y="514"/>
                      <a:pt x="233" y="418"/>
                      <a:pt x="235" y="319"/>
                    </a:cubicBezTo>
                    <a:cubicBezTo>
                      <a:pt x="236" y="224"/>
                      <a:pt x="212" y="131"/>
                      <a:pt x="166" y="48"/>
                    </a:cubicBezTo>
                    <a:cubicBezTo>
                      <a:pt x="197" y="26"/>
                      <a:pt x="197" y="26"/>
                      <a:pt x="197" y="2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170"/>
                      <a:pt x="0" y="170"/>
                      <a:pt x="0" y="170"/>
                    </a:cubicBezTo>
                    <a:lnTo>
                      <a:pt x="29" y="1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cs typeface="+mn-ea"/>
                  <a:sym typeface="+mn-lt"/>
                </a:endParaRPr>
              </a:p>
            </p:txBody>
          </p:sp>
          <p:sp>
            <p:nvSpPr>
              <p:cNvPr id="17" name="iṩļiďe"/>
              <p:cNvSpPr/>
              <p:nvPr/>
            </p:nvSpPr>
            <p:spPr bwMode="auto">
              <a:xfrm>
                <a:off x="4836087" y="1936169"/>
                <a:ext cx="2250297" cy="888000"/>
              </a:xfrm>
              <a:custGeom>
                <a:avLst/>
                <a:gdLst>
                  <a:gd name="T0" fmla="*/ 320 w 598"/>
                  <a:gd name="T1" fmla="*/ 1 h 236"/>
                  <a:gd name="T2" fmla="*/ 49 w 598"/>
                  <a:gd name="T3" fmla="*/ 70 h 236"/>
                  <a:gd name="T4" fmla="*/ 26 w 598"/>
                  <a:gd name="T5" fmla="*/ 39 h 236"/>
                  <a:gd name="T6" fmla="*/ 0 w 598"/>
                  <a:gd name="T7" fmla="*/ 210 h 236"/>
                  <a:gd name="T8" fmla="*/ 171 w 598"/>
                  <a:gd name="T9" fmla="*/ 236 h 236"/>
                  <a:gd name="T10" fmla="*/ 149 w 598"/>
                  <a:gd name="T11" fmla="*/ 207 h 236"/>
                  <a:gd name="T12" fmla="*/ 508 w 598"/>
                  <a:gd name="T13" fmla="*/ 226 h 236"/>
                  <a:gd name="T14" fmla="*/ 598 w 598"/>
                  <a:gd name="T15" fmla="*/ 84 h 236"/>
                  <a:gd name="T16" fmla="*/ 320 w 598"/>
                  <a:gd name="T17" fmla="*/ 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8" h="236">
                    <a:moveTo>
                      <a:pt x="320" y="1"/>
                    </a:moveTo>
                    <a:cubicBezTo>
                      <a:pt x="225" y="0"/>
                      <a:pt x="131" y="24"/>
                      <a:pt x="49" y="7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171" y="236"/>
                      <a:pt x="171" y="236"/>
                      <a:pt x="171" y="236"/>
                    </a:cubicBezTo>
                    <a:cubicBezTo>
                      <a:pt x="149" y="207"/>
                      <a:pt x="149" y="207"/>
                      <a:pt x="149" y="207"/>
                    </a:cubicBezTo>
                    <a:cubicBezTo>
                      <a:pt x="264" y="150"/>
                      <a:pt x="399" y="157"/>
                      <a:pt x="508" y="226"/>
                    </a:cubicBezTo>
                    <a:cubicBezTo>
                      <a:pt x="598" y="84"/>
                      <a:pt x="598" y="84"/>
                      <a:pt x="598" y="84"/>
                    </a:cubicBezTo>
                    <a:cubicBezTo>
                      <a:pt x="515" y="31"/>
                      <a:pt x="418" y="3"/>
                      <a:pt x="32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cs typeface="+mn-ea"/>
                  <a:sym typeface="+mn-lt"/>
                </a:endParaRPr>
              </a:p>
            </p:txBody>
          </p:sp>
          <p:sp>
            <p:nvSpPr>
              <p:cNvPr id="18" name="iṥḻïḍè"/>
              <p:cNvSpPr/>
              <p:nvPr/>
            </p:nvSpPr>
            <p:spPr bwMode="auto">
              <a:xfrm>
                <a:off x="4934289" y="5080734"/>
                <a:ext cx="2248207" cy="888000"/>
              </a:xfrm>
              <a:custGeom>
                <a:avLst/>
                <a:gdLst>
                  <a:gd name="T0" fmla="*/ 572 w 598"/>
                  <a:gd name="T1" fmla="*/ 197 h 236"/>
                  <a:gd name="T2" fmla="*/ 598 w 598"/>
                  <a:gd name="T3" fmla="*/ 26 h 236"/>
                  <a:gd name="T4" fmla="*/ 427 w 598"/>
                  <a:gd name="T5" fmla="*/ 0 h 236"/>
                  <a:gd name="T6" fmla="*/ 448 w 598"/>
                  <a:gd name="T7" fmla="*/ 30 h 236"/>
                  <a:gd name="T8" fmla="*/ 90 w 598"/>
                  <a:gd name="T9" fmla="*/ 11 h 236"/>
                  <a:gd name="T10" fmla="*/ 0 w 598"/>
                  <a:gd name="T11" fmla="*/ 152 h 236"/>
                  <a:gd name="T12" fmla="*/ 278 w 598"/>
                  <a:gd name="T13" fmla="*/ 235 h 236"/>
                  <a:gd name="T14" fmla="*/ 549 w 598"/>
                  <a:gd name="T15" fmla="*/ 166 h 236"/>
                  <a:gd name="T16" fmla="*/ 572 w 598"/>
                  <a:gd name="T17" fmla="*/ 197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8" h="236">
                    <a:moveTo>
                      <a:pt x="572" y="197"/>
                    </a:moveTo>
                    <a:cubicBezTo>
                      <a:pt x="598" y="26"/>
                      <a:pt x="598" y="26"/>
                      <a:pt x="598" y="26"/>
                    </a:cubicBezTo>
                    <a:cubicBezTo>
                      <a:pt x="427" y="0"/>
                      <a:pt x="427" y="0"/>
                      <a:pt x="427" y="0"/>
                    </a:cubicBezTo>
                    <a:cubicBezTo>
                      <a:pt x="448" y="30"/>
                      <a:pt x="448" y="30"/>
                      <a:pt x="448" y="30"/>
                    </a:cubicBezTo>
                    <a:cubicBezTo>
                      <a:pt x="334" y="86"/>
                      <a:pt x="198" y="80"/>
                      <a:pt x="90" y="11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83" y="205"/>
                      <a:pt x="179" y="234"/>
                      <a:pt x="278" y="235"/>
                    </a:cubicBezTo>
                    <a:cubicBezTo>
                      <a:pt x="373" y="236"/>
                      <a:pt x="466" y="213"/>
                      <a:pt x="549" y="166"/>
                    </a:cubicBezTo>
                    <a:lnTo>
                      <a:pt x="572" y="19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cs typeface="+mn-ea"/>
                  <a:sym typeface="+mn-lt"/>
                </a:endParaRPr>
              </a:p>
            </p:txBody>
          </p:sp>
          <p:sp>
            <p:nvSpPr>
              <p:cNvPr id="19" name="iš1îḍé"/>
              <p:cNvSpPr/>
              <p:nvPr/>
            </p:nvSpPr>
            <p:spPr bwMode="auto">
              <a:xfrm>
                <a:off x="3994054" y="2876404"/>
                <a:ext cx="888001" cy="2248207"/>
              </a:xfrm>
              <a:custGeom>
                <a:avLst/>
                <a:gdLst>
                  <a:gd name="T0" fmla="*/ 206 w 236"/>
                  <a:gd name="T1" fmla="*/ 449 h 598"/>
                  <a:gd name="T2" fmla="*/ 225 w 236"/>
                  <a:gd name="T3" fmla="*/ 90 h 598"/>
                  <a:gd name="T4" fmla="*/ 84 w 236"/>
                  <a:gd name="T5" fmla="*/ 0 h 598"/>
                  <a:gd name="T6" fmla="*/ 1 w 236"/>
                  <a:gd name="T7" fmla="*/ 279 h 598"/>
                  <a:gd name="T8" fmla="*/ 70 w 236"/>
                  <a:gd name="T9" fmla="*/ 549 h 598"/>
                  <a:gd name="T10" fmla="*/ 39 w 236"/>
                  <a:gd name="T11" fmla="*/ 572 h 598"/>
                  <a:gd name="T12" fmla="*/ 210 w 236"/>
                  <a:gd name="T13" fmla="*/ 598 h 598"/>
                  <a:gd name="T14" fmla="*/ 236 w 236"/>
                  <a:gd name="T15" fmla="*/ 427 h 598"/>
                  <a:gd name="T16" fmla="*/ 206 w 236"/>
                  <a:gd name="T17" fmla="*/ 449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6" h="598">
                    <a:moveTo>
                      <a:pt x="206" y="449"/>
                    </a:moveTo>
                    <a:cubicBezTo>
                      <a:pt x="150" y="334"/>
                      <a:pt x="156" y="199"/>
                      <a:pt x="225" y="9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31" y="83"/>
                      <a:pt x="2" y="180"/>
                      <a:pt x="1" y="279"/>
                    </a:cubicBezTo>
                    <a:cubicBezTo>
                      <a:pt x="0" y="373"/>
                      <a:pt x="24" y="467"/>
                      <a:pt x="70" y="549"/>
                    </a:cubicBezTo>
                    <a:cubicBezTo>
                      <a:pt x="39" y="572"/>
                      <a:pt x="39" y="572"/>
                      <a:pt x="39" y="572"/>
                    </a:cubicBezTo>
                    <a:cubicBezTo>
                      <a:pt x="210" y="598"/>
                      <a:pt x="210" y="598"/>
                      <a:pt x="210" y="598"/>
                    </a:cubicBezTo>
                    <a:cubicBezTo>
                      <a:pt x="236" y="427"/>
                      <a:pt x="236" y="427"/>
                      <a:pt x="236" y="427"/>
                    </a:cubicBezTo>
                    <a:lnTo>
                      <a:pt x="206" y="44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cs typeface="+mn-ea"/>
                  <a:sym typeface="+mn-lt"/>
                </a:endParaRPr>
              </a:p>
            </p:txBody>
          </p:sp>
          <p:sp>
            <p:nvSpPr>
              <p:cNvPr id="20" name="iṡḻïḋe"/>
              <p:cNvSpPr/>
              <p:nvPr/>
            </p:nvSpPr>
            <p:spPr bwMode="auto">
              <a:xfrm>
                <a:off x="5691733" y="3257706"/>
                <a:ext cx="639549" cy="760546"/>
              </a:xfrm>
              <a:custGeom>
                <a:avLst/>
                <a:gdLst>
                  <a:gd name="T0" fmla="*/ 160 w 216"/>
                  <a:gd name="T1" fmla="*/ 119 h 258"/>
                  <a:gd name="T2" fmla="*/ 179 w 216"/>
                  <a:gd name="T3" fmla="*/ 71 h 258"/>
                  <a:gd name="T4" fmla="*/ 108 w 216"/>
                  <a:gd name="T5" fmla="*/ 0 h 258"/>
                  <a:gd name="T6" fmla="*/ 36 w 216"/>
                  <a:gd name="T7" fmla="*/ 71 h 258"/>
                  <a:gd name="T8" fmla="*/ 56 w 216"/>
                  <a:gd name="T9" fmla="*/ 119 h 258"/>
                  <a:gd name="T10" fmla="*/ 0 w 216"/>
                  <a:gd name="T11" fmla="*/ 250 h 258"/>
                  <a:gd name="T12" fmla="*/ 2 w 216"/>
                  <a:gd name="T13" fmla="*/ 256 h 258"/>
                  <a:gd name="T14" fmla="*/ 8 w 216"/>
                  <a:gd name="T15" fmla="*/ 258 h 258"/>
                  <a:gd name="T16" fmla="*/ 208 w 216"/>
                  <a:gd name="T17" fmla="*/ 258 h 258"/>
                  <a:gd name="T18" fmla="*/ 214 w 216"/>
                  <a:gd name="T19" fmla="*/ 256 h 258"/>
                  <a:gd name="T20" fmla="*/ 216 w 216"/>
                  <a:gd name="T21" fmla="*/ 250 h 258"/>
                  <a:gd name="T22" fmla="*/ 160 w 216"/>
                  <a:gd name="T23" fmla="*/ 119 h 258"/>
                  <a:gd name="T24" fmla="*/ 108 w 216"/>
                  <a:gd name="T25" fmla="*/ 16 h 258"/>
                  <a:gd name="T26" fmla="*/ 163 w 216"/>
                  <a:gd name="T27" fmla="*/ 71 h 258"/>
                  <a:gd name="T28" fmla="*/ 108 w 216"/>
                  <a:gd name="T29" fmla="*/ 126 h 258"/>
                  <a:gd name="T30" fmla="*/ 52 w 216"/>
                  <a:gd name="T31" fmla="*/ 71 h 258"/>
                  <a:gd name="T32" fmla="*/ 108 w 216"/>
                  <a:gd name="T33" fmla="*/ 16 h 258"/>
                  <a:gd name="T34" fmla="*/ 17 w 216"/>
                  <a:gd name="T35" fmla="*/ 242 h 258"/>
                  <a:gd name="T36" fmla="*/ 68 w 216"/>
                  <a:gd name="T37" fmla="*/ 130 h 258"/>
                  <a:gd name="T38" fmla="*/ 108 w 216"/>
                  <a:gd name="T39" fmla="*/ 142 h 258"/>
                  <a:gd name="T40" fmla="*/ 148 w 216"/>
                  <a:gd name="T41" fmla="*/ 130 h 258"/>
                  <a:gd name="T42" fmla="*/ 199 w 216"/>
                  <a:gd name="T43" fmla="*/ 242 h 258"/>
                  <a:gd name="T44" fmla="*/ 17 w 216"/>
                  <a:gd name="T45" fmla="*/ 242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6" h="258">
                    <a:moveTo>
                      <a:pt x="160" y="119"/>
                    </a:moveTo>
                    <a:cubicBezTo>
                      <a:pt x="172" y="107"/>
                      <a:pt x="179" y="90"/>
                      <a:pt x="179" y="71"/>
                    </a:cubicBezTo>
                    <a:cubicBezTo>
                      <a:pt x="179" y="32"/>
                      <a:pt x="147" y="0"/>
                      <a:pt x="108" y="0"/>
                    </a:cubicBezTo>
                    <a:cubicBezTo>
                      <a:pt x="68" y="0"/>
                      <a:pt x="36" y="32"/>
                      <a:pt x="36" y="71"/>
                    </a:cubicBezTo>
                    <a:cubicBezTo>
                      <a:pt x="36" y="90"/>
                      <a:pt x="44" y="107"/>
                      <a:pt x="56" y="119"/>
                    </a:cubicBezTo>
                    <a:cubicBezTo>
                      <a:pt x="26" y="145"/>
                      <a:pt x="4" y="193"/>
                      <a:pt x="0" y="250"/>
                    </a:cubicBezTo>
                    <a:cubicBezTo>
                      <a:pt x="0" y="252"/>
                      <a:pt x="0" y="254"/>
                      <a:pt x="2" y="256"/>
                    </a:cubicBezTo>
                    <a:cubicBezTo>
                      <a:pt x="4" y="257"/>
                      <a:pt x="6" y="258"/>
                      <a:pt x="8" y="258"/>
                    </a:cubicBezTo>
                    <a:cubicBezTo>
                      <a:pt x="208" y="258"/>
                      <a:pt x="208" y="258"/>
                      <a:pt x="208" y="258"/>
                    </a:cubicBezTo>
                    <a:cubicBezTo>
                      <a:pt x="210" y="258"/>
                      <a:pt x="212" y="257"/>
                      <a:pt x="214" y="256"/>
                    </a:cubicBezTo>
                    <a:cubicBezTo>
                      <a:pt x="215" y="254"/>
                      <a:pt x="216" y="252"/>
                      <a:pt x="216" y="250"/>
                    </a:cubicBezTo>
                    <a:cubicBezTo>
                      <a:pt x="212" y="193"/>
                      <a:pt x="190" y="145"/>
                      <a:pt x="160" y="119"/>
                    </a:cubicBezTo>
                    <a:moveTo>
                      <a:pt x="108" y="16"/>
                    </a:moveTo>
                    <a:cubicBezTo>
                      <a:pt x="138" y="16"/>
                      <a:pt x="163" y="41"/>
                      <a:pt x="163" y="71"/>
                    </a:cubicBezTo>
                    <a:cubicBezTo>
                      <a:pt x="163" y="102"/>
                      <a:pt x="138" y="126"/>
                      <a:pt x="108" y="126"/>
                    </a:cubicBezTo>
                    <a:cubicBezTo>
                      <a:pt x="77" y="126"/>
                      <a:pt x="52" y="102"/>
                      <a:pt x="52" y="71"/>
                    </a:cubicBezTo>
                    <a:cubicBezTo>
                      <a:pt x="52" y="41"/>
                      <a:pt x="77" y="16"/>
                      <a:pt x="108" y="16"/>
                    </a:cubicBezTo>
                    <a:moveTo>
                      <a:pt x="17" y="242"/>
                    </a:moveTo>
                    <a:cubicBezTo>
                      <a:pt x="22" y="192"/>
                      <a:pt x="41" y="151"/>
                      <a:pt x="68" y="130"/>
                    </a:cubicBezTo>
                    <a:cubicBezTo>
                      <a:pt x="79" y="138"/>
                      <a:pt x="93" y="142"/>
                      <a:pt x="108" y="142"/>
                    </a:cubicBezTo>
                    <a:cubicBezTo>
                      <a:pt x="123" y="142"/>
                      <a:pt x="137" y="138"/>
                      <a:pt x="148" y="130"/>
                    </a:cubicBezTo>
                    <a:cubicBezTo>
                      <a:pt x="174" y="151"/>
                      <a:pt x="194" y="192"/>
                      <a:pt x="199" y="242"/>
                    </a:cubicBezTo>
                    <a:lnTo>
                      <a:pt x="17" y="242"/>
                    </a:lnTo>
                    <a:close/>
                  </a:path>
                </a:pathLst>
              </a:custGeom>
              <a:solidFill>
                <a:srgbClr val="2D2D3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cs typeface="+mn-ea"/>
                  <a:sym typeface="+mn-lt"/>
                </a:endParaRPr>
              </a:p>
            </p:txBody>
          </p:sp>
          <p:sp>
            <p:nvSpPr>
              <p:cNvPr id="21" name="îSḷíḍè"/>
              <p:cNvSpPr txBox="1"/>
              <p:nvPr/>
            </p:nvSpPr>
            <p:spPr>
              <a:xfrm>
                <a:off x="4539390" y="4134006"/>
                <a:ext cx="2944235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2" name="ïŝļïḑê"/>
              <p:cNvSpPr txBox="1"/>
              <p:nvPr/>
            </p:nvSpPr>
            <p:spPr>
              <a:xfrm>
                <a:off x="5412956" y="2314079"/>
                <a:ext cx="1142136" cy="445593"/>
              </a:xfrm>
              <a:prstGeom prst="rect">
                <a:avLst/>
              </a:prstGeom>
              <a:noFill/>
            </p:spPr>
            <p:txBody>
              <a:bodyPr wrap="none" anchor="ctr">
                <a:prstTxWarp prst="textArchUp">
                  <a:avLst/>
                </a:prstTxWarp>
                <a:normAutofit/>
              </a:bodyPr>
              <a:lstStyle/>
              <a:p>
                <a:pPr algn="ctr"/>
                <a:r>
                  <a:rPr lang="id-ID" sz="1600" b="1" dirty="0">
                    <a:solidFill>
                      <a:srgbClr val="EEEAE1"/>
                    </a:solidFill>
                    <a:cs typeface="+mn-ea"/>
                    <a:sym typeface="+mn-lt"/>
                  </a:rPr>
                  <a:t>Plan</a:t>
                </a:r>
              </a:p>
            </p:txBody>
          </p:sp>
          <p:sp>
            <p:nvSpPr>
              <p:cNvPr id="23" name="íśḻíḑe"/>
              <p:cNvSpPr txBox="1"/>
              <p:nvPr/>
            </p:nvSpPr>
            <p:spPr>
              <a:xfrm rot="16200000">
                <a:off x="4021408" y="3730700"/>
                <a:ext cx="1142136" cy="445593"/>
              </a:xfrm>
              <a:prstGeom prst="rect">
                <a:avLst/>
              </a:prstGeom>
              <a:noFill/>
            </p:spPr>
            <p:txBody>
              <a:bodyPr wrap="none" anchor="ctr">
                <a:prstTxWarp prst="textArchUp">
                  <a:avLst/>
                </a:prstTxWarp>
                <a:normAutofit/>
              </a:bodyPr>
              <a:lstStyle/>
              <a:p>
                <a:pPr algn="ctr"/>
                <a:r>
                  <a:rPr lang="id-ID" sz="1600" b="1">
                    <a:solidFill>
                      <a:srgbClr val="EEEAE1"/>
                    </a:solidFill>
                    <a:cs typeface="+mn-ea"/>
                    <a:sym typeface="+mn-lt"/>
                  </a:rPr>
                  <a:t>Do</a:t>
                </a:r>
              </a:p>
            </p:txBody>
          </p:sp>
          <p:sp>
            <p:nvSpPr>
              <p:cNvPr id="24" name="iṣļiḋé"/>
              <p:cNvSpPr txBox="1"/>
              <p:nvPr/>
            </p:nvSpPr>
            <p:spPr>
              <a:xfrm>
                <a:off x="5438029" y="5235076"/>
                <a:ext cx="1142136" cy="445593"/>
              </a:xfrm>
              <a:prstGeom prst="rect">
                <a:avLst/>
              </a:prstGeom>
              <a:noFill/>
            </p:spPr>
            <p:txBody>
              <a:bodyPr wrap="none" anchor="ctr">
                <a:prstTxWarp prst="textArchDown">
                  <a:avLst/>
                </a:prstTxWarp>
                <a:normAutofit/>
              </a:bodyPr>
              <a:lstStyle/>
              <a:p>
                <a:pPr algn="ctr"/>
                <a:r>
                  <a:rPr lang="id-ID" sz="1600" b="1">
                    <a:solidFill>
                      <a:srgbClr val="EEEAE1"/>
                    </a:solidFill>
                    <a:cs typeface="+mn-ea"/>
                    <a:sym typeface="+mn-lt"/>
                  </a:rPr>
                  <a:t>Check</a:t>
                </a:r>
              </a:p>
            </p:txBody>
          </p:sp>
          <p:sp>
            <p:nvSpPr>
              <p:cNvPr id="25" name="iSḻïḑe"/>
              <p:cNvSpPr txBox="1"/>
              <p:nvPr/>
            </p:nvSpPr>
            <p:spPr>
              <a:xfrm rot="16200000">
                <a:off x="6929868" y="3680554"/>
                <a:ext cx="1142136" cy="445593"/>
              </a:xfrm>
              <a:prstGeom prst="rect">
                <a:avLst/>
              </a:prstGeom>
              <a:noFill/>
            </p:spPr>
            <p:txBody>
              <a:bodyPr wrap="none" anchor="ctr">
                <a:prstTxWarp prst="textArchDown">
                  <a:avLst/>
                </a:prstTxWarp>
                <a:normAutofit/>
              </a:bodyPr>
              <a:lstStyle/>
              <a:p>
                <a:pPr algn="ctr"/>
                <a:r>
                  <a:rPr lang="id-ID" sz="1600" b="1">
                    <a:solidFill>
                      <a:srgbClr val="EEEAE1"/>
                    </a:solidFill>
                    <a:cs typeface="+mn-ea"/>
                    <a:sym typeface="+mn-lt"/>
                  </a:rPr>
                  <a:t>Act</a:t>
                </a:r>
              </a:p>
            </p:txBody>
          </p:sp>
        </p:grpSp>
        <p:grpSp>
          <p:nvGrpSpPr>
            <p:cNvPr id="5" name="íS1îḓê"/>
            <p:cNvGrpSpPr/>
            <p:nvPr/>
          </p:nvGrpSpPr>
          <p:grpSpPr>
            <a:xfrm>
              <a:off x="710285" y="2193502"/>
              <a:ext cx="10771430" cy="3050088"/>
              <a:chOff x="735248" y="2643961"/>
              <a:chExt cx="10771430" cy="3050088"/>
            </a:xfrm>
          </p:grpSpPr>
          <p:grpSp>
            <p:nvGrpSpPr>
              <p:cNvPr id="6" name="iśḻîďè"/>
              <p:cNvGrpSpPr/>
              <p:nvPr/>
            </p:nvGrpSpPr>
            <p:grpSpPr>
              <a:xfrm>
                <a:off x="8575271" y="2643961"/>
                <a:ext cx="2931407" cy="3046673"/>
                <a:chOff x="8575271" y="2643961"/>
                <a:chExt cx="2931407" cy="3046673"/>
              </a:xfrm>
            </p:grpSpPr>
            <p:sp>
              <p:nvSpPr>
                <p:cNvPr id="12" name="ïSlíḑê"/>
                <p:cNvSpPr txBox="1"/>
                <p:nvPr/>
              </p:nvSpPr>
              <p:spPr>
                <a:xfrm>
                  <a:off x="8575271" y="2643961"/>
                  <a:ext cx="289759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b="1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  <p:sp>
              <p:nvSpPr>
                <p:cNvPr id="13" name="íş1íḋé"/>
                <p:cNvSpPr/>
                <p:nvPr/>
              </p:nvSpPr>
              <p:spPr>
                <a:xfrm>
                  <a:off x="8575271" y="2920959"/>
                  <a:ext cx="2897592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5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……</a:t>
                  </a:r>
                  <a:r>
                    <a:rPr lang="zh-CN" altLang="en-US" sz="105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 </a:t>
                  </a:r>
                  <a:br>
                    <a:rPr lang="zh-CN" altLang="en-US" sz="105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</a:br>
                  <a:endParaRPr lang="zh-CN" altLang="en-US" sz="1050" dirty="0">
                    <a:solidFill>
                      <a:srgbClr val="2D2D3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ï$ľiḋe"/>
                <p:cNvSpPr txBox="1"/>
                <p:nvPr/>
              </p:nvSpPr>
              <p:spPr>
                <a:xfrm>
                  <a:off x="8591128" y="4808963"/>
                  <a:ext cx="291555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b="1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  <p:sp>
              <p:nvSpPr>
                <p:cNvPr id="15" name="îṧḷïďé"/>
                <p:cNvSpPr/>
                <p:nvPr/>
              </p:nvSpPr>
              <p:spPr>
                <a:xfrm>
                  <a:off x="8591128" y="5085961"/>
                  <a:ext cx="2915550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5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……</a:t>
                  </a:r>
                  <a:r>
                    <a:rPr lang="zh-CN" altLang="en-US" sz="105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 </a:t>
                  </a:r>
                  <a:br>
                    <a:rPr lang="zh-CN" altLang="en-US" sz="105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</a:br>
                  <a:endParaRPr lang="zh-CN" altLang="en-US" sz="1050" dirty="0">
                    <a:solidFill>
                      <a:srgbClr val="2D2D3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í$lïḑè"/>
              <p:cNvGrpSpPr/>
              <p:nvPr/>
            </p:nvGrpSpPr>
            <p:grpSpPr>
              <a:xfrm>
                <a:off x="735248" y="2719547"/>
                <a:ext cx="2902014" cy="2974502"/>
                <a:chOff x="735248" y="2719547"/>
                <a:chExt cx="2902014" cy="2974502"/>
              </a:xfrm>
            </p:grpSpPr>
            <p:sp>
              <p:nvSpPr>
                <p:cNvPr id="8" name="îṣḻidè"/>
                <p:cNvSpPr txBox="1"/>
                <p:nvPr/>
              </p:nvSpPr>
              <p:spPr>
                <a:xfrm>
                  <a:off x="735248" y="2719547"/>
                  <a:ext cx="290201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b="1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  <p:sp>
              <p:nvSpPr>
                <p:cNvPr id="9" name="íš1îďè"/>
                <p:cNvSpPr/>
                <p:nvPr/>
              </p:nvSpPr>
              <p:spPr>
                <a:xfrm>
                  <a:off x="735248" y="2996545"/>
                  <a:ext cx="2902014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5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……</a:t>
                  </a:r>
                  <a:r>
                    <a:rPr lang="zh-CN" altLang="en-US" sz="105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 </a:t>
                  </a:r>
                  <a:br>
                    <a:rPr lang="zh-CN" altLang="en-US" sz="105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</a:br>
                  <a:endParaRPr lang="zh-CN" altLang="en-US" sz="1050" dirty="0">
                    <a:solidFill>
                      <a:srgbClr val="2D2D3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îšḷïďé"/>
                <p:cNvSpPr txBox="1"/>
                <p:nvPr/>
              </p:nvSpPr>
              <p:spPr>
                <a:xfrm>
                  <a:off x="735248" y="4812378"/>
                  <a:ext cx="285556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b="1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  <p:sp>
              <p:nvSpPr>
                <p:cNvPr id="11" name="ïṥľïḋê"/>
                <p:cNvSpPr/>
                <p:nvPr/>
              </p:nvSpPr>
              <p:spPr>
                <a:xfrm>
                  <a:off x="735248" y="5089376"/>
                  <a:ext cx="2855562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5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……</a:t>
                  </a:r>
                  <a:r>
                    <a:rPr lang="zh-CN" altLang="en-US" sz="105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 </a:t>
                  </a:r>
                  <a:br>
                    <a:rPr lang="zh-CN" altLang="en-US" sz="105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</a:br>
                  <a:endParaRPr lang="zh-CN" altLang="en-US" sz="1050" dirty="0">
                    <a:solidFill>
                      <a:srgbClr val="2D2D3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31C384D-B2B9-4C8C-96A3-85324D0821AF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6305E19-1B6E-404F-B01B-962E616BAD23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5EAD8DD-A579-4708-BD8A-8D27D6F7B1C1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51DA0355-0E9C-4183-930C-EB567E66CEFD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26F40928-E45A-49B6-9F82-42D102396611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02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069028EF-11FC-4BF3-8175-CCF5705587B2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AAF4CCCF-1F70-471B-AFAB-D333E509F673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7DD504C1-D385-45B2-95A4-BCFF10500AE6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9f77b58-b895-4fb0-82bc-82888a010af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18242" y="1268817"/>
            <a:ext cx="10555516" cy="4156661"/>
            <a:chOff x="945441" y="1211400"/>
            <a:chExt cx="11242701" cy="4427268"/>
          </a:xfrm>
        </p:grpSpPr>
        <p:sp>
          <p:nvSpPr>
            <p:cNvPr id="4" name="îšḷïḍè"/>
            <p:cNvSpPr/>
            <p:nvPr/>
          </p:nvSpPr>
          <p:spPr bwMode="auto">
            <a:xfrm flipH="1">
              <a:off x="10405614" y="2372810"/>
              <a:ext cx="1782528" cy="1812875"/>
            </a:xfrm>
            <a:custGeom>
              <a:avLst/>
              <a:gdLst>
                <a:gd name="T0" fmla="*/ 0 w 1294"/>
                <a:gd name="T1" fmla="*/ 0 h 1500"/>
                <a:gd name="T2" fmla="*/ 1294 w 1294"/>
                <a:gd name="T3" fmla="*/ 750 h 1500"/>
                <a:gd name="T4" fmla="*/ 0 w 1294"/>
                <a:gd name="T5" fmla="*/ 1500 h 1500"/>
                <a:gd name="T6" fmla="*/ 0 w 1294"/>
                <a:gd name="T7" fmla="*/ 0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4" h="1500">
                  <a:moveTo>
                    <a:pt x="0" y="0"/>
                  </a:moveTo>
                  <a:lnTo>
                    <a:pt x="1294" y="750"/>
                  </a:lnTo>
                  <a:lnTo>
                    <a:pt x="0" y="15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ctr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íṡļïḍé"/>
            <p:cNvGrpSpPr/>
            <p:nvPr/>
          </p:nvGrpSpPr>
          <p:grpSpPr>
            <a:xfrm>
              <a:off x="8893605" y="1440342"/>
              <a:ext cx="2626883" cy="908538"/>
              <a:chOff x="1539665" y="1921024"/>
              <a:chExt cx="2387982" cy="908538"/>
            </a:xfrm>
          </p:grpSpPr>
          <p:sp>
            <p:nvSpPr>
              <p:cNvPr id="30" name="îsḻîďè"/>
              <p:cNvSpPr/>
              <p:nvPr/>
            </p:nvSpPr>
            <p:spPr bwMode="auto">
              <a:xfrm>
                <a:off x="1539665" y="2272163"/>
                <a:ext cx="238798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 lnSpcReduction="10000"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b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</a:b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31" name="îŝlîḓe"/>
              <p:cNvSpPr txBox="1"/>
              <p:nvPr/>
            </p:nvSpPr>
            <p:spPr bwMode="auto">
              <a:xfrm>
                <a:off x="1539665" y="1921024"/>
                <a:ext cx="238798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/>
              </a:bodyPr>
              <a:lstStyle/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 flipV="1">
              <a:off x="8831476" y="1211400"/>
              <a:ext cx="0" cy="1137480"/>
            </a:xfrm>
            <a:prstGeom prst="line">
              <a:avLst/>
            </a:prstGeom>
            <a:ln w="3175" cap="rnd">
              <a:solidFill>
                <a:srgbClr val="2D2D30"/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ṡḻïde"/>
            <p:cNvGrpSpPr/>
            <p:nvPr/>
          </p:nvGrpSpPr>
          <p:grpSpPr>
            <a:xfrm>
              <a:off x="8893605" y="4730130"/>
              <a:ext cx="2106773" cy="908538"/>
              <a:chOff x="1539665" y="1921024"/>
              <a:chExt cx="2642096" cy="908538"/>
            </a:xfrm>
          </p:grpSpPr>
          <p:sp>
            <p:nvSpPr>
              <p:cNvPr id="28" name="íṧḷídè"/>
              <p:cNvSpPr/>
              <p:nvPr/>
            </p:nvSpPr>
            <p:spPr bwMode="auto">
              <a:xfrm>
                <a:off x="1539665" y="2272163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 lnSpcReduction="10000"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b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</a:b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29" name="iṥḻiḍe"/>
              <p:cNvSpPr txBox="1"/>
              <p:nvPr/>
            </p:nvSpPr>
            <p:spPr bwMode="auto">
              <a:xfrm>
                <a:off x="1539665" y="1921024"/>
                <a:ext cx="264209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/>
              </a:bodyPr>
              <a:lstStyle/>
              <a:p>
                <a:pPr algn="r"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 flipV="1">
              <a:off x="11136560" y="3893316"/>
              <a:ext cx="0" cy="1628902"/>
            </a:xfrm>
            <a:prstGeom prst="line">
              <a:avLst/>
            </a:prstGeom>
            <a:ln w="3175" cap="rnd">
              <a:solidFill>
                <a:srgbClr val="2D2D30"/>
              </a:solidFill>
              <a:round/>
              <a:headEnd type="oval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ṡļiḓè"/>
            <p:cNvGrpSpPr/>
            <p:nvPr/>
          </p:nvGrpSpPr>
          <p:grpSpPr>
            <a:xfrm>
              <a:off x="966042" y="2178990"/>
              <a:ext cx="2067631" cy="1419270"/>
              <a:chOff x="6836681" y="2958796"/>
              <a:chExt cx="2067631" cy="1419270"/>
            </a:xfrm>
          </p:grpSpPr>
          <p:sp>
            <p:nvSpPr>
              <p:cNvPr id="25" name="ïš1îḍe"/>
              <p:cNvSpPr/>
              <p:nvPr/>
            </p:nvSpPr>
            <p:spPr bwMode="auto">
              <a:xfrm>
                <a:off x="6836681" y="3820667"/>
                <a:ext cx="2067631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b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</a:b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26" name="ísľîḋe"/>
              <p:cNvSpPr txBox="1"/>
              <p:nvPr/>
            </p:nvSpPr>
            <p:spPr bwMode="auto">
              <a:xfrm>
                <a:off x="6836681" y="3469528"/>
                <a:ext cx="2067631" cy="351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/>
              </a:bodyPr>
              <a:lstStyle/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7" name="îsliďê"/>
              <p:cNvSpPr/>
              <p:nvPr/>
            </p:nvSpPr>
            <p:spPr bwMode="auto">
              <a:xfrm>
                <a:off x="6836681" y="2958796"/>
                <a:ext cx="461080" cy="439730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íSļîḋê"/>
            <p:cNvGrpSpPr/>
            <p:nvPr/>
          </p:nvGrpSpPr>
          <p:grpSpPr>
            <a:xfrm>
              <a:off x="4263436" y="2192609"/>
              <a:ext cx="1953604" cy="1432066"/>
              <a:chOff x="9470988" y="2972415"/>
              <a:chExt cx="1953604" cy="1432066"/>
            </a:xfrm>
          </p:grpSpPr>
          <p:sp>
            <p:nvSpPr>
              <p:cNvPr id="22" name="îṩľidê"/>
              <p:cNvSpPr/>
              <p:nvPr/>
            </p:nvSpPr>
            <p:spPr bwMode="auto">
              <a:xfrm>
                <a:off x="9470988" y="3847082"/>
                <a:ext cx="195360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b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</a:b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23" name="ïśḷíḓê"/>
              <p:cNvSpPr txBox="1"/>
              <p:nvPr/>
            </p:nvSpPr>
            <p:spPr bwMode="auto">
              <a:xfrm>
                <a:off x="9470988" y="3537755"/>
                <a:ext cx="1953604" cy="351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/>
              </a:bodyPr>
              <a:lstStyle/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4" name="îṡḷïďe"/>
              <p:cNvSpPr/>
              <p:nvPr/>
            </p:nvSpPr>
            <p:spPr bwMode="auto">
              <a:xfrm>
                <a:off x="9470988" y="2972415"/>
                <a:ext cx="461080" cy="460328"/>
              </a:xfrm>
              <a:custGeom>
                <a:avLst/>
                <a:gdLst>
                  <a:gd name="connsiteX0" fmla="*/ 139649 w 606580"/>
                  <a:gd name="connsiteY0" fmla="*/ 323260 h 605592"/>
                  <a:gd name="connsiteX1" fmla="*/ 274852 w 606580"/>
                  <a:gd name="connsiteY1" fmla="*/ 323260 h 605592"/>
                  <a:gd name="connsiteX2" fmla="*/ 274852 w 606580"/>
                  <a:gd name="connsiteY2" fmla="*/ 349440 h 605592"/>
                  <a:gd name="connsiteX3" fmla="*/ 139649 w 606580"/>
                  <a:gd name="connsiteY3" fmla="*/ 349440 h 605592"/>
                  <a:gd name="connsiteX4" fmla="*/ 66294 w 606580"/>
                  <a:gd name="connsiteY4" fmla="*/ 26233 h 605592"/>
                  <a:gd name="connsiteX5" fmla="*/ 66294 w 606580"/>
                  <a:gd name="connsiteY5" fmla="*/ 375703 h 605592"/>
                  <a:gd name="connsiteX6" fmla="*/ 540286 w 606580"/>
                  <a:gd name="connsiteY6" fmla="*/ 375703 h 605592"/>
                  <a:gd name="connsiteX7" fmla="*/ 540286 w 606580"/>
                  <a:gd name="connsiteY7" fmla="*/ 26233 h 605592"/>
                  <a:gd name="connsiteX8" fmla="*/ 39925 w 606580"/>
                  <a:gd name="connsiteY8" fmla="*/ 0 h 605592"/>
                  <a:gd name="connsiteX9" fmla="*/ 566655 w 606580"/>
                  <a:gd name="connsiteY9" fmla="*/ 0 h 605592"/>
                  <a:gd name="connsiteX10" fmla="*/ 566655 w 606580"/>
                  <a:gd name="connsiteY10" fmla="*/ 375703 h 605592"/>
                  <a:gd name="connsiteX11" fmla="*/ 606580 w 606580"/>
                  <a:gd name="connsiteY11" fmla="*/ 375703 h 605592"/>
                  <a:gd name="connsiteX12" fmla="*/ 606580 w 606580"/>
                  <a:gd name="connsiteY12" fmla="*/ 401936 h 605592"/>
                  <a:gd name="connsiteX13" fmla="*/ 373716 w 606580"/>
                  <a:gd name="connsiteY13" fmla="*/ 401936 h 605592"/>
                  <a:gd name="connsiteX14" fmla="*/ 413269 w 606580"/>
                  <a:gd name="connsiteY14" fmla="*/ 600587 h 605592"/>
                  <a:gd name="connsiteX15" fmla="*/ 387364 w 606580"/>
                  <a:gd name="connsiteY15" fmla="*/ 605592 h 605592"/>
                  <a:gd name="connsiteX16" fmla="*/ 346790 w 606580"/>
                  <a:gd name="connsiteY16" fmla="*/ 401936 h 605592"/>
                  <a:gd name="connsiteX17" fmla="*/ 316521 w 606580"/>
                  <a:gd name="connsiteY17" fmla="*/ 401936 h 605592"/>
                  <a:gd name="connsiteX18" fmla="*/ 316521 w 606580"/>
                  <a:gd name="connsiteY18" fmla="*/ 551828 h 605592"/>
                  <a:gd name="connsiteX19" fmla="*/ 290059 w 606580"/>
                  <a:gd name="connsiteY19" fmla="*/ 551828 h 605592"/>
                  <a:gd name="connsiteX20" fmla="*/ 290059 w 606580"/>
                  <a:gd name="connsiteY20" fmla="*/ 401936 h 605592"/>
                  <a:gd name="connsiteX21" fmla="*/ 247163 w 606580"/>
                  <a:gd name="connsiteY21" fmla="*/ 401936 h 605592"/>
                  <a:gd name="connsiteX22" fmla="*/ 206588 w 606580"/>
                  <a:gd name="connsiteY22" fmla="*/ 605592 h 605592"/>
                  <a:gd name="connsiteX23" fmla="*/ 180591 w 606580"/>
                  <a:gd name="connsiteY23" fmla="*/ 600494 h 605592"/>
                  <a:gd name="connsiteX24" fmla="*/ 220237 w 606580"/>
                  <a:gd name="connsiteY24" fmla="*/ 401936 h 605592"/>
                  <a:gd name="connsiteX25" fmla="*/ 0 w 606580"/>
                  <a:gd name="connsiteY25" fmla="*/ 401936 h 605592"/>
                  <a:gd name="connsiteX26" fmla="*/ 0 w 606580"/>
                  <a:gd name="connsiteY26" fmla="*/ 375703 h 605592"/>
                  <a:gd name="connsiteX27" fmla="*/ 39925 w 606580"/>
                  <a:gd name="connsiteY27" fmla="*/ 375703 h 60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6580" h="605592">
                    <a:moveTo>
                      <a:pt x="139649" y="323260"/>
                    </a:moveTo>
                    <a:lnTo>
                      <a:pt x="274852" y="323260"/>
                    </a:lnTo>
                    <a:lnTo>
                      <a:pt x="274852" y="349440"/>
                    </a:lnTo>
                    <a:lnTo>
                      <a:pt x="139649" y="349440"/>
                    </a:lnTo>
                    <a:close/>
                    <a:moveTo>
                      <a:pt x="66294" y="26233"/>
                    </a:moveTo>
                    <a:lnTo>
                      <a:pt x="66294" y="375703"/>
                    </a:lnTo>
                    <a:lnTo>
                      <a:pt x="540286" y="375703"/>
                    </a:lnTo>
                    <a:lnTo>
                      <a:pt x="540286" y="26233"/>
                    </a:lnTo>
                    <a:close/>
                    <a:moveTo>
                      <a:pt x="39925" y="0"/>
                    </a:moveTo>
                    <a:lnTo>
                      <a:pt x="566655" y="0"/>
                    </a:lnTo>
                    <a:lnTo>
                      <a:pt x="566655" y="375703"/>
                    </a:lnTo>
                    <a:lnTo>
                      <a:pt x="606580" y="375703"/>
                    </a:lnTo>
                    <a:lnTo>
                      <a:pt x="606580" y="401936"/>
                    </a:lnTo>
                    <a:lnTo>
                      <a:pt x="373716" y="401936"/>
                    </a:lnTo>
                    <a:lnTo>
                      <a:pt x="413269" y="600587"/>
                    </a:lnTo>
                    <a:lnTo>
                      <a:pt x="387364" y="605592"/>
                    </a:lnTo>
                    <a:lnTo>
                      <a:pt x="346790" y="401936"/>
                    </a:lnTo>
                    <a:lnTo>
                      <a:pt x="316521" y="401936"/>
                    </a:lnTo>
                    <a:lnTo>
                      <a:pt x="316521" y="551828"/>
                    </a:lnTo>
                    <a:lnTo>
                      <a:pt x="290059" y="551828"/>
                    </a:lnTo>
                    <a:lnTo>
                      <a:pt x="290059" y="401936"/>
                    </a:lnTo>
                    <a:lnTo>
                      <a:pt x="247163" y="401936"/>
                    </a:lnTo>
                    <a:lnTo>
                      <a:pt x="206588" y="605592"/>
                    </a:lnTo>
                    <a:lnTo>
                      <a:pt x="180591" y="600494"/>
                    </a:lnTo>
                    <a:lnTo>
                      <a:pt x="220237" y="401936"/>
                    </a:lnTo>
                    <a:lnTo>
                      <a:pt x="0" y="401936"/>
                    </a:lnTo>
                    <a:lnTo>
                      <a:pt x="0" y="375703"/>
                    </a:lnTo>
                    <a:lnTo>
                      <a:pt x="39925" y="37570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îṧļïḑê"/>
            <p:cNvGrpSpPr/>
            <p:nvPr/>
          </p:nvGrpSpPr>
          <p:grpSpPr>
            <a:xfrm>
              <a:off x="966042" y="3913648"/>
              <a:ext cx="2067631" cy="1415132"/>
              <a:chOff x="6836681" y="4693454"/>
              <a:chExt cx="2067631" cy="1415132"/>
            </a:xfrm>
          </p:grpSpPr>
          <p:sp>
            <p:nvSpPr>
              <p:cNvPr id="19" name="ísliḋé"/>
              <p:cNvSpPr/>
              <p:nvPr/>
            </p:nvSpPr>
            <p:spPr bwMode="auto">
              <a:xfrm>
                <a:off x="6836681" y="5551187"/>
                <a:ext cx="2067631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b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</a:b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20" name="îṣľîḓê"/>
              <p:cNvSpPr txBox="1"/>
              <p:nvPr/>
            </p:nvSpPr>
            <p:spPr bwMode="auto">
              <a:xfrm>
                <a:off x="6836681" y="5200048"/>
                <a:ext cx="2067631" cy="351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/>
              </a:bodyPr>
              <a:lstStyle/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1" name="isļiḍê"/>
              <p:cNvSpPr/>
              <p:nvPr/>
            </p:nvSpPr>
            <p:spPr bwMode="auto">
              <a:xfrm>
                <a:off x="6836681" y="4693454"/>
                <a:ext cx="461080" cy="460374"/>
              </a:xfrm>
              <a:custGeom>
                <a:avLst/>
                <a:gdLst>
                  <a:gd name="connsiteX0" fmla="*/ 424725 w 607004"/>
                  <a:gd name="connsiteY0" fmla="*/ 67461 h 606075"/>
                  <a:gd name="connsiteX1" fmla="*/ 522693 w 607004"/>
                  <a:gd name="connsiteY1" fmla="*/ 67461 h 606075"/>
                  <a:gd name="connsiteX2" fmla="*/ 539544 w 607004"/>
                  <a:gd name="connsiteY2" fmla="*/ 84287 h 606075"/>
                  <a:gd name="connsiteX3" fmla="*/ 539544 w 607004"/>
                  <a:gd name="connsiteY3" fmla="*/ 182109 h 606075"/>
                  <a:gd name="connsiteX4" fmla="*/ 522693 w 607004"/>
                  <a:gd name="connsiteY4" fmla="*/ 198935 h 606075"/>
                  <a:gd name="connsiteX5" fmla="*/ 505843 w 607004"/>
                  <a:gd name="connsiteY5" fmla="*/ 182109 h 606075"/>
                  <a:gd name="connsiteX6" fmla="*/ 505843 w 607004"/>
                  <a:gd name="connsiteY6" fmla="*/ 124830 h 606075"/>
                  <a:gd name="connsiteX7" fmla="*/ 332046 w 607004"/>
                  <a:gd name="connsiteY7" fmla="*/ 298457 h 606075"/>
                  <a:gd name="connsiteX8" fmla="*/ 308204 w 607004"/>
                  <a:gd name="connsiteY8" fmla="*/ 298457 h 606075"/>
                  <a:gd name="connsiteX9" fmla="*/ 233450 w 607004"/>
                  <a:gd name="connsiteY9" fmla="*/ 223905 h 606075"/>
                  <a:gd name="connsiteX10" fmla="*/ 96134 w 607004"/>
                  <a:gd name="connsiteY10" fmla="*/ 361017 h 606075"/>
                  <a:gd name="connsiteX11" fmla="*/ 72381 w 607004"/>
                  <a:gd name="connsiteY11" fmla="*/ 361106 h 606075"/>
                  <a:gd name="connsiteX12" fmla="*/ 72381 w 607004"/>
                  <a:gd name="connsiteY12" fmla="*/ 337210 h 606075"/>
                  <a:gd name="connsiteX13" fmla="*/ 221529 w 607004"/>
                  <a:gd name="connsiteY13" fmla="*/ 188105 h 606075"/>
                  <a:gd name="connsiteX14" fmla="*/ 245461 w 607004"/>
                  <a:gd name="connsiteY14" fmla="*/ 188105 h 606075"/>
                  <a:gd name="connsiteX15" fmla="*/ 320125 w 607004"/>
                  <a:gd name="connsiteY15" fmla="*/ 262658 h 606075"/>
                  <a:gd name="connsiteX16" fmla="*/ 481911 w 607004"/>
                  <a:gd name="connsiteY16" fmla="*/ 101113 h 606075"/>
                  <a:gd name="connsiteX17" fmla="*/ 424725 w 607004"/>
                  <a:gd name="connsiteY17" fmla="*/ 101113 h 606075"/>
                  <a:gd name="connsiteX18" fmla="*/ 407875 w 607004"/>
                  <a:gd name="connsiteY18" fmla="*/ 84287 h 606075"/>
                  <a:gd name="connsiteX19" fmla="*/ 424725 w 607004"/>
                  <a:gd name="connsiteY19" fmla="*/ 67461 h 606075"/>
                  <a:gd name="connsiteX20" fmla="*/ 33697 w 607004"/>
                  <a:gd name="connsiteY20" fmla="*/ 33647 h 606075"/>
                  <a:gd name="connsiteX21" fmla="*/ 33697 w 607004"/>
                  <a:gd name="connsiteY21" fmla="*/ 399644 h 606075"/>
                  <a:gd name="connsiteX22" fmla="*/ 573307 w 607004"/>
                  <a:gd name="connsiteY22" fmla="*/ 399644 h 606075"/>
                  <a:gd name="connsiteX23" fmla="*/ 573307 w 607004"/>
                  <a:gd name="connsiteY23" fmla="*/ 33647 h 606075"/>
                  <a:gd name="connsiteX24" fmla="*/ 16849 w 607004"/>
                  <a:gd name="connsiteY24" fmla="*/ 0 h 606075"/>
                  <a:gd name="connsiteX25" fmla="*/ 590155 w 607004"/>
                  <a:gd name="connsiteY25" fmla="*/ 0 h 606075"/>
                  <a:gd name="connsiteX26" fmla="*/ 607004 w 607004"/>
                  <a:gd name="connsiteY26" fmla="*/ 16823 h 606075"/>
                  <a:gd name="connsiteX27" fmla="*/ 607004 w 607004"/>
                  <a:gd name="connsiteY27" fmla="*/ 416468 h 606075"/>
                  <a:gd name="connsiteX28" fmla="*/ 590155 w 607004"/>
                  <a:gd name="connsiteY28" fmla="*/ 433291 h 606075"/>
                  <a:gd name="connsiteX29" fmla="*/ 320396 w 607004"/>
                  <a:gd name="connsiteY29" fmla="*/ 433291 h 606075"/>
                  <a:gd name="connsiteX30" fmla="*/ 320396 w 607004"/>
                  <a:gd name="connsiteY30" fmla="*/ 503448 h 606075"/>
                  <a:gd name="connsiteX31" fmla="*/ 456441 w 607004"/>
                  <a:gd name="connsiteY31" fmla="*/ 577990 h 606075"/>
                  <a:gd name="connsiteX32" fmla="*/ 455276 w 607004"/>
                  <a:gd name="connsiteY32" fmla="*/ 601704 h 606075"/>
                  <a:gd name="connsiteX33" fmla="*/ 431526 w 607004"/>
                  <a:gd name="connsiteY33" fmla="*/ 600540 h 606075"/>
                  <a:gd name="connsiteX34" fmla="*/ 320396 w 607004"/>
                  <a:gd name="connsiteY34" fmla="*/ 537184 h 606075"/>
                  <a:gd name="connsiteX35" fmla="*/ 320396 w 607004"/>
                  <a:gd name="connsiteY35" fmla="*/ 589175 h 606075"/>
                  <a:gd name="connsiteX36" fmla="*/ 303547 w 607004"/>
                  <a:gd name="connsiteY36" fmla="*/ 605999 h 606075"/>
                  <a:gd name="connsiteX37" fmla="*/ 286698 w 607004"/>
                  <a:gd name="connsiteY37" fmla="*/ 589175 h 606075"/>
                  <a:gd name="connsiteX38" fmla="*/ 286698 w 607004"/>
                  <a:gd name="connsiteY38" fmla="*/ 537184 h 606075"/>
                  <a:gd name="connsiteX39" fmla="*/ 175568 w 607004"/>
                  <a:gd name="connsiteY39" fmla="*/ 600540 h 606075"/>
                  <a:gd name="connsiteX40" fmla="*/ 151729 w 607004"/>
                  <a:gd name="connsiteY40" fmla="*/ 601704 h 606075"/>
                  <a:gd name="connsiteX41" fmla="*/ 150564 w 607004"/>
                  <a:gd name="connsiteY41" fmla="*/ 577990 h 606075"/>
                  <a:gd name="connsiteX42" fmla="*/ 286698 w 607004"/>
                  <a:gd name="connsiteY42" fmla="*/ 503448 h 606075"/>
                  <a:gd name="connsiteX43" fmla="*/ 286698 w 607004"/>
                  <a:gd name="connsiteY43" fmla="*/ 433291 h 606075"/>
                  <a:gd name="connsiteX44" fmla="*/ 16849 w 607004"/>
                  <a:gd name="connsiteY44" fmla="*/ 433291 h 606075"/>
                  <a:gd name="connsiteX45" fmla="*/ 0 w 607004"/>
                  <a:gd name="connsiteY45" fmla="*/ 416468 h 606075"/>
                  <a:gd name="connsiteX46" fmla="*/ 0 w 607004"/>
                  <a:gd name="connsiteY46" fmla="*/ 16823 h 606075"/>
                  <a:gd name="connsiteX47" fmla="*/ 16849 w 607004"/>
                  <a:gd name="connsiteY47" fmla="*/ 0 h 606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607004" h="606075">
                    <a:moveTo>
                      <a:pt x="424725" y="67461"/>
                    </a:moveTo>
                    <a:lnTo>
                      <a:pt x="522693" y="67461"/>
                    </a:lnTo>
                    <a:cubicBezTo>
                      <a:pt x="532015" y="67461"/>
                      <a:pt x="539544" y="74979"/>
                      <a:pt x="539544" y="84287"/>
                    </a:cubicBezTo>
                    <a:lnTo>
                      <a:pt x="539544" y="182109"/>
                    </a:lnTo>
                    <a:cubicBezTo>
                      <a:pt x="539544" y="191417"/>
                      <a:pt x="532015" y="198935"/>
                      <a:pt x="522693" y="198935"/>
                    </a:cubicBezTo>
                    <a:cubicBezTo>
                      <a:pt x="513372" y="198935"/>
                      <a:pt x="505843" y="191417"/>
                      <a:pt x="505843" y="182109"/>
                    </a:cubicBezTo>
                    <a:lnTo>
                      <a:pt x="505843" y="124830"/>
                    </a:lnTo>
                    <a:lnTo>
                      <a:pt x="332046" y="298457"/>
                    </a:lnTo>
                    <a:cubicBezTo>
                      <a:pt x="325772" y="304811"/>
                      <a:pt x="314478" y="304811"/>
                      <a:pt x="308204" y="298457"/>
                    </a:cubicBezTo>
                    <a:lnTo>
                      <a:pt x="233450" y="223905"/>
                    </a:lnTo>
                    <a:lnTo>
                      <a:pt x="96134" y="361017"/>
                    </a:lnTo>
                    <a:cubicBezTo>
                      <a:pt x="92907" y="364328"/>
                      <a:pt x="80717" y="369340"/>
                      <a:pt x="72381" y="361106"/>
                    </a:cubicBezTo>
                    <a:cubicBezTo>
                      <a:pt x="65838" y="354394"/>
                      <a:pt x="65838" y="343833"/>
                      <a:pt x="72381" y="337210"/>
                    </a:cubicBezTo>
                    <a:lnTo>
                      <a:pt x="221529" y="188105"/>
                    </a:lnTo>
                    <a:cubicBezTo>
                      <a:pt x="227893" y="181751"/>
                      <a:pt x="239097" y="181751"/>
                      <a:pt x="245461" y="188105"/>
                    </a:cubicBezTo>
                    <a:lnTo>
                      <a:pt x="320125" y="262658"/>
                    </a:lnTo>
                    <a:lnTo>
                      <a:pt x="481911" y="101113"/>
                    </a:lnTo>
                    <a:lnTo>
                      <a:pt x="424725" y="101113"/>
                    </a:lnTo>
                    <a:cubicBezTo>
                      <a:pt x="415404" y="101113"/>
                      <a:pt x="407875" y="93595"/>
                      <a:pt x="407875" y="84287"/>
                    </a:cubicBezTo>
                    <a:cubicBezTo>
                      <a:pt x="407875" y="74979"/>
                      <a:pt x="415404" y="67461"/>
                      <a:pt x="424725" y="67461"/>
                    </a:cubicBezTo>
                    <a:close/>
                    <a:moveTo>
                      <a:pt x="33697" y="33647"/>
                    </a:moveTo>
                    <a:lnTo>
                      <a:pt x="33697" y="399644"/>
                    </a:lnTo>
                    <a:lnTo>
                      <a:pt x="573307" y="399644"/>
                    </a:lnTo>
                    <a:lnTo>
                      <a:pt x="573307" y="33647"/>
                    </a:lnTo>
                    <a:close/>
                    <a:moveTo>
                      <a:pt x="16849" y="0"/>
                    </a:moveTo>
                    <a:lnTo>
                      <a:pt x="590155" y="0"/>
                    </a:lnTo>
                    <a:cubicBezTo>
                      <a:pt x="599476" y="0"/>
                      <a:pt x="607004" y="7517"/>
                      <a:pt x="607004" y="16823"/>
                    </a:cubicBezTo>
                    <a:lnTo>
                      <a:pt x="607004" y="416468"/>
                    </a:lnTo>
                    <a:cubicBezTo>
                      <a:pt x="607004" y="425774"/>
                      <a:pt x="599476" y="433291"/>
                      <a:pt x="590155" y="433291"/>
                    </a:cubicBezTo>
                    <a:lnTo>
                      <a:pt x="320396" y="433291"/>
                    </a:lnTo>
                    <a:lnTo>
                      <a:pt x="320396" y="503448"/>
                    </a:lnTo>
                    <a:cubicBezTo>
                      <a:pt x="369598" y="508191"/>
                      <a:pt x="416290" y="533694"/>
                      <a:pt x="456441" y="577990"/>
                    </a:cubicBezTo>
                    <a:cubicBezTo>
                      <a:pt x="462714" y="584791"/>
                      <a:pt x="462176" y="595529"/>
                      <a:pt x="455276" y="601704"/>
                    </a:cubicBezTo>
                    <a:cubicBezTo>
                      <a:pt x="448375" y="607968"/>
                      <a:pt x="437710" y="607431"/>
                      <a:pt x="431526" y="600540"/>
                    </a:cubicBezTo>
                    <a:cubicBezTo>
                      <a:pt x="398008" y="563672"/>
                      <a:pt x="359919" y="541927"/>
                      <a:pt x="320396" y="537184"/>
                    </a:cubicBezTo>
                    <a:lnTo>
                      <a:pt x="320396" y="589175"/>
                    </a:lnTo>
                    <a:cubicBezTo>
                      <a:pt x="320396" y="598482"/>
                      <a:pt x="312868" y="605999"/>
                      <a:pt x="303547" y="605999"/>
                    </a:cubicBezTo>
                    <a:cubicBezTo>
                      <a:pt x="294226" y="605999"/>
                      <a:pt x="286698" y="598482"/>
                      <a:pt x="286698" y="589175"/>
                    </a:cubicBezTo>
                    <a:lnTo>
                      <a:pt x="286698" y="537184"/>
                    </a:lnTo>
                    <a:cubicBezTo>
                      <a:pt x="247086" y="542106"/>
                      <a:pt x="208997" y="563672"/>
                      <a:pt x="175568" y="600540"/>
                    </a:cubicBezTo>
                    <a:cubicBezTo>
                      <a:pt x="172162" y="604209"/>
                      <a:pt x="159436" y="608415"/>
                      <a:pt x="151729" y="601704"/>
                    </a:cubicBezTo>
                    <a:cubicBezTo>
                      <a:pt x="144828" y="595619"/>
                      <a:pt x="144380" y="584880"/>
                      <a:pt x="150564" y="577990"/>
                    </a:cubicBezTo>
                    <a:cubicBezTo>
                      <a:pt x="190714" y="533605"/>
                      <a:pt x="237407" y="508191"/>
                      <a:pt x="286698" y="503448"/>
                    </a:cubicBezTo>
                    <a:lnTo>
                      <a:pt x="286698" y="433291"/>
                    </a:lnTo>
                    <a:lnTo>
                      <a:pt x="16849" y="433291"/>
                    </a:lnTo>
                    <a:cubicBezTo>
                      <a:pt x="7528" y="433291"/>
                      <a:pt x="0" y="425774"/>
                      <a:pt x="0" y="416468"/>
                    </a:cubicBezTo>
                    <a:lnTo>
                      <a:pt x="0" y="16823"/>
                    </a:lnTo>
                    <a:cubicBezTo>
                      <a:pt x="0" y="7517"/>
                      <a:pt x="7528" y="0"/>
                      <a:pt x="1684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îşľiḑe"/>
            <p:cNvGrpSpPr/>
            <p:nvPr/>
          </p:nvGrpSpPr>
          <p:grpSpPr>
            <a:xfrm>
              <a:off x="4263436" y="3893316"/>
              <a:ext cx="1953604" cy="1441330"/>
              <a:chOff x="9470988" y="4758096"/>
              <a:chExt cx="1953604" cy="1441330"/>
            </a:xfrm>
          </p:grpSpPr>
          <p:sp>
            <p:nvSpPr>
              <p:cNvPr id="16" name="îṧḷiḑe"/>
              <p:cNvSpPr/>
              <p:nvPr/>
            </p:nvSpPr>
            <p:spPr bwMode="auto">
              <a:xfrm>
                <a:off x="9470988" y="5642027"/>
                <a:ext cx="195360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b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</a:b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17" name="íšlîdê"/>
              <p:cNvSpPr txBox="1"/>
              <p:nvPr/>
            </p:nvSpPr>
            <p:spPr bwMode="auto">
              <a:xfrm>
                <a:off x="9470988" y="5290888"/>
                <a:ext cx="1953604" cy="351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/>
              </a:bodyPr>
              <a:lstStyle/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8" name="íṧliḑê"/>
              <p:cNvSpPr/>
              <p:nvPr/>
            </p:nvSpPr>
            <p:spPr bwMode="auto">
              <a:xfrm>
                <a:off x="9470988" y="4758096"/>
                <a:ext cx="461080" cy="460366"/>
              </a:xfrm>
              <a:custGeom>
                <a:avLst/>
                <a:gdLst>
                  <a:gd name="connsiteX0" fmla="*/ 12438 w 608556"/>
                  <a:gd name="connsiteY0" fmla="*/ 316909 h 607614"/>
                  <a:gd name="connsiteX1" fmla="*/ 596024 w 608556"/>
                  <a:gd name="connsiteY1" fmla="*/ 316909 h 607614"/>
                  <a:gd name="connsiteX2" fmla="*/ 608556 w 608556"/>
                  <a:gd name="connsiteY2" fmla="*/ 329424 h 607614"/>
                  <a:gd name="connsiteX3" fmla="*/ 596024 w 608556"/>
                  <a:gd name="connsiteY3" fmla="*/ 341846 h 607614"/>
                  <a:gd name="connsiteX4" fmla="*/ 316764 w 608556"/>
                  <a:gd name="connsiteY4" fmla="*/ 341846 h 607614"/>
                  <a:gd name="connsiteX5" fmla="*/ 316764 w 608556"/>
                  <a:gd name="connsiteY5" fmla="*/ 500244 h 607614"/>
                  <a:gd name="connsiteX6" fmla="*/ 414495 w 608556"/>
                  <a:gd name="connsiteY6" fmla="*/ 585795 h 607614"/>
                  <a:gd name="connsiteX7" fmla="*/ 415618 w 608556"/>
                  <a:gd name="connsiteY7" fmla="*/ 603353 h 607614"/>
                  <a:gd name="connsiteX8" fmla="*/ 406265 w 608556"/>
                  <a:gd name="connsiteY8" fmla="*/ 607556 h 607614"/>
                  <a:gd name="connsiteX9" fmla="*/ 398035 w 608556"/>
                  <a:gd name="connsiteY9" fmla="*/ 604474 h 607614"/>
                  <a:gd name="connsiteX10" fmla="*/ 316764 w 608556"/>
                  <a:gd name="connsiteY10" fmla="*/ 533400 h 607614"/>
                  <a:gd name="connsiteX11" fmla="*/ 316764 w 608556"/>
                  <a:gd name="connsiteY11" fmla="*/ 594107 h 607614"/>
                  <a:gd name="connsiteX12" fmla="*/ 304231 w 608556"/>
                  <a:gd name="connsiteY12" fmla="*/ 606622 h 607614"/>
                  <a:gd name="connsiteX13" fmla="*/ 291793 w 608556"/>
                  <a:gd name="connsiteY13" fmla="*/ 594107 h 607614"/>
                  <a:gd name="connsiteX14" fmla="*/ 291793 w 608556"/>
                  <a:gd name="connsiteY14" fmla="*/ 533400 h 607614"/>
                  <a:gd name="connsiteX15" fmla="*/ 210521 w 608556"/>
                  <a:gd name="connsiteY15" fmla="*/ 604474 h 607614"/>
                  <a:gd name="connsiteX16" fmla="*/ 192938 w 608556"/>
                  <a:gd name="connsiteY16" fmla="*/ 603353 h 607614"/>
                  <a:gd name="connsiteX17" fmla="*/ 194061 w 608556"/>
                  <a:gd name="connsiteY17" fmla="*/ 585795 h 607614"/>
                  <a:gd name="connsiteX18" fmla="*/ 291793 w 608556"/>
                  <a:gd name="connsiteY18" fmla="*/ 500244 h 607614"/>
                  <a:gd name="connsiteX19" fmla="*/ 291793 w 608556"/>
                  <a:gd name="connsiteY19" fmla="*/ 341846 h 607614"/>
                  <a:gd name="connsiteX20" fmla="*/ 12438 w 608556"/>
                  <a:gd name="connsiteY20" fmla="*/ 341846 h 607614"/>
                  <a:gd name="connsiteX21" fmla="*/ 0 w 608556"/>
                  <a:gd name="connsiteY21" fmla="*/ 329424 h 607614"/>
                  <a:gd name="connsiteX22" fmla="*/ 12438 w 608556"/>
                  <a:gd name="connsiteY22" fmla="*/ 316909 h 607614"/>
                  <a:gd name="connsiteX23" fmla="*/ 278583 w 608556"/>
                  <a:gd name="connsiteY23" fmla="*/ 124789 h 607614"/>
                  <a:gd name="connsiteX24" fmla="*/ 278583 w 608556"/>
                  <a:gd name="connsiteY24" fmla="*/ 169701 h 607614"/>
                  <a:gd name="connsiteX25" fmla="*/ 317489 w 608556"/>
                  <a:gd name="connsiteY25" fmla="*/ 150466 h 607614"/>
                  <a:gd name="connsiteX26" fmla="*/ 260252 w 608556"/>
                  <a:gd name="connsiteY26" fmla="*/ 90708 h 607614"/>
                  <a:gd name="connsiteX27" fmla="*/ 272972 w 608556"/>
                  <a:gd name="connsiteY27" fmla="*/ 91268 h 607614"/>
                  <a:gd name="connsiteX28" fmla="*/ 349287 w 608556"/>
                  <a:gd name="connsiteY28" fmla="*/ 141596 h 607614"/>
                  <a:gd name="connsiteX29" fmla="*/ 354898 w 608556"/>
                  <a:gd name="connsiteY29" fmla="*/ 152801 h 607614"/>
                  <a:gd name="connsiteX30" fmla="*/ 347977 w 608556"/>
                  <a:gd name="connsiteY30" fmla="*/ 163165 h 607614"/>
                  <a:gd name="connsiteX31" fmla="*/ 271662 w 608556"/>
                  <a:gd name="connsiteY31" fmla="*/ 201075 h 607614"/>
                  <a:gd name="connsiteX32" fmla="*/ 266051 w 608556"/>
                  <a:gd name="connsiteY32" fmla="*/ 202382 h 607614"/>
                  <a:gd name="connsiteX33" fmla="*/ 259504 w 608556"/>
                  <a:gd name="connsiteY33" fmla="*/ 200515 h 607614"/>
                  <a:gd name="connsiteX34" fmla="*/ 253612 w 608556"/>
                  <a:gd name="connsiteY34" fmla="*/ 189870 h 607614"/>
                  <a:gd name="connsiteX35" fmla="*/ 253612 w 608556"/>
                  <a:gd name="connsiteY35" fmla="*/ 101632 h 607614"/>
                  <a:gd name="connsiteX36" fmla="*/ 260252 w 608556"/>
                  <a:gd name="connsiteY36" fmla="*/ 90708 h 607614"/>
                  <a:gd name="connsiteX37" fmla="*/ 87934 w 608556"/>
                  <a:gd name="connsiteY37" fmla="*/ 24932 h 607614"/>
                  <a:gd name="connsiteX38" fmla="*/ 87934 w 608556"/>
                  <a:gd name="connsiteY38" fmla="*/ 265656 h 607614"/>
                  <a:gd name="connsiteX39" fmla="*/ 520692 w 608556"/>
                  <a:gd name="connsiteY39" fmla="*/ 265656 h 607614"/>
                  <a:gd name="connsiteX40" fmla="*/ 520692 w 608556"/>
                  <a:gd name="connsiteY40" fmla="*/ 24932 h 607614"/>
                  <a:gd name="connsiteX41" fmla="*/ 75310 w 608556"/>
                  <a:gd name="connsiteY41" fmla="*/ 0 h 607614"/>
                  <a:gd name="connsiteX42" fmla="*/ 533035 w 608556"/>
                  <a:gd name="connsiteY42" fmla="*/ 0 h 607614"/>
                  <a:gd name="connsiteX43" fmla="*/ 545471 w 608556"/>
                  <a:gd name="connsiteY43" fmla="*/ 12419 h 607614"/>
                  <a:gd name="connsiteX44" fmla="*/ 545471 w 608556"/>
                  <a:gd name="connsiteY44" fmla="*/ 278076 h 607614"/>
                  <a:gd name="connsiteX45" fmla="*/ 533035 w 608556"/>
                  <a:gd name="connsiteY45" fmla="*/ 290588 h 607614"/>
                  <a:gd name="connsiteX46" fmla="*/ 75310 w 608556"/>
                  <a:gd name="connsiteY46" fmla="*/ 290588 h 607614"/>
                  <a:gd name="connsiteX47" fmla="*/ 62874 w 608556"/>
                  <a:gd name="connsiteY47" fmla="*/ 278076 h 607614"/>
                  <a:gd name="connsiteX48" fmla="*/ 62874 w 608556"/>
                  <a:gd name="connsiteY48" fmla="*/ 12419 h 607614"/>
                  <a:gd name="connsiteX49" fmla="*/ 75310 w 608556"/>
                  <a:gd name="connsiteY49" fmla="*/ 0 h 607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608556" h="607614">
                    <a:moveTo>
                      <a:pt x="12438" y="316909"/>
                    </a:moveTo>
                    <a:lnTo>
                      <a:pt x="596024" y="316909"/>
                    </a:lnTo>
                    <a:cubicBezTo>
                      <a:pt x="602945" y="316909"/>
                      <a:pt x="608556" y="322513"/>
                      <a:pt x="608556" y="329424"/>
                    </a:cubicBezTo>
                    <a:cubicBezTo>
                      <a:pt x="608556" y="336242"/>
                      <a:pt x="602945" y="341846"/>
                      <a:pt x="596024" y="341846"/>
                    </a:cubicBezTo>
                    <a:lnTo>
                      <a:pt x="316764" y="341846"/>
                    </a:lnTo>
                    <a:lnTo>
                      <a:pt x="316764" y="500244"/>
                    </a:lnTo>
                    <a:lnTo>
                      <a:pt x="414495" y="585795"/>
                    </a:lnTo>
                    <a:cubicBezTo>
                      <a:pt x="419639" y="590278"/>
                      <a:pt x="420107" y="598123"/>
                      <a:pt x="415618" y="603353"/>
                    </a:cubicBezTo>
                    <a:cubicBezTo>
                      <a:pt x="413280" y="606061"/>
                      <a:pt x="409726" y="607556"/>
                      <a:pt x="406265" y="607556"/>
                    </a:cubicBezTo>
                    <a:cubicBezTo>
                      <a:pt x="403273" y="607556"/>
                      <a:pt x="400373" y="606622"/>
                      <a:pt x="398035" y="604474"/>
                    </a:cubicBezTo>
                    <a:lnTo>
                      <a:pt x="316764" y="533400"/>
                    </a:lnTo>
                    <a:lnTo>
                      <a:pt x="316764" y="594107"/>
                    </a:lnTo>
                    <a:cubicBezTo>
                      <a:pt x="316764" y="601018"/>
                      <a:pt x="311152" y="606622"/>
                      <a:pt x="304231" y="606622"/>
                    </a:cubicBezTo>
                    <a:cubicBezTo>
                      <a:pt x="297404" y="606622"/>
                      <a:pt x="291793" y="601018"/>
                      <a:pt x="291793" y="594107"/>
                    </a:cubicBezTo>
                    <a:lnTo>
                      <a:pt x="291793" y="533400"/>
                    </a:lnTo>
                    <a:lnTo>
                      <a:pt x="210521" y="604474"/>
                    </a:lnTo>
                    <a:cubicBezTo>
                      <a:pt x="205377" y="609050"/>
                      <a:pt x="197427" y="608583"/>
                      <a:pt x="192938" y="603353"/>
                    </a:cubicBezTo>
                    <a:cubicBezTo>
                      <a:pt x="188262" y="598216"/>
                      <a:pt x="188823" y="590278"/>
                      <a:pt x="194061" y="585795"/>
                    </a:cubicBezTo>
                    <a:lnTo>
                      <a:pt x="291793" y="500244"/>
                    </a:lnTo>
                    <a:lnTo>
                      <a:pt x="291793" y="341846"/>
                    </a:lnTo>
                    <a:lnTo>
                      <a:pt x="12438" y="341846"/>
                    </a:lnTo>
                    <a:cubicBezTo>
                      <a:pt x="5611" y="341846"/>
                      <a:pt x="0" y="336242"/>
                      <a:pt x="0" y="329424"/>
                    </a:cubicBezTo>
                    <a:cubicBezTo>
                      <a:pt x="0" y="322513"/>
                      <a:pt x="5611" y="316909"/>
                      <a:pt x="12438" y="316909"/>
                    </a:cubicBezTo>
                    <a:close/>
                    <a:moveTo>
                      <a:pt x="278583" y="124789"/>
                    </a:moveTo>
                    <a:lnTo>
                      <a:pt x="278583" y="169701"/>
                    </a:lnTo>
                    <a:lnTo>
                      <a:pt x="317489" y="150466"/>
                    </a:lnTo>
                    <a:close/>
                    <a:moveTo>
                      <a:pt x="260252" y="90708"/>
                    </a:moveTo>
                    <a:cubicBezTo>
                      <a:pt x="264180" y="88560"/>
                      <a:pt x="269231" y="88653"/>
                      <a:pt x="272972" y="91268"/>
                    </a:cubicBezTo>
                    <a:lnTo>
                      <a:pt x="349287" y="141596"/>
                    </a:lnTo>
                    <a:cubicBezTo>
                      <a:pt x="353028" y="144117"/>
                      <a:pt x="355085" y="148319"/>
                      <a:pt x="354898" y="152801"/>
                    </a:cubicBezTo>
                    <a:cubicBezTo>
                      <a:pt x="354618" y="157283"/>
                      <a:pt x="351999" y="161111"/>
                      <a:pt x="347977" y="163165"/>
                    </a:cubicBezTo>
                    <a:lnTo>
                      <a:pt x="271662" y="201075"/>
                    </a:lnTo>
                    <a:cubicBezTo>
                      <a:pt x="269979" y="202009"/>
                      <a:pt x="267921" y="202382"/>
                      <a:pt x="266051" y="202382"/>
                    </a:cubicBezTo>
                    <a:cubicBezTo>
                      <a:pt x="263806" y="202382"/>
                      <a:pt x="261468" y="201728"/>
                      <a:pt x="259504" y="200515"/>
                    </a:cubicBezTo>
                    <a:cubicBezTo>
                      <a:pt x="255857" y="198274"/>
                      <a:pt x="253612" y="194259"/>
                      <a:pt x="253612" y="189870"/>
                    </a:cubicBezTo>
                    <a:lnTo>
                      <a:pt x="253612" y="101632"/>
                    </a:lnTo>
                    <a:cubicBezTo>
                      <a:pt x="253612" y="97057"/>
                      <a:pt x="256137" y="92762"/>
                      <a:pt x="260252" y="90708"/>
                    </a:cubicBezTo>
                    <a:close/>
                    <a:moveTo>
                      <a:pt x="87934" y="24932"/>
                    </a:moveTo>
                    <a:lnTo>
                      <a:pt x="87934" y="265656"/>
                    </a:lnTo>
                    <a:lnTo>
                      <a:pt x="520692" y="265656"/>
                    </a:lnTo>
                    <a:lnTo>
                      <a:pt x="520692" y="24932"/>
                    </a:lnTo>
                    <a:close/>
                    <a:moveTo>
                      <a:pt x="75310" y="0"/>
                    </a:moveTo>
                    <a:lnTo>
                      <a:pt x="533035" y="0"/>
                    </a:lnTo>
                    <a:cubicBezTo>
                      <a:pt x="539861" y="0"/>
                      <a:pt x="545471" y="5603"/>
                      <a:pt x="545471" y="12419"/>
                    </a:cubicBezTo>
                    <a:lnTo>
                      <a:pt x="545471" y="278076"/>
                    </a:lnTo>
                    <a:cubicBezTo>
                      <a:pt x="545471" y="284985"/>
                      <a:pt x="540048" y="290588"/>
                      <a:pt x="533035" y="290588"/>
                    </a:cubicBezTo>
                    <a:lnTo>
                      <a:pt x="75310" y="290588"/>
                    </a:lnTo>
                    <a:cubicBezTo>
                      <a:pt x="68484" y="290588"/>
                      <a:pt x="62874" y="284985"/>
                      <a:pt x="62874" y="278076"/>
                    </a:cubicBezTo>
                    <a:lnTo>
                      <a:pt x="62874" y="12419"/>
                    </a:lnTo>
                    <a:cubicBezTo>
                      <a:pt x="62874" y="5603"/>
                      <a:pt x="68484" y="0"/>
                      <a:pt x="7531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945441" y="3666487"/>
              <a:ext cx="5654615" cy="0"/>
            </a:xfrm>
            <a:prstGeom prst="line">
              <a:avLst/>
            </a:prstGeom>
            <a:ln w="3175" cap="rnd">
              <a:solidFill>
                <a:srgbClr val="2D2D30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503712" y="2178991"/>
              <a:ext cx="0" cy="3149790"/>
            </a:xfrm>
            <a:prstGeom prst="line">
              <a:avLst/>
            </a:prstGeom>
            <a:ln w="3175" cap="rnd">
              <a:solidFill>
                <a:srgbClr val="2D2D30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ṣlîḍé"/>
            <p:cNvSpPr/>
            <p:nvPr/>
          </p:nvSpPr>
          <p:spPr bwMode="auto">
            <a:xfrm>
              <a:off x="7143876" y="1645804"/>
              <a:ext cx="3267264" cy="3787402"/>
            </a:xfrm>
            <a:custGeom>
              <a:avLst/>
              <a:gdLst>
                <a:gd name="T0" fmla="*/ 0 w 1294"/>
                <a:gd name="T1" fmla="*/ 0 h 1500"/>
                <a:gd name="T2" fmla="*/ 1294 w 1294"/>
                <a:gd name="T3" fmla="*/ 750 h 1500"/>
                <a:gd name="T4" fmla="*/ 0 w 1294"/>
                <a:gd name="T5" fmla="*/ 1500 h 1500"/>
                <a:gd name="T6" fmla="*/ 0 w 1294"/>
                <a:gd name="T7" fmla="*/ 0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4" h="1500">
                  <a:moveTo>
                    <a:pt x="0" y="0"/>
                  </a:moveTo>
                  <a:lnTo>
                    <a:pt x="1294" y="750"/>
                  </a:lnTo>
                  <a:lnTo>
                    <a:pt x="0" y="15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ctr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8C328D9-C0EC-40B5-9E26-8F05984A9DA1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3FC6D0B-0A7D-4313-AF1E-DD0F5DB9BD64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4778C1E0-208C-4184-8EC1-D81E95BBA71C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358CD877-63A1-48BF-A91D-ABE6D82EC9EE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9BC34185-885F-412C-8460-07E198F4B39B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02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9770D5FD-28D9-4181-B9A4-516088EF3D3E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107FA498-5CBE-49C7-A334-CD4E64918FBB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C7420D9B-7F28-403F-B502-527176F33ACC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3D849C74-E35E-401A-8D32-35FDE72C714B}"/>
              </a:ext>
            </a:extLst>
          </p:cNvPr>
          <p:cNvSpPr/>
          <p:nvPr/>
        </p:nvSpPr>
        <p:spPr>
          <a:xfrm>
            <a:off x="0" y="4397332"/>
            <a:ext cx="12192000" cy="3057568"/>
          </a:xfrm>
          <a:custGeom>
            <a:avLst/>
            <a:gdLst>
              <a:gd name="connsiteX0" fmla="*/ 8826500 w 12192000"/>
              <a:gd name="connsiteY0" fmla="*/ 130 h 3057568"/>
              <a:gd name="connsiteX1" fmla="*/ 11277600 w 12192000"/>
              <a:gd name="connsiteY1" fmla="*/ 724030 h 3057568"/>
              <a:gd name="connsiteX2" fmla="*/ 12074922 w 12192000"/>
              <a:gd name="connsiteY2" fmla="*/ 394624 h 3057568"/>
              <a:gd name="connsiteX3" fmla="*/ 12192000 w 12192000"/>
              <a:gd name="connsiteY3" fmla="*/ 289240 h 3057568"/>
              <a:gd name="connsiteX4" fmla="*/ 12192000 w 12192000"/>
              <a:gd name="connsiteY4" fmla="*/ 3057568 h 3057568"/>
              <a:gd name="connsiteX5" fmla="*/ 0 w 12192000"/>
              <a:gd name="connsiteY5" fmla="*/ 3057568 h 3057568"/>
              <a:gd name="connsiteX6" fmla="*/ 0 w 12192000"/>
              <a:gd name="connsiteY6" fmla="*/ 222270 h 3057568"/>
              <a:gd name="connsiteX7" fmla="*/ 120111 w 12192000"/>
              <a:gd name="connsiteY7" fmla="*/ 303535 h 3057568"/>
              <a:gd name="connsiteX8" fmla="*/ 1371600 w 12192000"/>
              <a:gd name="connsiteY8" fmla="*/ 749430 h 3057568"/>
              <a:gd name="connsiteX9" fmla="*/ 4203700 w 12192000"/>
              <a:gd name="connsiteY9" fmla="*/ 190630 h 3057568"/>
              <a:gd name="connsiteX10" fmla="*/ 6553200 w 12192000"/>
              <a:gd name="connsiteY10" fmla="*/ 660530 h 3057568"/>
              <a:gd name="connsiteX11" fmla="*/ 8826500 w 12192000"/>
              <a:gd name="connsiteY11" fmla="*/ 130 h 305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057568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4"/>
                  <a:pt x="12074922" y="394624"/>
                </a:cubicBezTo>
                <a:lnTo>
                  <a:pt x="12192000" y="289240"/>
                </a:lnTo>
                <a:lnTo>
                  <a:pt x="12192000" y="3057568"/>
                </a:lnTo>
                <a:lnTo>
                  <a:pt x="0" y="3057568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1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图形 4">
            <a:extLst>
              <a:ext uri="{FF2B5EF4-FFF2-40B4-BE49-F238E27FC236}">
                <a16:creationId xmlns:a16="http://schemas.microsoft.com/office/drawing/2014/main" id="{68A9E4A5-15B0-499F-8823-5EFAC5C609EE}"/>
              </a:ext>
            </a:extLst>
          </p:cNvPr>
          <p:cNvSpPr/>
          <p:nvPr/>
        </p:nvSpPr>
        <p:spPr>
          <a:xfrm>
            <a:off x="3033815" y="3864669"/>
            <a:ext cx="6225970" cy="2340148"/>
          </a:xfrm>
          <a:custGeom>
            <a:avLst/>
            <a:gdLst>
              <a:gd name="connsiteX0" fmla="*/ 6021388 w 11698287"/>
              <a:gd name="connsiteY0" fmla="*/ 3438172 h 4397022"/>
              <a:gd name="connsiteX1" fmla="*/ 6021388 w 11698287"/>
              <a:gd name="connsiteY1" fmla="*/ 3539772 h 4397022"/>
              <a:gd name="connsiteX2" fmla="*/ 6046788 w 11698287"/>
              <a:gd name="connsiteY2" fmla="*/ 3755672 h 4397022"/>
              <a:gd name="connsiteX3" fmla="*/ 5894388 w 11698287"/>
              <a:gd name="connsiteY3" fmla="*/ 3895372 h 4397022"/>
              <a:gd name="connsiteX4" fmla="*/ 5824538 w 11698287"/>
              <a:gd name="connsiteY4" fmla="*/ 3000022 h 4397022"/>
              <a:gd name="connsiteX5" fmla="*/ 5824538 w 11698287"/>
              <a:gd name="connsiteY5" fmla="*/ 2866672 h 4397022"/>
              <a:gd name="connsiteX6" fmla="*/ 5837238 w 11698287"/>
              <a:gd name="connsiteY6" fmla="*/ 2822222 h 4397022"/>
              <a:gd name="connsiteX7" fmla="*/ 6021388 w 11698287"/>
              <a:gd name="connsiteY7" fmla="*/ 3438172 h 4397022"/>
              <a:gd name="connsiteX8" fmla="*/ 3748088 w 11698287"/>
              <a:gd name="connsiteY8" fmla="*/ 1996722 h 4397022"/>
              <a:gd name="connsiteX9" fmla="*/ 3735388 w 11698287"/>
              <a:gd name="connsiteY9" fmla="*/ 2060222 h 4397022"/>
              <a:gd name="connsiteX10" fmla="*/ 3754438 w 11698287"/>
              <a:gd name="connsiteY10" fmla="*/ 2111022 h 4397022"/>
              <a:gd name="connsiteX11" fmla="*/ 3786188 w 11698287"/>
              <a:gd name="connsiteY11" fmla="*/ 2098322 h 4397022"/>
              <a:gd name="connsiteX12" fmla="*/ 3817938 w 11698287"/>
              <a:gd name="connsiteY12" fmla="*/ 2111022 h 4397022"/>
              <a:gd name="connsiteX13" fmla="*/ 3836988 w 11698287"/>
              <a:gd name="connsiteY13" fmla="*/ 2168172 h 4397022"/>
              <a:gd name="connsiteX14" fmla="*/ 3944938 w 11698287"/>
              <a:gd name="connsiteY14" fmla="*/ 2815872 h 4397022"/>
              <a:gd name="connsiteX15" fmla="*/ 3938588 w 11698287"/>
              <a:gd name="connsiteY15" fmla="*/ 2955572 h 4397022"/>
              <a:gd name="connsiteX16" fmla="*/ 3792538 w 11698287"/>
              <a:gd name="connsiteY16" fmla="*/ 3025422 h 4397022"/>
              <a:gd name="connsiteX17" fmla="*/ 3767138 w 11698287"/>
              <a:gd name="connsiteY17" fmla="*/ 2993672 h 4397022"/>
              <a:gd name="connsiteX18" fmla="*/ 3627438 w 11698287"/>
              <a:gd name="connsiteY18" fmla="*/ 2949222 h 4397022"/>
              <a:gd name="connsiteX19" fmla="*/ 3544888 w 11698287"/>
              <a:gd name="connsiteY19" fmla="*/ 2803172 h 4397022"/>
              <a:gd name="connsiteX20" fmla="*/ 3551238 w 11698287"/>
              <a:gd name="connsiteY20" fmla="*/ 2758722 h 4397022"/>
              <a:gd name="connsiteX21" fmla="*/ 3551238 w 11698287"/>
              <a:gd name="connsiteY21" fmla="*/ 2669822 h 4397022"/>
              <a:gd name="connsiteX22" fmla="*/ 3563938 w 11698287"/>
              <a:gd name="connsiteY22" fmla="*/ 2530122 h 4397022"/>
              <a:gd name="connsiteX23" fmla="*/ 3614738 w 11698287"/>
              <a:gd name="connsiteY23" fmla="*/ 2384072 h 4397022"/>
              <a:gd name="connsiteX24" fmla="*/ 3729038 w 11698287"/>
              <a:gd name="connsiteY24" fmla="*/ 1996722 h 4397022"/>
              <a:gd name="connsiteX25" fmla="*/ 3748088 w 11698287"/>
              <a:gd name="connsiteY25" fmla="*/ 1996722 h 4397022"/>
              <a:gd name="connsiteX26" fmla="*/ 11558587 w 11698287"/>
              <a:gd name="connsiteY26" fmla="*/ 2276122 h 4397022"/>
              <a:gd name="connsiteX27" fmla="*/ 11514137 w 11698287"/>
              <a:gd name="connsiteY27" fmla="*/ 2320572 h 4397022"/>
              <a:gd name="connsiteX28" fmla="*/ 11431587 w 11698287"/>
              <a:gd name="connsiteY28" fmla="*/ 1945922 h 4397022"/>
              <a:gd name="connsiteX29" fmla="*/ 11558587 w 11698287"/>
              <a:gd name="connsiteY29" fmla="*/ 2276122 h 4397022"/>
              <a:gd name="connsiteX30" fmla="*/ 9532937 w 11698287"/>
              <a:gd name="connsiteY30" fmla="*/ 2066572 h 4397022"/>
              <a:gd name="connsiteX31" fmla="*/ 9520237 w 11698287"/>
              <a:gd name="connsiteY31" fmla="*/ 1964972 h 4397022"/>
              <a:gd name="connsiteX32" fmla="*/ 9532937 w 11698287"/>
              <a:gd name="connsiteY32" fmla="*/ 1876072 h 4397022"/>
              <a:gd name="connsiteX33" fmla="*/ 9532937 w 11698287"/>
              <a:gd name="connsiteY33" fmla="*/ 2066572 h 4397022"/>
              <a:gd name="connsiteX34" fmla="*/ 10383837 w 11698287"/>
              <a:gd name="connsiteY34" fmla="*/ 1964972 h 4397022"/>
              <a:gd name="connsiteX35" fmla="*/ 10352087 w 11698287"/>
              <a:gd name="connsiteY35" fmla="*/ 2111022 h 4397022"/>
              <a:gd name="connsiteX36" fmla="*/ 10358437 w 11698287"/>
              <a:gd name="connsiteY36" fmla="*/ 1863372 h 4397022"/>
              <a:gd name="connsiteX37" fmla="*/ 10383837 w 11698287"/>
              <a:gd name="connsiteY37" fmla="*/ 1964972 h 4397022"/>
              <a:gd name="connsiteX38" fmla="*/ 8542337 w 11698287"/>
              <a:gd name="connsiteY38" fmla="*/ 1285522 h 4397022"/>
              <a:gd name="connsiteX39" fmla="*/ 8637587 w 11698287"/>
              <a:gd name="connsiteY39" fmla="*/ 1222022 h 4397022"/>
              <a:gd name="connsiteX40" fmla="*/ 8637587 w 11698287"/>
              <a:gd name="connsiteY40" fmla="*/ 1285522 h 4397022"/>
              <a:gd name="connsiteX41" fmla="*/ 8580437 w 11698287"/>
              <a:gd name="connsiteY41" fmla="*/ 1431572 h 4397022"/>
              <a:gd name="connsiteX42" fmla="*/ 8402637 w 11698287"/>
              <a:gd name="connsiteY42" fmla="*/ 1437922 h 4397022"/>
              <a:gd name="connsiteX43" fmla="*/ 8415337 w 11698287"/>
              <a:gd name="connsiteY43" fmla="*/ 1361722 h 4397022"/>
              <a:gd name="connsiteX44" fmla="*/ 8497887 w 11698287"/>
              <a:gd name="connsiteY44" fmla="*/ 1209322 h 4397022"/>
              <a:gd name="connsiteX45" fmla="*/ 8542337 w 11698287"/>
              <a:gd name="connsiteY45" fmla="*/ 1285522 h 4397022"/>
              <a:gd name="connsiteX46" fmla="*/ 1449388 w 11698287"/>
              <a:gd name="connsiteY46" fmla="*/ 1209322 h 4397022"/>
              <a:gd name="connsiteX47" fmla="*/ 1468438 w 11698287"/>
              <a:gd name="connsiteY47" fmla="*/ 1253772 h 4397022"/>
              <a:gd name="connsiteX48" fmla="*/ 1398588 w 11698287"/>
              <a:gd name="connsiteY48" fmla="*/ 1437922 h 4397022"/>
              <a:gd name="connsiteX49" fmla="*/ 1373188 w 11698287"/>
              <a:gd name="connsiteY49" fmla="*/ 1437922 h 4397022"/>
              <a:gd name="connsiteX50" fmla="*/ 1373188 w 11698287"/>
              <a:gd name="connsiteY50" fmla="*/ 1342672 h 4397022"/>
              <a:gd name="connsiteX51" fmla="*/ 1417638 w 11698287"/>
              <a:gd name="connsiteY51" fmla="*/ 1190272 h 4397022"/>
              <a:gd name="connsiteX52" fmla="*/ 1449388 w 11698287"/>
              <a:gd name="connsiteY52" fmla="*/ 1209322 h 4397022"/>
              <a:gd name="connsiteX53" fmla="*/ 8694737 w 11698287"/>
              <a:gd name="connsiteY53" fmla="*/ 1177572 h 4397022"/>
              <a:gd name="connsiteX54" fmla="*/ 8656637 w 11698287"/>
              <a:gd name="connsiteY54" fmla="*/ 1260122 h 4397022"/>
              <a:gd name="connsiteX55" fmla="*/ 8656637 w 11698287"/>
              <a:gd name="connsiteY55" fmla="*/ 1183922 h 4397022"/>
              <a:gd name="connsiteX56" fmla="*/ 8688387 w 11698287"/>
              <a:gd name="connsiteY56" fmla="*/ 1126772 h 4397022"/>
              <a:gd name="connsiteX57" fmla="*/ 8694737 w 11698287"/>
              <a:gd name="connsiteY57" fmla="*/ 1177572 h 4397022"/>
              <a:gd name="connsiteX58" fmla="*/ 477838 w 11698287"/>
              <a:gd name="connsiteY58" fmla="*/ 1272822 h 4397022"/>
              <a:gd name="connsiteX59" fmla="*/ 465138 w 11698287"/>
              <a:gd name="connsiteY59" fmla="*/ 1342672 h 4397022"/>
              <a:gd name="connsiteX60" fmla="*/ 388938 w 11698287"/>
              <a:gd name="connsiteY60" fmla="*/ 1298222 h 4397022"/>
              <a:gd name="connsiteX61" fmla="*/ 369888 w 11698287"/>
              <a:gd name="connsiteY61" fmla="*/ 1241072 h 4397022"/>
              <a:gd name="connsiteX62" fmla="*/ 344488 w 11698287"/>
              <a:gd name="connsiteY62" fmla="*/ 1202972 h 4397022"/>
              <a:gd name="connsiteX63" fmla="*/ 388938 w 11698287"/>
              <a:gd name="connsiteY63" fmla="*/ 1101372 h 4397022"/>
              <a:gd name="connsiteX64" fmla="*/ 477838 w 11698287"/>
              <a:gd name="connsiteY64" fmla="*/ 1272822 h 4397022"/>
              <a:gd name="connsiteX65" fmla="*/ 11317287 w 11698287"/>
              <a:gd name="connsiteY65" fmla="*/ 1317272 h 4397022"/>
              <a:gd name="connsiteX66" fmla="*/ 11279187 w 11698287"/>
              <a:gd name="connsiteY66" fmla="*/ 1241072 h 4397022"/>
              <a:gd name="connsiteX67" fmla="*/ 11298237 w 11698287"/>
              <a:gd name="connsiteY67" fmla="*/ 1095022 h 4397022"/>
              <a:gd name="connsiteX68" fmla="*/ 11317287 w 11698287"/>
              <a:gd name="connsiteY68" fmla="*/ 1317272 h 4397022"/>
              <a:gd name="connsiteX69" fmla="*/ 10174287 w 11698287"/>
              <a:gd name="connsiteY69" fmla="*/ 1107722 h 4397022"/>
              <a:gd name="connsiteX70" fmla="*/ 10339387 w 11698287"/>
              <a:gd name="connsiteY70" fmla="*/ 1177572 h 4397022"/>
              <a:gd name="connsiteX71" fmla="*/ 10498137 w 11698287"/>
              <a:gd name="connsiteY71" fmla="*/ 1253772 h 4397022"/>
              <a:gd name="connsiteX72" fmla="*/ 10510837 w 11698287"/>
              <a:gd name="connsiteY72" fmla="*/ 1393472 h 4397022"/>
              <a:gd name="connsiteX73" fmla="*/ 10542587 w 11698287"/>
              <a:gd name="connsiteY73" fmla="*/ 1634772 h 4397022"/>
              <a:gd name="connsiteX74" fmla="*/ 10618787 w 11698287"/>
              <a:gd name="connsiteY74" fmla="*/ 1907822 h 4397022"/>
              <a:gd name="connsiteX75" fmla="*/ 10466387 w 11698287"/>
              <a:gd name="connsiteY75" fmla="*/ 2365022 h 4397022"/>
              <a:gd name="connsiteX76" fmla="*/ 10421937 w 11698287"/>
              <a:gd name="connsiteY76" fmla="*/ 2403122 h 4397022"/>
              <a:gd name="connsiteX77" fmla="*/ 10472737 w 11698287"/>
              <a:gd name="connsiteY77" fmla="*/ 2625372 h 4397022"/>
              <a:gd name="connsiteX78" fmla="*/ 10472737 w 11698287"/>
              <a:gd name="connsiteY78" fmla="*/ 2663472 h 4397022"/>
              <a:gd name="connsiteX79" fmla="*/ 10364787 w 11698287"/>
              <a:gd name="connsiteY79" fmla="*/ 2663472 h 4397022"/>
              <a:gd name="connsiteX80" fmla="*/ 10333037 w 11698287"/>
              <a:gd name="connsiteY80" fmla="*/ 3444522 h 4397022"/>
              <a:gd name="connsiteX81" fmla="*/ 10225087 w 11698287"/>
              <a:gd name="connsiteY81" fmla="*/ 4130322 h 4397022"/>
              <a:gd name="connsiteX82" fmla="*/ 10269537 w 11698287"/>
              <a:gd name="connsiteY82" fmla="*/ 4250972 h 4397022"/>
              <a:gd name="connsiteX83" fmla="*/ 10199687 w 11698287"/>
              <a:gd name="connsiteY83" fmla="*/ 4308122 h 4397022"/>
              <a:gd name="connsiteX84" fmla="*/ 10034587 w 11698287"/>
              <a:gd name="connsiteY84" fmla="*/ 4231922 h 4397022"/>
              <a:gd name="connsiteX85" fmla="*/ 10028237 w 11698287"/>
              <a:gd name="connsiteY85" fmla="*/ 4187472 h 4397022"/>
              <a:gd name="connsiteX86" fmla="*/ 10040937 w 11698287"/>
              <a:gd name="connsiteY86" fmla="*/ 4143022 h 4397022"/>
              <a:gd name="connsiteX87" fmla="*/ 10015537 w 11698287"/>
              <a:gd name="connsiteY87" fmla="*/ 4066822 h 4397022"/>
              <a:gd name="connsiteX88" fmla="*/ 10009187 w 11698287"/>
              <a:gd name="connsiteY88" fmla="*/ 3939822 h 4397022"/>
              <a:gd name="connsiteX89" fmla="*/ 10053637 w 11698287"/>
              <a:gd name="connsiteY89" fmla="*/ 3660422 h 4397022"/>
              <a:gd name="connsiteX90" fmla="*/ 10053637 w 11698287"/>
              <a:gd name="connsiteY90" fmla="*/ 3107972 h 4397022"/>
              <a:gd name="connsiteX91" fmla="*/ 10028237 w 11698287"/>
              <a:gd name="connsiteY91" fmla="*/ 2898422 h 4397022"/>
              <a:gd name="connsiteX92" fmla="*/ 9952037 w 11698287"/>
              <a:gd name="connsiteY92" fmla="*/ 2625372 h 4397022"/>
              <a:gd name="connsiteX93" fmla="*/ 9793287 w 11698287"/>
              <a:gd name="connsiteY93" fmla="*/ 3298472 h 4397022"/>
              <a:gd name="connsiteX94" fmla="*/ 9647237 w 11698287"/>
              <a:gd name="connsiteY94" fmla="*/ 3882672 h 4397022"/>
              <a:gd name="connsiteX95" fmla="*/ 9628187 w 11698287"/>
              <a:gd name="connsiteY95" fmla="*/ 3939822 h 4397022"/>
              <a:gd name="connsiteX96" fmla="*/ 9653587 w 11698287"/>
              <a:gd name="connsiteY96" fmla="*/ 4016022 h 4397022"/>
              <a:gd name="connsiteX97" fmla="*/ 9590087 w 11698287"/>
              <a:gd name="connsiteY97" fmla="*/ 4149372 h 4397022"/>
              <a:gd name="connsiteX98" fmla="*/ 9596437 w 11698287"/>
              <a:gd name="connsiteY98" fmla="*/ 4193822 h 4397022"/>
              <a:gd name="connsiteX99" fmla="*/ 9583737 w 11698287"/>
              <a:gd name="connsiteY99" fmla="*/ 4238272 h 4397022"/>
              <a:gd name="connsiteX100" fmla="*/ 9405937 w 11698287"/>
              <a:gd name="connsiteY100" fmla="*/ 4301772 h 4397022"/>
              <a:gd name="connsiteX101" fmla="*/ 9329737 w 11698287"/>
              <a:gd name="connsiteY101" fmla="*/ 4263672 h 4397022"/>
              <a:gd name="connsiteX102" fmla="*/ 9418637 w 11698287"/>
              <a:gd name="connsiteY102" fmla="*/ 4149372 h 4397022"/>
              <a:gd name="connsiteX103" fmla="*/ 9374187 w 11698287"/>
              <a:gd name="connsiteY103" fmla="*/ 3933472 h 4397022"/>
              <a:gd name="connsiteX104" fmla="*/ 9444037 w 11698287"/>
              <a:gd name="connsiteY104" fmla="*/ 3254022 h 4397022"/>
              <a:gd name="connsiteX105" fmla="*/ 9488487 w 11698287"/>
              <a:gd name="connsiteY105" fmla="*/ 2650772 h 4397022"/>
              <a:gd name="connsiteX106" fmla="*/ 9431337 w 11698287"/>
              <a:gd name="connsiteY106" fmla="*/ 2638072 h 4397022"/>
              <a:gd name="connsiteX107" fmla="*/ 9336087 w 11698287"/>
              <a:gd name="connsiteY107" fmla="*/ 2542822 h 4397022"/>
              <a:gd name="connsiteX108" fmla="*/ 9463087 w 11698287"/>
              <a:gd name="connsiteY108" fmla="*/ 2377722 h 4397022"/>
              <a:gd name="connsiteX109" fmla="*/ 9431337 w 11698287"/>
              <a:gd name="connsiteY109" fmla="*/ 2333272 h 4397022"/>
              <a:gd name="connsiteX110" fmla="*/ 9399587 w 11698287"/>
              <a:gd name="connsiteY110" fmla="*/ 2345972 h 4397022"/>
              <a:gd name="connsiteX111" fmla="*/ 9367837 w 11698287"/>
              <a:gd name="connsiteY111" fmla="*/ 2333272 h 4397022"/>
              <a:gd name="connsiteX112" fmla="*/ 9367837 w 11698287"/>
              <a:gd name="connsiteY112" fmla="*/ 2269772 h 4397022"/>
              <a:gd name="connsiteX113" fmla="*/ 9342437 w 11698287"/>
              <a:gd name="connsiteY113" fmla="*/ 2136422 h 4397022"/>
              <a:gd name="connsiteX114" fmla="*/ 9297987 w 11698287"/>
              <a:gd name="connsiteY114" fmla="*/ 1996722 h 4397022"/>
              <a:gd name="connsiteX115" fmla="*/ 9310687 w 11698287"/>
              <a:gd name="connsiteY115" fmla="*/ 1945922 h 4397022"/>
              <a:gd name="connsiteX116" fmla="*/ 9291637 w 11698287"/>
              <a:gd name="connsiteY116" fmla="*/ 1907822 h 4397022"/>
              <a:gd name="connsiteX117" fmla="*/ 9310687 w 11698287"/>
              <a:gd name="connsiteY117" fmla="*/ 1857022 h 4397022"/>
              <a:gd name="connsiteX118" fmla="*/ 9329737 w 11698287"/>
              <a:gd name="connsiteY118" fmla="*/ 1780822 h 4397022"/>
              <a:gd name="connsiteX119" fmla="*/ 9329737 w 11698287"/>
              <a:gd name="connsiteY119" fmla="*/ 1749072 h 4397022"/>
              <a:gd name="connsiteX120" fmla="*/ 9418637 w 11698287"/>
              <a:gd name="connsiteY120" fmla="*/ 1285522 h 4397022"/>
              <a:gd name="connsiteX121" fmla="*/ 9424987 w 11698287"/>
              <a:gd name="connsiteY121" fmla="*/ 1234722 h 4397022"/>
              <a:gd name="connsiteX122" fmla="*/ 9564687 w 11698287"/>
              <a:gd name="connsiteY122" fmla="*/ 1164872 h 4397022"/>
              <a:gd name="connsiteX123" fmla="*/ 9799637 w 11698287"/>
              <a:gd name="connsiteY123" fmla="*/ 1082322 h 4397022"/>
              <a:gd name="connsiteX124" fmla="*/ 9786937 w 11698287"/>
              <a:gd name="connsiteY124" fmla="*/ 1717322 h 4397022"/>
              <a:gd name="connsiteX125" fmla="*/ 9672637 w 11698287"/>
              <a:gd name="connsiteY125" fmla="*/ 2060222 h 4397022"/>
              <a:gd name="connsiteX126" fmla="*/ 9863137 w 11698287"/>
              <a:gd name="connsiteY126" fmla="*/ 2098322 h 4397022"/>
              <a:gd name="connsiteX127" fmla="*/ 9850437 w 11698287"/>
              <a:gd name="connsiteY127" fmla="*/ 2136422 h 4397022"/>
              <a:gd name="connsiteX128" fmla="*/ 9869487 w 11698287"/>
              <a:gd name="connsiteY128" fmla="*/ 2187222 h 4397022"/>
              <a:gd name="connsiteX129" fmla="*/ 10002837 w 11698287"/>
              <a:gd name="connsiteY129" fmla="*/ 2187222 h 4397022"/>
              <a:gd name="connsiteX130" fmla="*/ 10028237 w 11698287"/>
              <a:gd name="connsiteY130" fmla="*/ 2136422 h 4397022"/>
              <a:gd name="connsiteX131" fmla="*/ 10015537 w 11698287"/>
              <a:gd name="connsiteY131" fmla="*/ 2098322 h 4397022"/>
              <a:gd name="connsiteX132" fmla="*/ 10148887 w 11698287"/>
              <a:gd name="connsiteY132" fmla="*/ 2098322 h 4397022"/>
              <a:gd name="connsiteX133" fmla="*/ 10225087 w 11698287"/>
              <a:gd name="connsiteY133" fmla="*/ 2085622 h 4397022"/>
              <a:gd name="connsiteX134" fmla="*/ 10098087 w 11698287"/>
              <a:gd name="connsiteY134" fmla="*/ 1641122 h 4397022"/>
              <a:gd name="connsiteX135" fmla="*/ 10098087 w 11698287"/>
              <a:gd name="connsiteY135" fmla="*/ 1488722 h 4397022"/>
              <a:gd name="connsiteX136" fmla="*/ 10117137 w 11698287"/>
              <a:gd name="connsiteY136" fmla="*/ 1349022 h 4397022"/>
              <a:gd name="connsiteX137" fmla="*/ 10104437 w 11698287"/>
              <a:gd name="connsiteY137" fmla="*/ 1063272 h 4397022"/>
              <a:gd name="connsiteX138" fmla="*/ 10174287 w 11698287"/>
              <a:gd name="connsiteY138" fmla="*/ 1107722 h 4397022"/>
              <a:gd name="connsiteX139" fmla="*/ 10841037 w 11698287"/>
              <a:gd name="connsiteY139" fmla="*/ 961672 h 4397022"/>
              <a:gd name="connsiteX140" fmla="*/ 10828337 w 11698287"/>
              <a:gd name="connsiteY140" fmla="*/ 1037872 h 4397022"/>
              <a:gd name="connsiteX141" fmla="*/ 10879137 w 11698287"/>
              <a:gd name="connsiteY141" fmla="*/ 1196622 h 4397022"/>
              <a:gd name="connsiteX142" fmla="*/ 10764837 w 11698287"/>
              <a:gd name="connsiteY142" fmla="*/ 1672872 h 4397022"/>
              <a:gd name="connsiteX143" fmla="*/ 10752137 w 11698287"/>
              <a:gd name="connsiteY143" fmla="*/ 1577622 h 4397022"/>
              <a:gd name="connsiteX144" fmla="*/ 10758487 w 11698287"/>
              <a:gd name="connsiteY144" fmla="*/ 1571272 h 4397022"/>
              <a:gd name="connsiteX145" fmla="*/ 10821987 w 11698287"/>
              <a:gd name="connsiteY145" fmla="*/ 942622 h 4397022"/>
              <a:gd name="connsiteX146" fmla="*/ 10841037 w 11698287"/>
              <a:gd name="connsiteY146" fmla="*/ 961672 h 4397022"/>
              <a:gd name="connsiteX147" fmla="*/ 5272088 w 11698287"/>
              <a:gd name="connsiteY147" fmla="*/ 796572 h 4397022"/>
              <a:gd name="connsiteX148" fmla="*/ 5202238 w 11698287"/>
              <a:gd name="connsiteY148" fmla="*/ 1075972 h 4397022"/>
              <a:gd name="connsiteX149" fmla="*/ 5259388 w 11698287"/>
              <a:gd name="connsiteY149" fmla="*/ 1164872 h 4397022"/>
              <a:gd name="connsiteX150" fmla="*/ 5341938 w 11698287"/>
              <a:gd name="connsiteY150" fmla="*/ 1190272 h 4397022"/>
              <a:gd name="connsiteX151" fmla="*/ 5526088 w 11698287"/>
              <a:gd name="connsiteY151" fmla="*/ 1291872 h 4397022"/>
              <a:gd name="connsiteX152" fmla="*/ 5570538 w 11698287"/>
              <a:gd name="connsiteY152" fmla="*/ 1501422 h 4397022"/>
              <a:gd name="connsiteX153" fmla="*/ 5659438 w 11698287"/>
              <a:gd name="connsiteY153" fmla="*/ 1406172 h 4397022"/>
              <a:gd name="connsiteX154" fmla="*/ 5608638 w 11698287"/>
              <a:gd name="connsiteY154" fmla="*/ 1323622 h 4397022"/>
              <a:gd name="connsiteX155" fmla="*/ 5589588 w 11698287"/>
              <a:gd name="connsiteY155" fmla="*/ 1202972 h 4397022"/>
              <a:gd name="connsiteX156" fmla="*/ 5780088 w 11698287"/>
              <a:gd name="connsiteY156" fmla="*/ 974372 h 4397022"/>
              <a:gd name="connsiteX157" fmla="*/ 5945188 w 11698287"/>
              <a:gd name="connsiteY157" fmla="*/ 1133122 h 4397022"/>
              <a:gd name="connsiteX158" fmla="*/ 5957888 w 11698287"/>
              <a:gd name="connsiteY158" fmla="*/ 1183922 h 4397022"/>
              <a:gd name="connsiteX159" fmla="*/ 5932488 w 11698287"/>
              <a:gd name="connsiteY159" fmla="*/ 1310922 h 4397022"/>
              <a:gd name="connsiteX160" fmla="*/ 5868988 w 11698287"/>
              <a:gd name="connsiteY160" fmla="*/ 1418872 h 4397022"/>
              <a:gd name="connsiteX161" fmla="*/ 6008688 w 11698287"/>
              <a:gd name="connsiteY161" fmla="*/ 1514122 h 4397022"/>
              <a:gd name="connsiteX162" fmla="*/ 6326188 w 11698287"/>
              <a:gd name="connsiteY162" fmla="*/ 1260122 h 4397022"/>
              <a:gd name="connsiteX163" fmla="*/ 6256338 w 11698287"/>
              <a:gd name="connsiteY163" fmla="*/ 1114072 h 4397022"/>
              <a:gd name="connsiteX164" fmla="*/ 6256338 w 11698287"/>
              <a:gd name="connsiteY164" fmla="*/ 999772 h 4397022"/>
              <a:gd name="connsiteX165" fmla="*/ 6408738 w 11698287"/>
              <a:gd name="connsiteY165" fmla="*/ 860072 h 4397022"/>
              <a:gd name="connsiteX166" fmla="*/ 6503988 w 11698287"/>
              <a:gd name="connsiteY166" fmla="*/ 879122 h 4397022"/>
              <a:gd name="connsiteX167" fmla="*/ 6573838 w 11698287"/>
              <a:gd name="connsiteY167" fmla="*/ 1114072 h 4397022"/>
              <a:gd name="connsiteX168" fmla="*/ 6523038 w 11698287"/>
              <a:gd name="connsiteY168" fmla="*/ 1266472 h 4397022"/>
              <a:gd name="connsiteX169" fmla="*/ 6548438 w 11698287"/>
              <a:gd name="connsiteY169" fmla="*/ 1336322 h 4397022"/>
              <a:gd name="connsiteX170" fmla="*/ 6821488 w 11698287"/>
              <a:gd name="connsiteY170" fmla="*/ 1456972 h 4397022"/>
              <a:gd name="connsiteX171" fmla="*/ 6891338 w 11698287"/>
              <a:gd name="connsiteY171" fmla="*/ 1393472 h 4397022"/>
              <a:gd name="connsiteX172" fmla="*/ 7177088 w 11698287"/>
              <a:gd name="connsiteY172" fmla="*/ 1215672 h 4397022"/>
              <a:gd name="connsiteX173" fmla="*/ 7126288 w 11698287"/>
              <a:gd name="connsiteY173" fmla="*/ 1056922 h 4397022"/>
              <a:gd name="connsiteX174" fmla="*/ 7126288 w 11698287"/>
              <a:gd name="connsiteY174" fmla="*/ 929922 h 4397022"/>
              <a:gd name="connsiteX175" fmla="*/ 7265988 w 11698287"/>
              <a:gd name="connsiteY175" fmla="*/ 777522 h 4397022"/>
              <a:gd name="connsiteX176" fmla="*/ 7443788 w 11698287"/>
              <a:gd name="connsiteY176" fmla="*/ 968022 h 4397022"/>
              <a:gd name="connsiteX177" fmla="*/ 7462838 w 11698287"/>
              <a:gd name="connsiteY177" fmla="*/ 1006122 h 4397022"/>
              <a:gd name="connsiteX178" fmla="*/ 7412038 w 11698287"/>
              <a:gd name="connsiteY178" fmla="*/ 1196622 h 4397022"/>
              <a:gd name="connsiteX179" fmla="*/ 7418388 w 11698287"/>
              <a:gd name="connsiteY179" fmla="*/ 1272822 h 4397022"/>
              <a:gd name="connsiteX180" fmla="*/ 7761288 w 11698287"/>
              <a:gd name="connsiteY180" fmla="*/ 1463322 h 4397022"/>
              <a:gd name="connsiteX181" fmla="*/ 7793038 w 11698287"/>
              <a:gd name="connsiteY181" fmla="*/ 1780822 h 4397022"/>
              <a:gd name="connsiteX182" fmla="*/ 7812088 w 11698287"/>
              <a:gd name="connsiteY182" fmla="*/ 2561872 h 4397022"/>
              <a:gd name="connsiteX183" fmla="*/ 7716838 w 11698287"/>
              <a:gd name="connsiteY183" fmla="*/ 2739672 h 4397022"/>
              <a:gd name="connsiteX184" fmla="*/ 7634288 w 11698287"/>
              <a:gd name="connsiteY184" fmla="*/ 2739672 h 4397022"/>
              <a:gd name="connsiteX185" fmla="*/ 7526338 w 11698287"/>
              <a:gd name="connsiteY185" fmla="*/ 3241322 h 4397022"/>
              <a:gd name="connsiteX186" fmla="*/ 7551738 w 11698287"/>
              <a:gd name="connsiteY186" fmla="*/ 3800122 h 4397022"/>
              <a:gd name="connsiteX187" fmla="*/ 7507288 w 11698287"/>
              <a:gd name="connsiteY187" fmla="*/ 3863622 h 4397022"/>
              <a:gd name="connsiteX188" fmla="*/ 7583488 w 11698287"/>
              <a:gd name="connsiteY188" fmla="*/ 4098572 h 4397022"/>
              <a:gd name="connsiteX189" fmla="*/ 7494588 w 11698287"/>
              <a:gd name="connsiteY189" fmla="*/ 4111272 h 4397022"/>
              <a:gd name="connsiteX190" fmla="*/ 7405688 w 11698287"/>
              <a:gd name="connsiteY190" fmla="*/ 4085872 h 4397022"/>
              <a:gd name="connsiteX191" fmla="*/ 7373938 w 11698287"/>
              <a:gd name="connsiteY191" fmla="*/ 3996972 h 4397022"/>
              <a:gd name="connsiteX192" fmla="*/ 7335838 w 11698287"/>
              <a:gd name="connsiteY192" fmla="*/ 3965222 h 4397022"/>
              <a:gd name="connsiteX193" fmla="*/ 7310438 w 11698287"/>
              <a:gd name="connsiteY193" fmla="*/ 3901722 h 4397022"/>
              <a:gd name="connsiteX194" fmla="*/ 7278688 w 11698287"/>
              <a:gd name="connsiteY194" fmla="*/ 3850922 h 4397022"/>
              <a:gd name="connsiteX195" fmla="*/ 7323138 w 11698287"/>
              <a:gd name="connsiteY195" fmla="*/ 3781072 h 4397022"/>
              <a:gd name="connsiteX196" fmla="*/ 7329488 w 11698287"/>
              <a:gd name="connsiteY196" fmla="*/ 3762022 h 4397022"/>
              <a:gd name="connsiteX197" fmla="*/ 7304088 w 11698287"/>
              <a:gd name="connsiteY197" fmla="*/ 3635022 h 4397022"/>
              <a:gd name="connsiteX198" fmla="*/ 7316788 w 11698287"/>
              <a:gd name="connsiteY198" fmla="*/ 3336572 h 4397022"/>
              <a:gd name="connsiteX199" fmla="*/ 7297738 w 11698287"/>
              <a:gd name="connsiteY199" fmla="*/ 3114322 h 4397022"/>
              <a:gd name="connsiteX200" fmla="*/ 7227888 w 11698287"/>
              <a:gd name="connsiteY200" fmla="*/ 3006372 h 4397022"/>
              <a:gd name="connsiteX201" fmla="*/ 7202488 w 11698287"/>
              <a:gd name="connsiteY201" fmla="*/ 3184172 h 4397022"/>
              <a:gd name="connsiteX202" fmla="*/ 7215188 w 11698287"/>
              <a:gd name="connsiteY202" fmla="*/ 3546122 h 4397022"/>
              <a:gd name="connsiteX203" fmla="*/ 7208838 w 11698287"/>
              <a:gd name="connsiteY203" fmla="*/ 3596922 h 4397022"/>
              <a:gd name="connsiteX204" fmla="*/ 7215188 w 11698287"/>
              <a:gd name="connsiteY204" fmla="*/ 3666772 h 4397022"/>
              <a:gd name="connsiteX205" fmla="*/ 7246938 w 11698287"/>
              <a:gd name="connsiteY205" fmla="*/ 3736622 h 4397022"/>
              <a:gd name="connsiteX206" fmla="*/ 7208838 w 11698287"/>
              <a:gd name="connsiteY206" fmla="*/ 3850922 h 4397022"/>
              <a:gd name="connsiteX207" fmla="*/ 7215188 w 11698287"/>
              <a:gd name="connsiteY207" fmla="*/ 3920772 h 4397022"/>
              <a:gd name="connsiteX208" fmla="*/ 7100888 w 11698287"/>
              <a:gd name="connsiteY208" fmla="*/ 3984272 h 4397022"/>
              <a:gd name="connsiteX209" fmla="*/ 6904038 w 11698287"/>
              <a:gd name="connsiteY209" fmla="*/ 4085872 h 4397022"/>
              <a:gd name="connsiteX210" fmla="*/ 6815138 w 11698287"/>
              <a:gd name="connsiteY210" fmla="*/ 4054122 h 4397022"/>
              <a:gd name="connsiteX211" fmla="*/ 6973888 w 11698287"/>
              <a:gd name="connsiteY211" fmla="*/ 3882672 h 4397022"/>
              <a:gd name="connsiteX212" fmla="*/ 6967538 w 11698287"/>
              <a:gd name="connsiteY212" fmla="*/ 3768372 h 4397022"/>
              <a:gd name="connsiteX213" fmla="*/ 6961188 w 11698287"/>
              <a:gd name="connsiteY213" fmla="*/ 3736622 h 4397022"/>
              <a:gd name="connsiteX214" fmla="*/ 6967538 w 11698287"/>
              <a:gd name="connsiteY214" fmla="*/ 3692172 h 4397022"/>
              <a:gd name="connsiteX215" fmla="*/ 6999288 w 11698287"/>
              <a:gd name="connsiteY215" fmla="*/ 3349272 h 4397022"/>
              <a:gd name="connsiteX216" fmla="*/ 6910388 w 11698287"/>
              <a:gd name="connsiteY216" fmla="*/ 2898422 h 4397022"/>
              <a:gd name="connsiteX217" fmla="*/ 6846888 w 11698287"/>
              <a:gd name="connsiteY217" fmla="*/ 2650772 h 4397022"/>
              <a:gd name="connsiteX218" fmla="*/ 6821488 w 11698287"/>
              <a:gd name="connsiteY218" fmla="*/ 2688872 h 4397022"/>
              <a:gd name="connsiteX219" fmla="*/ 6840538 w 11698287"/>
              <a:gd name="connsiteY219" fmla="*/ 2784122 h 4397022"/>
              <a:gd name="connsiteX220" fmla="*/ 6745288 w 11698287"/>
              <a:gd name="connsiteY220" fmla="*/ 2739672 h 4397022"/>
              <a:gd name="connsiteX221" fmla="*/ 6662738 w 11698287"/>
              <a:gd name="connsiteY221" fmla="*/ 2803172 h 4397022"/>
              <a:gd name="connsiteX222" fmla="*/ 6624638 w 11698287"/>
              <a:gd name="connsiteY222" fmla="*/ 2961922 h 4397022"/>
              <a:gd name="connsiteX223" fmla="*/ 6535738 w 11698287"/>
              <a:gd name="connsiteY223" fmla="*/ 3673122 h 4397022"/>
              <a:gd name="connsiteX224" fmla="*/ 6542088 w 11698287"/>
              <a:gd name="connsiteY224" fmla="*/ 3736622 h 4397022"/>
              <a:gd name="connsiteX225" fmla="*/ 6554788 w 11698287"/>
              <a:gd name="connsiteY225" fmla="*/ 3825522 h 4397022"/>
              <a:gd name="connsiteX226" fmla="*/ 6624638 w 11698287"/>
              <a:gd name="connsiteY226" fmla="*/ 3946172 h 4397022"/>
              <a:gd name="connsiteX227" fmla="*/ 6573838 w 11698287"/>
              <a:gd name="connsiteY227" fmla="*/ 3971572 h 4397022"/>
              <a:gd name="connsiteX228" fmla="*/ 6440488 w 11698287"/>
              <a:gd name="connsiteY228" fmla="*/ 3908072 h 4397022"/>
              <a:gd name="connsiteX229" fmla="*/ 6427788 w 11698287"/>
              <a:gd name="connsiteY229" fmla="*/ 3876322 h 4397022"/>
              <a:gd name="connsiteX230" fmla="*/ 6376988 w 11698287"/>
              <a:gd name="connsiteY230" fmla="*/ 3831872 h 4397022"/>
              <a:gd name="connsiteX231" fmla="*/ 6357938 w 11698287"/>
              <a:gd name="connsiteY231" fmla="*/ 3723922 h 4397022"/>
              <a:gd name="connsiteX232" fmla="*/ 6396038 w 11698287"/>
              <a:gd name="connsiteY232" fmla="*/ 3609622 h 4397022"/>
              <a:gd name="connsiteX233" fmla="*/ 6408738 w 11698287"/>
              <a:gd name="connsiteY233" fmla="*/ 3565172 h 4397022"/>
              <a:gd name="connsiteX234" fmla="*/ 6415088 w 11698287"/>
              <a:gd name="connsiteY234" fmla="*/ 3266722 h 4397022"/>
              <a:gd name="connsiteX235" fmla="*/ 6389688 w 11698287"/>
              <a:gd name="connsiteY235" fmla="*/ 3133372 h 4397022"/>
              <a:gd name="connsiteX236" fmla="*/ 6370638 w 11698287"/>
              <a:gd name="connsiteY236" fmla="*/ 3158772 h 4397022"/>
              <a:gd name="connsiteX237" fmla="*/ 6288088 w 11698287"/>
              <a:gd name="connsiteY237" fmla="*/ 3692172 h 4397022"/>
              <a:gd name="connsiteX238" fmla="*/ 6313488 w 11698287"/>
              <a:gd name="connsiteY238" fmla="*/ 3933472 h 4397022"/>
              <a:gd name="connsiteX239" fmla="*/ 6300788 w 11698287"/>
              <a:gd name="connsiteY239" fmla="*/ 4016022 h 4397022"/>
              <a:gd name="connsiteX240" fmla="*/ 6402388 w 11698287"/>
              <a:gd name="connsiteY240" fmla="*/ 4168422 h 4397022"/>
              <a:gd name="connsiteX241" fmla="*/ 6338888 w 11698287"/>
              <a:gd name="connsiteY241" fmla="*/ 4219222 h 4397022"/>
              <a:gd name="connsiteX242" fmla="*/ 6237288 w 11698287"/>
              <a:gd name="connsiteY242" fmla="*/ 4174772 h 4397022"/>
              <a:gd name="connsiteX243" fmla="*/ 6173788 w 11698287"/>
              <a:gd name="connsiteY243" fmla="*/ 4111272 h 4397022"/>
              <a:gd name="connsiteX244" fmla="*/ 6065838 w 11698287"/>
              <a:gd name="connsiteY244" fmla="*/ 4079522 h 4397022"/>
              <a:gd name="connsiteX245" fmla="*/ 6053138 w 11698287"/>
              <a:gd name="connsiteY245" fmla="*/ 3939822 h 4397022"/>
              <a:gd name="connsiteX246" fmla="*/ 5907088 w 11698287"/>
              <a:gd name="connsiteY246" fmla="*/ 3965222 h 4397022"/>
              <a:gd name="connsiteX247" fmla="*/ 5862638 w 11698287"/>
              <a:gd name="connsiteY247" fmla="*/ 4047772 h 4397022"/>
              <a:gd name="connsiteX248" fmla="*/ 5824538 w 11698287"/>
              <a:gd name="connsiteY248" fmla="*/ 4085872 h 4397022"/>
              <a:gd name="connsiteX249" fmla="*/ 5786438 w 11698287"/>
              <a:gd name="connsiteY249" fmla="*/ 4187472 h 4397022"/>
              <a:gd name="connsiteX250" fmla="*/ 5729288 w 11698287"/>
              <a:gd name="connsiteY250" fmla="*/ 4219222 h 4397022"/>
              <a:gd name="connsiteX251" fmla="*/ 5646738 w 11698287"/>
              <a:gd name="connsiteY251" fmla="*/ 4155722 h 4397022"/>
              <a:gd name="connsiteX252" fmla="*/ 5697538 w 11698287"/>
              <a:gd name="connsiteY252" fmla="*/ 4035072 h 4397022"/>
              <a:gd name="connsiteX253" fmla="*/ 5697538 w 11698287"/>
              <a:gd name="connsiteY253" fmla="*/ 4009672 h 4397022"/>
              <a:gd name="connsiteX254" fmla="*/ 5703888 w 11698287"/>
              <a:gd name="connsiteY254" fmla="*/ 3977922 h 4397022"/>
              <a:gd name="connsiteX255" fmla="*/ 5672138 w 11698287"/>
              <a:gd name="connsiteY255" fmla="*/ 3749322 h 4397022"/>
              <a:gd name="connsiteX256" fmla="*/ 5621338 w 11698287"/>
              <a:gd name="connsiteY256" fmla="*/ 3387372 h 4397022"/>
              <a:gd name="connsiteX257" fmla="*/ 5532438 w 11698287"/>
              <a:gd name="connsiteY257" fmla="*/ 2930172 h 4397022"/>
              <a:gd name="connsiteX258" fmla="*/ 5487988 w 11698287"/>
              <a:gd name="connsiteY258" fmla="*/ 2841272 h 4397022"/>
              <a:gd name="connsiteX259" fmla="*/ 5462588 w 11698287"/>
              <a:gd name="connsiteY259" fmla="*/ 2841272 h 4397022"/>
              <a:gd name="connsiteX260" fmla="*/ 5443538 w 11698287"/>
              <a:gd name="connsiteY260" fmla="*/ 2993672 h 4397022"/>
              <a:gd name="connsiteX261" fmla="*/ 5430838 w 11698287"/>
              <a:gd name="connsiteY261" fmla="*/ 3539772 h 4397022"/>
              <a:gd name="connsiteX262" fmla="*/ 5392738 w 11698287"/>
              <a:gd name="connsiteY262" fmla="*/ 3736622 h 4397022"/>
              <a:gd name="connsiteX263" fmla="*/ 5424488 w 11698287"/>
              <a:gd name="connsiteY263" fmla="*/ 3819172 h 4397022"/>
              <a:gd name="connsiteX264" fmla="*/ 5424488 w 11698287"/>
              <a:gd name="connsiteY264" fmla="*/ 3882672 h 4397022"/>
              <a:gd name="connsiteX265" fmla="*/ 5570538 w 11698287"/>
              <a:gd name="connsiteY265" fmla="*/ 4054122 h 4397022"/>
              <a:gd name="connsiteX266" fmla="*/ 5475288 w 11698287"/>
              <a:gd name="connsiteY266" fmla="*/ 4098572 h 4397022"/>
              <a:gd name="connsiteX267" fmla="*/ 5310188 w 11698287"/>
              <a:gd name="connsiteY267" fmla="*/ 4003322 h 4397022"/>
              <a:gd name="connsiteX268" fmla="*/ 5278438 w 11698287"/>
              <a:gd name="connsiteY268" fmla="*/ 4003322 h 4397022"/>
              <a:gd name="connsiteX269" fmla="*/ 5233988 w 11698287"/>
              <a:gd name="connsiteY269" fmla="*/ 3977922 h 4397022"/>
              <a:gd name="connsiteX270" fmla="*/ 5202238 w 11698287"/>
              <a:gd name="connsiteY270" fmla="*/ 3863622 h 4397022"/>
              <a:gd name="connsiteX271" fmla="*/ 5227638 w 11698287"/>
              <a:gd name="connsiteY271" fmla="*/ 3762022 h 4397022"/>
              <a:gd name="connsiteX272" fmla="*/ 5227638 w 11698287"/>
              <a:gd name="connsiteY272" fmla="*/ 3635022 h 4397022"/>
              <a:gd name="connsiteX273" fmla="*/ 5214938 w 11698287"/>
              <a:gd name="connsiteY273" fmla="*/ 3615972 h 4397022"/>
              <a:gd name="connsiteX274" fmla="*/ 5214938 w 11698287"/>
              <a:gd name="connsiteY274" fmla="*/ 3228622 h 4397022"/>
              <a:gd name="connsiteX275" fmla="*/ 5183188 w 11698287"/>
              <a:gd name="connsiteY275" fmla="*/ 2803172 h 4397022"/>
              <a:gd name="connsiteX276" fmla="*/ 5170488 w 11698287"/>
              <a:gd name="connsiteY276" fmla="*/ 2790472 h 4397022"/>
              <a:gd name="connsiteX277" fmla="*/ 5062538 w 11698287"/>
              <a:gd name="connsiteY277" fmla="*/ 3584222 h 4397022"/>
              <a:gd name="connsiteX278" fmla="*/ 5106988 w 11698287"/>
              <a:gd name="connsiteY278" fmla="*/ 3762022 h 4397022"/>
              <a:gd name="connsiteX279" fmla="*/ 5126038 w 11698287"/>
              <a:gd name="connsiteY279" fmla="*/ 3895372 h 4397022"/>
              <a:gd name="connsiteX280" fmla="*/ 5106988 w 11698287"/>
              <a:gd name="connsiteY280" fmla="*/ 4035072 h 4397022"/>
              <a:gd name="connsiteX281" fmla="*/ 5132388 w 11698287"/>
              <a:gd name="connsiteY281" fmla="*/ 4149372 h 4397022"/>
              <a:gd name="connsiteX282" fmla="*/ 5037138 w 11698287"/>
              <a:gd name="connsiteY282" fmla="*/ 4212872 h 4397022"/>
              <a:gd name="connsiteX283" fmla="*/ 4941888 w 11698287"/>
              <a:gd name="connsiteY283" fmla="*/ 4123972 h 4397022"/>
              <a:gd name="connsiteX284" fmla="*/ 4954588 w 11698287"/>
              <a:gd name="connsiteY284" fmla="*/ 4009672 h 4397022"/>
              <a:gd name="connsiteX285" fmla="*/ 4916488 w 11698287"/>
              <a:gd name="connsiteY285" fmla="*/ 3952522 h 4397022"/>
              <a:gd name="connsiteX286" fmla="*/ 4884738 w 11698287"/>
              <a:gd name="connsiteY286" fmla="*/ 3704872 h 4397022"/>
              <a:gd name="connsiteX287" fmla="*/ 4865688 w 11698287"/>
              <a:gd name="connsiteY287" fmla="*/ 3031772 h 4397022"/>
              <a:gd name="connsiteX288" fmla="*/ 4814888 w 11698287"/>
              <a:gd name="connsiteY288" fmla="*/ 2765072 h 4397022"/>
              <a:gd name="connsiteX289" fmla="*/ 4764088 w 11698287"/>
              <a:gd name="connsiteY289" fmla="*/ 2720622 h 4397022"/>
              <a:gd name="connsiteX290" fmla="*/ 4668838 w 11698287"/>
              <a:gd name="connsiteY290" fmla="*/ 2542822 h 4397022"/>
              <a:gd name="connsiteX291" fmla="*/ 4649788 w 11698287"/>
              <a:gd name="connsiteY291" fmla="*/ 2250722 h 4397022"/>
              <a:gd name="connsiteX292" fmla="*/ 4643438 w 11698287"/>
              <a:gd name="connsiteY292" fmla="*/ 1393472 h 4397022"/>
              <a:gd name="connsiteX293" fmla="*/ 4656138 w 11698287"/>
              <a:gd name="connsiteY293" fmla="*/ 1291872 h 4397022"/>
              <a:gd name="connsiteX294" fmla="*/ 4668838 w 11698287"/>
              <a:gd name="connsiteY294" fmla="*/ 1260122 h 4397022"/>
              <a:gd name="connsiteX295" fmla="*/ 5005388 w 11698287"/>
              <a:gd name="connsiteY295" fmla="*/ 1044222 h 4397022"/>
              <a:gd name="connsiteX296" fmla="*/ 4916488 w 11698287"/>
              <a:gd name="connsiteY296" fmla="*/ 847372 h 4397022"/>
              <a:gd name="connsiteX297" fmla="*/ 4929188 w 11698287"/>
              <a:gd name="connsiteY297" fmla="*/ 815622 h 4397022"/>
              <a:gd name="connsiteX298" fmla="*/ 4929188 w 11698287"/>
              <a:gd name="connsiteY298" fmla="*/ 752122 h 4397022"/>
              <a:gd name="connsiteX299" fmla="*/ 5106988 w 11698287"/>
              <a:gd name="connsiteY299" fmla="*/ 606072 h 4397022"/>
              <a:gd name="connsiteX300" fmla="*/ 5272088 w 11698287"/>
              <a:gd name="connsiteY300" fmla="*/ 796572 h 4397022"/>
              <a:gd name="connsiteX301" fmla="*/ 725488 w 11698287"/>
              <a:gd name="connsiteY301" fmla="*/ 593372 h 4397022"/>
              <a:gd name="connsiteX302" fmla="*/ 782638 w 11698287"/>
              <a:gd name="connsiteY302" fmla="*/ 548922 h 4397022"/>
              <a:gd name="connsiteX303" fmla="*/ 922338 w 11698287"/>
              <a:gd name="connsiteY303" fmla="*/ 1050572 h 4397022"/>
              <a:gd name="connsiteX304" fmla="*/ 630238 w 11698287"/>
              <a:gd name="connsiteY304" fmla="*/ 1514122 h 4397022"/>
              <a:gd name="connsiteX305" fmla="*/ 750888 w 11698287"/>
              <a:gd name="connsiteY305" fmla="*/ 1603022 h 4397022"/>
              <a:gd name="connsiteX306" fmla="*/ 744538 w 11698287"/>
              <a:gd name="connsiteY306" fmla="*/ 1634772 h 4397022"/>
              <a:gd name="connsiteX307" fmla="*/ 630238 w 11698287"/>
              <a:gd name="connsiteY307" fmla="*/ 1780822 h 4397022"/>
              <a:gd name="connsiteX308" fmla="*/ 623888 w 11698287"/>
              <a:gd name="connsiteY308" fmla="*/ 1749072 h 4397022"/>
              <a:gd name="connsiteX309" fmla="*/ 592138 w 11698287"/>
              <a:gd name="connsiteY309" fmla="*/ 1749072 h 4397022"/>
              <a:gd name="connsiteX310" fmla="*/ 585788 w 11698287"/>
              <a:gd name="connsiteY310" fmla="*/ 1704622 h 4397022"/>
              <a:gd name="connsiteX311" fmla="*/ 573088 w 11698287"/>
              <a:gd name="connsiteY311" fmla="*/ 1736372 h 4397022"/>
              <a:gd name="connsiteX312" fmla="*/ 585788 w 11698287"/>
              <a:gd name="connsiteY312" fmla="*/ 1831622 h 4397022"/>
              <a:gd name="connsiteX313" fmla="*/ 623888 w 11698287"/>
              <a:gd name="connsiteY313" fmla="*/ 1844322 h 4397022"/>
              <a:gd name="connsiteX314" fmla="*/ 1106488 w 11698287"/>
              <a:gd name="connsiteY314" fmla="*/ 1914172 h 4397022"/>
              <a:gd name="connsiteX315" fmla="*/ 1119188 w 11698287"/>
              <a:gd name="connsiteY315" fmla="*/ 1907822 h 4397022"/>
              <a:gd name="connsiteX316" fmla="*/ 1068388 w 11698287"/>
              <a:gd name="connsiteY316" fmla="*/ 1837972 h 4397022"/>
              <a:gd name="connsiteX317" fmla="*/ 1042988 w 11698287"/>
              <a:gd name="connsiteY317" fmla="*/ 1577622 h 4397022"/>
              <a:gd name="connsiteX318" fmla="*/ 1049338 w 11698287"/>
              <a:gd name="connsiteY318" fmla="*/ 1291872 h 4397022"/>
              <a:gd name="connsiteX319" fmla="*/ 1030288 w 11698287"/>
              <a:gd name="connsiteY319" fmla="*/ 1056922 h 4397022"/>
              <a:gd name="connsiteX320" fmla="*/ 1004888 w 11698287"/>
              <a:gd name="connsiteY320" fmla="*/ 834672 h 4397022"/>
              <a:gd name="connsiteX321" fmla="*/ 1017588 w 11698287"/>
              <a:gd name="connsiteY321" fmla="*/ 764822 h 4397022"/>
              <a:gd name="connsiteX322" fmla="*/ 992188 w 11698287"/>
              <a:gd name="connsiteY322" fmla="*/ 694972 h 4397022"/>
              <a:gd name="connsiteX323" fmla="*/ 1055688 w 11698287"/>
              <a:gd name="connsiteY323" fmla="*/ 644172 h 4397022"/>
              <a:gd name="connsiteX324" fmla="*/ 1081088 w 11698287"/>
              <a:gd name="connsiteY324" fmla="*/ 669572 h 4397022"/>
              <a:gd name="connsiteX325" fmla="*/ 1081088 w 11698287"/>
              <a:gd name="connsiteY325" fmla="*/ 771172 h 4397022"/>
              <a:gd name="connsiteX326" fmla="*/ 1169988 w 11698287"/>
              <a:gd name="connsiteY326" fmla="*/ 1069622 h 4397022"/>
              <a:gd name="connsiteX327" fmla="*/ 1227138 w 11698287"/>
              <a:gd name="connsiteY327" fmla="*/ 1698272 h 4397022"/>
              <a:gd name="connsiteX328" fmla="*/ 1220788 w 11698287"/>
              <a:gd name="connsiteY328" fmla="*/ 1895122 h 4397022"/>
              <a:gd name="connsiteX329" fmla="*/ 1322388 w 11698287"/>
              <a:gd name="connsiteY329" fmla="*/ 1634772 h 4397022"/>
              <a:gd name="connsiteX330" fmla="*/ 1322388 w 11698287"/>
              <a:gd name="connsiteY330" fmla="*/ 1171222 h 4397022"/>
              <a:gd name="connsiteX331" fmla="*/ 1150938 w 11698287"/>
              <a:gd name="connsiteY331" fmla="*/ 764822 h 4397022"/>
              <a:gd name="connsiteX332" fmla="*/ 1150938 w 11698287"/>
              <a:gd name="connsiteY332" fmla="*/ 720372 h 4397022"/>
              <a:gd name="connsiteX333" fmla="*/ 1144588 w 11698287"/>
              <a:gd name="connsiteY333" fmla="*/ 625122 h 4397022"/>
              <a:gd name="connsiteX334" fmla="*/ 1366838 w 11698287"/>
              <a:gd name="connsiteY334" fmla="*/ 682272 h 4397022"/>
              <a:gd name="connsiteX335" fmla="*/ 1443038 w 11698287"/>
              <a:gd name="connsiteY335" fmla="*/ 847372 h 4397022"/>
              <a:gd name="connsiteX336" fmla="*/ 1525588 w 11698287"/>
              <a:gd name="connsiteY336" fmla="*/ 961672 h 4397022"/>
              <a:gd name="connsiteX337" fmla="*/ 1709738 w 11698287"/>
              <a:gd name="connsiteY337" fmla="*/ 1202972 h 4397022"/>
              <a:gd name="connsiteX338" fmla="*/ 1620838 w 11698287"/>
              <a:gd name="connsiteY338" fmla="*/ 1425222 h 4397022"/>
              <a:gd name="connsiteX339" fmla="*/ 1481138 w 11698287"/>
              <a:gd name="connsiteY339" fmla="*/ 1685572 h 4397022"/>
              <a:gd name="connsiteX340" fmla="*/ 1423988 w 11698287"/>
              <a:gd name="connsiteY340" fmla="*/ 1704622 h 4397022"/>
              <a:gd name="connsiteX341" fmla="*/ 1398588 w 11698287"/>
              <a:gd name="connsiteY341" fmla="*/ 1952272 h 4397022"/>
              <a:gd name="connsiteX342" fmla="*/ 1392238 w 11698287"/>
              <a:gd name="connsiteY342" fmla="*/ 2130072 h 4397022"/>
              <a:gd name="connsiteX343" fmla="*/ 1347788 w 11698287"/>
              <a:gd name="connsiteY343" fmla="*/ 2104672 h 4397022"/>
              <a:gd name="connsiteX344" fmla="*/ 1328738 w 11698287"/>
              <a:gd name="connsiteY344" fmla="*/ 2326922 h 4397022"/>
              <a:gd name="connsiteX345" fmla="*/ 1328738 w 11698287"/>
              <a:gd name="connsiteY345" fmla="*/ 2517422 h 4397022"/>
              <a:gd name="connsiteX346" fmla="*/ 1195388 w 11698287"/>
              <a:gd name="connsiteY346" fmla="*/ 3266722 h 4397022"/>
              <a:gd name="connsiteX347" fmla="*/ 1189038 w 11698287"/>
              <a:gd name="connsiteY347" fmla="*/ 3400072 h 4397022"/>
              <a:gd name="connsiteX348" fmla="*/ 1169988 w 11698287"/>
              <a:gd name="connsiteY348" fmla="*/ 3450872 h 4397022"/>
              <a:gd name="connsiteX349" fmla="*/ 1150938 w 11698287"/>
              <a:gd name="connsiteY349" fmla="*/ 3666772 h 4397022"/>
              <a:gd name="connsiteX350" fmla="*/ 1163638 w 11698287"/>
              <a:gd name="connsiteY350" fmla="*/ 3711222 h 4397022"/>
              <a:gd name="connsiteX351" fmla="*/ 1182688 w 11698287"/>
              <a:gd name="connsiteY351" fmla="*/ 3762022 h 4397022"/>
              <a:gd name="connsiteX352" fmla="*/ 1366838 w 11698287"/>
              <a:gd name="connsiteY352" fmla="*/ 3901722 h 4397022"/>
              <a:gd name="connsiteX353" fmla="*/ 1474788 w 11698287"/>
              <a:gd name="connsiteY353" fmla="*/ 3933472 h 4397022"/>
              <a:gd name="connsiteX354" fmla="*/ 1493838 w 11698287"/>
              <a:gd name="connsiteY354" fmla="*/ 3971572 h 4397022"/>
              <a:gd name="connsiteX355" fmla="*/ 1455738 w 11698287"/>
              <a:gd name="connsiteY355" fmla="*/ 3996972 h 4397022"/>
              <a:gd name="connsiteX356" fmla="*/ 1360488 w 11698287"/>
              <a:gd name="connsiteY356" fmla="*/ 4022372 h 4397022"/>
              <a:gd name="connsiteX357" fmla="*/ 1169988 w 11698287"/>
              <a:gd name="connsiteY357" fmla="*/ 3990622 h 4397022"/>
              <a:gd name="connsiteX358" fmla="*/ 1055688 w 11698287"/>
              <a:gd name="connsiteY358" fmla="*/ 3920772 h 4397022"/>
              <a:gd name="connsiteX359" fmla="*/ 1017588 w 11698287"/>
              <a:gd name="connsiteY359" fmla="*/ 3939822 h 4397022"/>
              <a:gd name="connsiteX360" fmla="*/ 903288 w 11698287"/>
              <a:gd name="connsiteY360" fmla="*/ 3908072 h 4397022"/>
              <a:gd name="connsiteX361" fmla="*/ 896938 w 11698287"/>
              <a:gd name="connsiteY361" fmla="*/ 3882672 h 4397022"/>
              <a:gd name="connsiteX362" fmla="*/ 903288 w 11698287"/>
              <a:gd name="connsiteY362" fmla="*/ 3806472 h 4397022"/>
              <a:gd name="connsiteX363" fmla="*/ 903288 w 11698287"/>
              <a:gd name="connsiteY363" fmla="*/ 3768372 h 4397022"/>
              <a:gd name="connsiteX364" fmla="*/ 903288 w 11698287"/>
              <a:gd name="connsiteY364" fmla="*/ 3717572 h 4397022"/>
              <a:gd name="connsiteX365" fmla="*/ 935038 w 11698287"/>
              <a:gd name="connsiteY365" fmla="*/ 3679472 h 4397022"/>
              <a:gd name="connsiteX366" fmla="*/ 922338 w 11698287"/>
              <a:gd name="connsiteY366" fmla="*/ 3609622 h 4397022"/>
              <a:gd name="connsiteX367" fmla="*/ 922338 w 11698287"/>
              <a:gd name="connsiteY367" fmla="*/ 3463572 h 4397022"/>
              <a:gd name="connsiteX368" fmla="*/ 890588 w 11698287"/>
              <a:gd name="connsiteY368" fmla="*/ 3323872 h 4397022"/>
              <a:gd name="connsiteX369" fmla="*/ 896938 w 11698287"/>
              <a:gd name="connsiteY369" fmla="*/ 3279422 h 4397022"/>
              <a:gd name="connsiteX370" fmla="*/ 909638 w 11698287"/>
              <a:gd name="connsiteY370" fmla="*/ 3114322 h 4397022"/>
              <a:gd name="connsiteX371" fmla="*/ 941388 w 11698287"/>
              <a:gd name="connsiteY371" fmla="*/ 2930172 h 4397022"/>
              <a:gd name="connsiteX372" fmla="*/ 935038 w 11698287"/>
              <a:gd name="connsiteY372" fmla="*/ 2917472 h 4397022"/>
              <a:gd name="connsiteX373" fmla="*/ 890588 w 11698287"/>
              <a:gd name="connsiteY373" fmla="*/ 3076222 h 4397022"/>
              <a:gd name="connsiteX374" fmla="*/ 839788 w 11698287"/>
              <a:gd name="connsiteY374" fmla="*/ 3603272 h 4397022"/>
              <a:gd name="connsiteX375" fmla="*/ 846138 w 11698287"/>
              <a:gd name="connsiteY375" fmla="*/ 3647722 h 4397022"/>
              <a:gd name="connsiteX376" fmla="*/ 846138 w 11698287"/>
              <a:gd name="connsiteY376" fmla="*/ 3762022 h 4397022"/>
              <a:gd name="connsiteX377" fmla="*/ 865188 w 11698287"/>
              <a:gd name="connsiteY377" fmla="*/ 3857272 h 4397022"/>
              <a:gd name="connsiteX378" fmla="*/ 782638 w 11698287"/>
              <a:gd name="connsiteY378" fmla="*/ 3990622 h 4397022"/>
              <a:gd name="connsiteX379" fmla="*/ 941388 w 11698287"/>
              <a:gd name="connsiteY379" fmla="*/ 4320822 h 4397022"/>
              <a:gd name="connsiteX380" fmla="*/ 979488 w 11698287"/>
              <a:gd name="connsiteY380" fmla="*/ 4365272 h 4397022"/>
              <a:gd name="connsiteX381" fmla="*/ 852488 w 11698287"/>
              <a:gd name="connsiteY381" fmla="*/ 4397022 h 4397022"/>
              <a:gd name="connsiteX382" fmla="*/ 598488 w 11698287"/>
              <a:gd name="connsiteY382" fmla="*/ 4250972 h 4397022"/>
              <a:gd name="connsiteX383" fmla="*/ 528638 w 11698287"/>
              <a:gd name="connsiteY383" fmla="*/ 4149372 h 4397022"/>
              <a:gd name="connsiteX384" fmla="*/ 541338 w 11698287"/>
              <a:gd name="connsiteY384" fmla="*/ 4079522 h 4397022"/>
              <a:gd name="connsiteX385" fmla="*/ 522288 w 11698287"/>
              <a:gd name="connsiteY385" fmla="*/ 3984272 h 4397022"/>
              <a:gd name="connsiteX386" fmla="*/ 566738 w 11698287"/>
              <a:gd name="connsiteY386" fmla="*/ 3882672 h 4397022"/>
              <a:gd name="connsiteX387" fmla="*/ 509588 w 11698287"/>
              <a:gd name="connsiteY387" fmla="*/ 3654072 h 4397022"/>
              <a:gd name="connsiteX388" fmla="*/ 509588 w 11698287"/>
              <a:gd name="connsiteY388" fmla="*/ 3527072 h 4397022"/>
              <a:gd name="connsiteX389" fmla="*/ 528638 w 11698287"/>
              <a:gd name="connsiteY389" fmla="*/ 3311172 h 4397022"/>
              <a:gd name="connsiteX390" fmla="*/ 547688 w 11698287"/>
              <a:gd name="connsiteY390" fmla="*/ 3254022 h 4397022"/>
              <a:gd name="connsiteX391" fmla="*/ 534988 w 11698287"/>
              <a:gd name="connsiteY391" fmla="*/ 3209572 h 4397022"/>
              <a:gd name="connsiteX392" fmla="*/ 547688 w 11698287"/>
              <a:gd name="connsiteY392" fmla="*/ 3088922 h 4397022"/>
              <a:gd name="connsiteX393" fmla="*/ 598488 w 11698287"/>
              <a:gd name="connsiteY393" fmla="*/ 2746022 h 4397022"/>
              <a:gd name="connsiteX394" fmla="*/ 566738 w 11698287"/>
              <a:gd name="connsiteY394" fmla="*/ 2492022 h 4397022"/>
              <a:gd name="connsiteX395" fmla="*/ 579438 w 11698287"/>
              <a:gd name="connsiteY395" fmla="*/ 2384072 h 4397022"/>
              <a:gd name="connsiteX396" fmla="*/ 566738 w 11698287"/>
              <a:gd name="connsiteY396" fmla="*/ 2352322 h 4397022"/>
              <a:gd name="connsiteX397" fmla="*/ 547688 w 11698287"/>
              <a:gd name="connsiteY397" fmla="*/ 2206272 h 4397022"/>
              <a:gd name="connsiteX398" fmla="*/ 522288 w 11698287"/>
              <a:gd name="connsiteY398" fmla="*/ 2155472 h 4397022"/>
              <a:gd name="connsiteX399" fmla="*/ 319088 w 11698287"/>
              <a:gd name="connsiteY399" fmla="*/ 2155472 h 4397022"/>
              <a:gd name="connsiteX400" fmla="*/ 223838 w 11698287"/>
              <a:gd name="connsiteY400" fmla="*/ 2104672 h 4397022"/>
              <a:gd name="connsiteX401" fmla="*/ 357188 w 11698287"/>
              <a:gd name="connsiteY401" fmla="*/ 1660172 h 4397022"/>
              <a:gd name="connsiteX402" fmla="*/ 7938 w 11698287"/>
              <a:gd name="connsiteY402" fmla="*/ 1234722 h 4397022"/>
              <a:gd name="connsiteX403" fmla="*/ 1588 w 11698287"/>
              <a:gd name="connsiteY403" fmla="*/ 1190272 h 4397022"/>
              <a:gd name="connsiteX404" fmla="*/ 350838 w 11698287"/>
              <a:gd name="connsiteY404" fmla="*/ 783872 h 4397022"/>
              <a:gd name="connsiteX405" fmla="*/ 376238 w 11698287"/>
              <a:gd name="connsiteY405" fmla="*/ 752122 h 4397022"/>
              <a:gd name="connsiteX406" fmla="*/ 503238 w 11698287"/>
              <a:gd name="connsiteY406" fmla="*/ 548922 h 4397022"/>
              <a:gd name="connsiteX407" fmla="*/ 725488 w 11698287"/>
              <a:gd name="connsiteY407" fmla="*/ 593372 h 4397022"/>
              <a:gd name="connsiteX408" fmla="*/ 2605088 w 11698287"/>
              <a:gd name="connsiteY408" fmla="*/ 593372 h 4397022"/>
              <a:gd name="connsiteX409" fmla="*/ 2630488 w 11698287"/>
              <a:gd name="connsiteY409" fmla="*/ 701322 h 4397022"/>
              <a:gd name="connsiteX410" fmla="*/ 2566988 w 11698287"/>
              <a:gd name="connsiteY410" fmla="*/ 923572 h 4397022"/>
              <a:gd name="connsiteX411" fmla="*/ 2655888 w 11698287"/>
              <a:gd name="connsiteY411" fmla="*/ 1025172 h 4397022"/>
              <a:gd name="connsiteX412" fmla="*/ 2700338 w 11698287"/>
              <a:gd name="connsiteY412" fmla="*/ 1158522 h 4397022"/>
              <a:gd name="connsiteX413" fmla="*/ 2751138 w 11698287"/>
              <a:gd name="connsiteY413" fmla="*/ 1075972 h 4397022"/>
              <a:gd name="connsiteX414" fmla="*/ 2960688 w 11698287"/>
              <a:gd name="connsiteY414" fmla="*/ 936272 h 4397022"/>
              <a:gd name="connsiteX415" fmla="*/ 2928938 w 11698287"/>
              <a:gd name="connsiteY415" fmla="*/ 802922 h 4397022"/>
              <a:gd name="connsiteX416" fmla="*/ 3049588 w 11698287"/>
              <a:gd name="connsiteY416" fmla="*/ 618772 h 4397022"/>
              <a:gd name="connsiteX417" fmla="*/ 3157538 w 11698287"/>
              <a:gd name="connsiteY417" fmla="*/ 688622 h 4397022"/>
              <a:gd name="connsiteX418" fmla="*/ 3170238 w 11698287"/>
              <a:gd name="connsiteY418" fmla="*/ 777522 h 4397022"/>
              <a:gd name="connsiteX419" fmla="*/ 3189288 w 11698287"/>
              <a:gd name="connsiteY419" fmla="*/ 815622 h 4397022"/>
              <a:gd name="connsiteX420" fmla="*/ 3144838 w 11698287"/>
              <a:gd name="connsiteY420" fmla="*/ 948972 h 4397022"/>
              <a:gd name="connsiteX421" fmla="*/ 3246438 w 11698287"/>
              <a:gd name="connsiteY421" fmla="*/ 1006122 h 4397022"/>
              <a:gd name="connsiteX422" fmla="*/ 3303588 w 11698287"/>
              <a:gd name="connsiteY422" fmla="*/ 1031522 h 4397022"/>
              <a:gd name="connsiteX423" fmla="*/ 3354388 w 11698287"/>
              <a:gd name="connsiteY423" fmla="*/ 1126772 h 4397022"/>
              <a:gd name="connsiteX424" fmla="*/ 3475038 w 11698287"/>
              <a:gd name="connsiteY424" fmla="*/ 1037872 h 4397022"/>
              <a:gd name="connsiteX425" fmla="*/ 3506788 w 11698287"/>
              <a:gd name="connsiteY425" fmla="*/ 968022 h 4397022"/>
              <a:gd name="connsiteX426" fmla="*/ 3468688 w 11698287"/>
              <a:gd name="connsiteY426" fmla="*/ 904522 h 4397022"/>
              <a:gd name="connsiteX427" fmla="*/ 3475038 w 11698287"/>
              <a:gd name="connsiteY427" fmla="*/ 866422 h 4397022"/>
              <a:gd name="connsiteX428" fmla="*/ 3475038 w 11698287"/>
              <a:gd name="connsiteY428" fmla="*/ 815622 h 4397022"/>
              <a:gd name="connsiteX429" fmla="*/ 3589338 w 11698287"/>
              <a:gd name="connsiteY429" fmla="*/ 694972 h 4397022"/>
              <a:gd name="connsiteX430" fmla="*/ 3709988 w 11698287"/>
              <a:gd name="connsiteY430" fmla="*/ 898172 h 4397022"/>
              <a:gd name="connsiteX431" fmla="*/ 3671888 w 11698287"/>
              <a:gd name="connsiteY431" fmla="*/ 1025172 h 4397022"/>
              <a:gd name="connsiteX432" fmla="*/ 3735388 w 11698287"/>
              <a:gd name="connsiteY432" fmla="*/ 1101372 h 4397022"/>
              <a:gd name="connsiteX433" fmla="*/ 3709988 w 11698287"/>
              <a:gd name="connsiteY433" fmla="*/ 1190272 h 4397022"/>
              <a:gd name="connsiteX434" fmla="*/ 3786188 w 11698287"/>
              <a:gd name="connsiteY434" fmla="*/ 1412522 h 4397022"/>
              <a:gd name="connsiteX435" fmla="*/ 3754438 w 11698287"/>
              <a:gd name="connsiteY435" fmla="*/ 1488722 h 4397022"/>
              <a:gd name="connsiteX436" fmla="*/ 3767138 w 11698287"/>
              <a:gd name="connsiteY436" fmla="*/ 1615722 h 4397022"/>
              <a:gd name="connsiteX437" fmla="*/ 3824288 w 11698287"/>
              <a:gd name="connsiteY437" fmla="*/ 1463322 h 4397022"/>
              <a:gd name="connsiteX438" fmla="*/ 3811588 w 11698287"/>
              <a:gd name="connsiteY438" fmla="*/ 1437922 h 4397022"/>
              <a:gd name="connsiteX439" fmla="*/ 3824288 w 11698287"/>
              <a:gd name="connsiteY439" fmla="*/ 1323622 h 4397022"/>
              <a:gd name="connsiteX440" fmla="*/ 3830638 w 11698287"/>
              <a:gd name="connsiteY440" fmla="*/ 1247422 h 4397022"/>
              <a:gd name="connsiteX441" fmla="*/ 3849688 w 11698287"/>
              <a:gd name="connsiteY441" fmla="*/ 1095022 h 4397022"/>
              <a:gd name="connsiteX442" fmla="*/ 3900488 w 11698287"/>
              <a:gd name="connsiteY442" fmla="*/ 1018822 h 4397022"/>
              <a:gd name="connsiteX443" fmla="*/ 3976688 w 11698287"/>
              <a:gd name="connsiteY443" fmla="*/ 923572 h 4397022"/>
              <a:gd name="connsiteX444" fmla="*/ 3938588 w 11698287"/>
              <a:gd name="connsiteY444" fmla="*/ 815622 h 4397022"/>
              <a:gd name="connsiteX445" fmla="*/ 3932238 w 11698287"/>
              <a:gd name="connsiteY445" fmla="*/ 733072 h 4397022"/>
              <a:gd name="connsiteX446" fmla="*/ 3900488 w 11698287"/>
              <a:gd name="connsiteY446" fmla="*/ 714022 h 4397022"/>
              <a:gd name="connsiteX447" fmla="*/ 4059238 w 11698287"/>
              <a:gd name="connsiteY447" fmla="*/ 567972 h 4397022"/>
              <a:gd name="connsiteX448" fmla="*/ 4211638 w 11698287"/>
              <a:gd name="connsiteY448" fmla="*/ 644172 h 4397022"/>
              <a:gd name="connsiteX449" fmla="*/ 4198938 w 11698287"/>
              <a:gd name="connsiteY449" fmla="*/ 764822 h 4397022"/>
              <a:gd name="connsiteX450" fmla="*/ 4179888 w 11698287"/>
              <a:gd name="connsiteY450" fmla="*/ 828322 h 4397022"/>
              <a:gd name="connsiteX451" fmla="*/ 4211638 w 11698287"/>
              <a:gd name="connsiteY451" fmla="*/ 923572 h 4397022"/>
              <a:gd name="connsiteX452" fmla="*/ 4383088 w 11698287"/>
              <a:gd name="connsiteY452" fmla="*/ 1018822 h 4397022"/>
              <a:gd name="connsiteX453" fmla="*/ 4421188 w 11698287"/>
              <a:gd name="connsiteY453" fmla="*/ 1075972 h 4397022"/>
              <a:gd name="connsiteX454" fmla="*/ 4459288 w 11698287"/>
              <a:gd name="connsiteY454" fmla="*/ 1266472 h 4397022"/>
              <a:gd name="connsiteX455" fmla="*/ 4364038 w 11698287"/>
              <a:gd name="connsiteY455" fmla="*/ 1857022 h 4397022"/>
              <a:gd name="connsiteX456" fmla="*/ 4364038 w 11698287"/>
              <a:gd name="connsiteY456" fmla="*/ 2047522 h 4397022"/>
              <a:gd name="connsiteX457" fmla="*/ 4319588 w 11698287"/>
              <a:gd name="connsiteY457" fmla="*/ 2250722 h 4397022"/>
              <a:gd name="connsiteX458" fmla="*/ 4364038 w 11698287"/>
              <a:gd name="connsiteY458" fmla="*/ 2701572 h 4397022"/>
              <a:gd name="connsiteX459" fmla="*/ 4319588 w 11698287"/>
              <a:gd name="connsiteY459" fmla="*/ 3146072 h 4397022"/>
              <a:gd name="connsiteX460" fmla="*/ 4319588 w 11698287"/>
              <a:gd name="connsiteY460" fmla="*/ 3247672 h 4397022"/>
              <a:gd name="connsiteX461" fmla="*/ 4237038 w 11698287"/>
              <a:gd name="connsiteY461" fmla="*/ 3330222 h 4397022"/>
              <a:gd name="connsiteX462" fmla="*/ 4129088 w 11698287"/>
              <a:gd name="connsiteY462" fmla="*/ 3355622 h 4397022"/>
              <a:gd name="connsiteX463" fmla="*/ 4059238 w 11698287"/>
              <a:gd name="connsiteY463" fmla="*/ 3317522 h 4397022"/>
              <a:gd name="connsiteX464" fmla="*/ 4129088 w 11698287"/>
              <a:gd name="connsiteY464" fmla="*/ 3203222 h 4397022"/>
              <a:gd name="connsiteX465" fmla="*/ 4129088 w 11698287"/>
              <a:gd name="connsiteY465" fmla="*/ 3165122 h 4397022"/>
              <a:gd name="connsiteX466" fmla="*/ 4186238 w 11698287"/>
              <a:gd name="connsiteY466" fmla="*/ 3063522 h 4397022"/>
              <a:gd name="connsiteX467" fmla="*/ 4186238 w 11698287"/>
              <a:gd name="connsiteY467" fmla="*/ 2790472 h 4397022"/>
              <a:gd name="connsiteX468" fmla="*/ 4110038 w 11698287"/>
              <a:gd name="connsiteY468" fmla="*/ 2441222 h 4397022"/>
              <a:gd name="connsiteX469" fmla="*/ 4103688 w 11698287"/>
              <a:gd name="connsiteY469" fmla="*/ 2453922 h 4397022"/>
              <a:gd name="connsiteX470" fmla="*/ 4116388 w 11698287"/>
              <a:gd name="connsiteY470" fmla="*/ 2523772 h 4397022"/>
              <a:gd name="connsiteX471" fmla="*/ 4129088 w 11698287"/>
              <a:gd name="connsiteY471" fmla="*/ 2650772 h 4397022"/>
              <a:gd name="connsiteX472" fmla="*/ 4122738 w 11698287"/>
              <a:gd name="connsiteY472" fmla="*/ 2879372 h 4397022"/>
              <a:gd name="connsiteX473" fmla="*/ 4090988 w 11698287"/>
              <a:gd name="connsiteY473" fmla="*/ 3063522 h 4397022"/>
              <a:gd name="connsiteX474" fmla="*/ 3995738 w 11698287"/>
              <a:gd name="connsiteY474" fmla="*/ 3088922 h 4397022"/>
              <a:gd name="connsiteX475" fmla="*/ 3741738 w 11698287"/>
              <a:gd name="connsiteY475" fmla="*/ 3101622 h 4397022"/>
              <a:gd name="connsiteX476" fmla="*/ 3729038 w 11698287"/>
              <a:gd name="connsiteY476" fmla="*/ 3057172 h 4397022"/>
              <a:gd name="connsiteX477" fmla="*/ 3570288 w 11698287"/>
              <a:gd name="connsiteY477" fmla="*/ 3044472 h 4397022"/>
              <a:gd name="connsiteX478" fmla="*/ 3519488 w 11698287"/>
              <a:gd name="connsiteY478" fmla="*/ 3050822 h 4397022"/>
              <a:gd name="connsiteX479" fmla="*/ 3633788 w 11698287"/>
              <a:gd name="connsiteY479" fmla="*/ 3158772 h 4397022"/>
              <a:gd name="connsiteX480" fmla="*/ 3513138 w 11698287"/>
              <a:gd name="connsiteY480" fmla="*/ 3215922 h 4397022"/>
              <a:gd name="connsiteX481" fmla="*/ 3373438 w 11698287"/>
              <a:gd name="connsiteY481" fmla="*/ 3139722 h 4397022"/>
              <a:gd name="connsiteX482" fmla="*/ 3354388 w 11698287"/>
              <a:gd name="connsiteY482" fmla="*/ 3006372 h 4397022"/>
              <a:gd name="connsiteX483" fmla="*/ 3322638 w 11698287"/>
              <a:gd name="connsiteY483" fmla="*/ 2917472 h 4397022"/>
              <a:gd name="connsiteX484" fmla="*/ 3303588 w 11698287"/>
              <a:gd name="connsiteY484" fmla="*/ 2752372 h 4397022"/>
              <a:gd name="connsiteX485" fmla="*/ 3303588 w 11698287"/>
              <a:gd name="connsiteY485" fmla="*/ 2587272 h 4397022"/>
              <a:gd name="connsiteX486" fmla="*/ 3360738 w 11698287"/>
              <a:gd name="connsiteY486" fmla="*/ 2149122 h 4397022"/>
              <a:gd name="connsiteX487" fmla="*/ 3328988 w 11698287"/>
              <a:gd name="connsiteY487" fmla="*/ 1952272 h 4397022"/>
              <a:gd name="connsiteX488" fmla="*/ 3214688 w 11698287"/>
              <a:gd name="connsiteY488" fmla="*/ 2415822 h 4397022"/>
              <a:gd name="connsiteX489" fmla="*/ 3214688 w 11698287"/>
              <a:gd name="connsiteY489" fmla="*/ 2758722 h 4397022"/>
              <a:gd name="connsiteX490" fmla="*/ 3201988 w 11698287"/>
              <a:gd name="connsiteY490" fmla="*/ 2911122 h 4397022"/>
              <a:gd name="connsiteX491" fmla="*/ 3265488 w 11698287"/>
              <a:gd name="connsiteY491" fmla="*/ 3050822 h 4397022"/>
              <a:gd name="connsiteX492" fmla="*/ 3214688 w 11698287"/>
              <a:gd name="connsiteY492" fmla="*/ 3082572 h 4397022"/>
              <a:gd name="connsiteX493" fmla="*/ 3144838 w 11698287"/>
              <a:gd name="connsiteY493" fmla="*/ 3063522 h 4397022"/>
              <a:gd name="connsiteX494" fmla="*/ 3055938 w 11698287"/>
              <a:gd name="connsiteY494" fmla="*/ 2987322 h 4397022"/>
              <a:gd name="connsiteX495" fmla="*/ 3055938 w 11698287"/>
              <a:gd name="connsiteY495" fmla="*/ 2942872 h 4397022"/>
              <a:gd name="connsiteX496" fmla="*/ 3062288 w 11698287"/>
              <a:gd name="connsiteY496" fmla="*/ 2898422 h 4397022"/>
              <a:gd name="connsiteX497" fmla="*/ 3030538 w 11698287"/>
              <a:gd name="connsiteY497" fmla="*/ 2707922 h 4397022"/>
              <a:gd name="connsiteX498" fmla="*/ 3043238 w 11698287"/>
              <a:gd name="connsiteY498" fmla="*/ 2307872 h 4397022"/>
              <a:gd name="connsiteX499" fmla="*/ 3024188 w 11698287"/>
              <a:gd name="connsiteY499" fmla="*/ 2199922 h 4397022"/>
              <a:gd name="connsiteX500" fmla="*/ 2992438 w 11698287"/>
              <a:gd name="connsiteY500" fmla="*/ 2257072 h 4397022"/>
              <a:gd name="connsiteX501" fmla="*/ 2909888 w 11698287"/>
              <a:gd name="connsiteY501" fmla="*/ 2707922 h 4397022"/>
              <a:gd name="connsiteX502" fmla="*/ 2909888 w 11698287"/>
              <a:gd name="connsiteY502" fmla="*/ 2892072 h 4397022"/>
              <a:gd name="connsiteX503" fmla="*/ 2884488 w 11698287"/>
              <a:gd name="connsiteY503" fmla="*/ 3019072 h 4397022"/>
              <a:gd name="connsiteX504" fmla="*/ 2903538 w 11698287"/>
              <a:gd name="connsiteY504" fmla="*/ 3095272 h 4397022"/>
              <a:gd name="connsiteX505" fmla="*/ 2846388 w 11698287"/>
              <a:gd name="connsiteY505" fmla="*/ 3152422 h 4397022"/>
              <a:gd name="connsiteX506" fmla="*/ 2757488 w 11698287"/>
              <a:gd name="connsiteY506" fmla="*/ 3088922 h 4397022"/>
              <a:gd name="connsiteX507" fmla="*/ 2776538 w 11698287"/>
              <a:gd name="connsiteY507" fmla="*/ 2993672 h 4397022"/>
              <a:gd name="connsiteX508" fmla="*/ 2738438 w 11698287"/>
              <a:gd name="connsiteY508" fmla="*/ 2911122 h 4397022"/>
              <a:gd name="connsiteX509" fmla="*/ 2770188 w 11698287"/>
              <a:gd name="connsiteY509" fmla="*/ 2492022 h 4397022"/>
              <a:gd name="connsiteX510" fmla="*/ 2770188 w 11698287"/>
              <a:gd name="connsiteY510" fmla="*/ 2193572 h 4397022"/>
              <a:gd name="connsiteX511" fmla="*/ 2732088 w 11698287"/>
              <a:gd name="connsiteY511" fmla="*/ 1996722 h 4397022"/>
              <a:gd name="connsiteX512" fmla="*/ 2706688 w 11698287"/>
              <a:gd name="connsiteY512" fmla="*/ 1996722 h 4397022"/>
              <a:gd name="connsiteX513" fmla="*/ 2706688 w 11698287"/>
              <a:gd name="connsiteY513" fmla="*/ 1971322 h 4397022"/>
              <a:gd name="connsiteX514" fmla="*/ 2693988 w 11698287"/>
              <a:gd name="connsiteY514" fmla="*/ 1958622 h 4397022"/>
              <a:gd name="connsiteX515" fmla="*/ 2655888 w 11698287"/>
              <a:gd name="connsiteY515" fmla="*/ 1996722 h 4397022"/>
              <a:gd name="connsiteX516" fmla="*/ 2655888 w 11698287"/>
              <a:gd name="connsiteY516" fmla="*/ 2130072 h 4397022"/>
              <a:gd name="connsiteX517" fmla="*/ 2611438 w 11698287"/>
              <a:gd name="connsiteY517" fmla="*/ 2307872 h 4397022"/>
              <a:gd name="connsiteX518" fmla="*/ 2560638 w 11698287"/>
              <a:gd name="connsiteY518" fmla="*/ 2422172 h 4397022"/>
              <a:gd name="connsiteX519" fmla="*/ 2516188 w 11698287"/>
              <a:gd name="connsiteY519" fmla="*/ 2599972 h 4397022"/>
              <a:gd name="connsiteX520" fmla="*/ 2478088 w 11698287"/>
              <a:gd name="connsiteY520" fmla="*/ 2784122 h 4397022"/>
              <a:gd name="connsiteX521" fmla="*/ 2497138 w 11698287"/>
              <a:gd name="connsiteY521" fmla="*/ 3133372 h 4397022"/>
              <a:gd name="connsiteX522" fmla="*/ 2478088 w 11698287"/>
              <a:gd name="connsiteY522" fmla="*/ 3171472 h 4397022"/>
              <a:gd name="connsiteX523" fmla="*/ 2624138 w 11698287"/>
              <a:gd name="connsiteY523" fmla="*/ 3374672 h 4397022"/>
              <a:gd name="connsiteX524" fmla="*/ 2484438 w 11698287"/>
              <a:gd name="connsiteY524" fmla="*/ 3438172 h 4397022"/>
              <a:gd name="connsiteX525" fmla="*/ 2344738 w 11698287"/>
              <a:gd name="connsiteY525" fmla="*/ 3355622 h 4397022"/>
              <a:gd name="connsiteX526" fmla="*/ 2332038 w 11698287"/>
              <a:gd name="connsiteY526" fmla="*/ 3254022 h 4397022"/>
              <a:gd name="connsiteX527" fmla="*/ 2262188 w 11698287"/>
              <a:gd name="connsiteY527" fmla="*/ 3050822 h 4397022"/>
              <a:gd name="connsiteX528" fmla="*/ 2293938 w 11698287"/>
              <a:gd name="connsiteY528" fmla="*/ 2625372 h 4397022"/>
              <a:gd name="connsiteX529" fmla="*/ 2217738 w 11698287"/>
              <a:gd name="connsiteY529" fmla="*/ 2288822 h 4397022"/>
              <a:gd name="connsiteX530" fmla="*/ 2185988 w 11698287"/>
              <a:gd name="connsiteY530" fmla="*/ 2072922 h 4397022"/>
              <a:gd name="connsiteX531" fmla="*/ 2109788 w 11698287"/>
              <a:gd name="connsiteY531" fmla="*/ 1882422 h 4397022"/>
              <a:gd name="connsiteX532" fmla="*/ 2097088 w 11698287"/>
              <a:gd name="connsiteY532" fmla="*/ 1806222 h 4397022"/>
              <a:gd name="connsiteX533" fmla="*/ 2058988 w 11698287"/>
              <a:gd name="connsiteY533" fmla="*/ 1717322 h 4397022"/>
              <a:gd name="connsiteX534" fmla="*/ 2020888 w 11698287"/>
              <a:gd name="connsiteY534" fmla="*/ 1526822 h 4397022"/>
              <a:gd name="connsiteX535" fmla="*/ 2052638 w 11698287"/>
              <a:gd name="connsiteY535" fmla="*/ 1298222 h 4397022"/>
              <a:gd name="connsiteX536" fmla="*/ 2046288 w 11698287"/>
              <a:gd name="connsiteY536" fmla="*/ 1209322 h 4397022"/>
              <a:gd name="connsiteX537" fmla="*/ 2389188 w 11698287"/>
              <a:gd name="connsiteY537" fmla="*/ 853722 h 4397022"/>
              <a:gd name="connsiteX538" fmla="*/ 2357438 w 11698287"/>
              <a:gd name="connsiteY538" fmla="*/ 758472 h 4397022"/>
              <a:gd name="connsiteX539" fmla="*/ 2357438 w 11698287"/>
              <a:gd name="connsiteY539" fmla="*/ 637822 h 4397022"/>
              <a:gd name="connsiteX540" fmla="*/ 2370138 w 11698287"/>
              <a:gd name="connsiteY540" fmla="*/ 599722 h 4397022"/>
              <a:gd name="connsiteX541" fmla="*/ 2497138 w 11698287"/>
              <a:gd name="connsiteY541" fmla="*/ 529872 h 4397022"/>
              <a:gd name="connsiteX542" fmla="*/ 2605088 w 11698287"/>
              <a:gd name="connsiteY542" fmla="*/ 593372 h 4397022"/>
              <a:gd name="connsiteX543" fmla="*/ 10136187 w 11698287"/>
              <a:gd name="connsiteY543" fmla="*/ 675922 h 4397022"/>
              <a:gd name="connsiteX544" fmla="*/ 10117137 w 11698287"/>
              <a:gd name="connsiteY544" fmla="*/ 783872 h 4397022"/>
              <a:gd name="connsiteX545" fmla="*/ 10155237 w 11698287"/>
              <a:gd name="connsiteY545" fmla="*/ 783872 h 4397022"/>
              <a:gd name="connsiteX546" fmla="*/ 10161587 w 11698287"/>
              <a:gd name="connsiteY546" fmla="*/ 796572 h 4397022"/>
              <a:gd name="connsiteX547" fmla="*/ 10136187 w 11698287"/>
              <a:gd name="connsiteY547" fmla="*/ 860072 h 4397022"/>
              <a:gd name="connsiteX548" fmla="*/ 10098087 w 11698287"/>
              <a:gd name="connsiteY548" fmla="*/ 898172 h 4397022"/>
              <a:gd name="connsiteX549" fmla="*/ 10079037 w 11698287"/>
              <a:gd name="connsiteY549" fmla="*/ 1044222 h 4397022"/>
              <a:gd name="connsiteX550" fmla="*/ 9939337 w 11698287"/>
              <a:gd name="connsiteY550" fmla="*/ 1145822 h 4397022"/>
              <a:gd name="connsiteX551" fmla="*/ 9977437 w 11698287"/>
              <a:gd name="connsiteY551" fmla="*/ 1177572 h 4397022"/>
              <a:gd name="connsiteX552" fmla="*/ 9964737 w 11698287"/>
              <a:gd name="connsiteY552" fmla="*/ 1234722 h 4397022"/>
              <a:gd name="connsiteX553" fmla="*/ 10009187 w 11698287"/>
              <a:gd name="connsiteY553" fmla="*/ 1501422 h 4397022"/>
              <a:gd name="connsiteX554" fmla="*/ 10047287 w 11698287"/>
              <a:gd name="connsiteY554" fmla="*/ 1863372 h 4397022"/>
              <a:gd name="connsiteX555" fmla="*/ 10040937 w 11698287"/>
              <a:gd name="connsiteY555" fmla="*/ 1914172 h 4397022"/>
              <a:gd name="connsiteX556" fmla="*/ 9964737 w 11698287"/>
              <a:gd name="connsiteY556" fmla="*/ 2003072 h 4397022"/>
              <a:gd name="connsiteX557" fmla="*/ 9869487 w 11698287"/>
              <a:gd name="connsiteY557" fmla="*/ 1920522 h 4397022"/>
              <a:gd name="connsiteX558" fmla="*/ 9869487 w 11698287"/>
              <a:gd name="connsiteY558" fmla="*/ 1463322 h 4397022"/>
              <a:gd name="connsiteX559" fmla="*/ 9913937 w 11698287"/>
              <a:gd name="connsiteY559" fmla="*/ 1234722 h 4397022"/>
              <a:gd name="connsiteX560" fmla="*/ 9894887 w 11698287"/>
              <a:gd name="connsiteY560" fmla="*/ 1190272 h 4397022"/>
              <a:gd name="connsiteX561" fmla="*/ 9939337 w 11698287"/>
              <a:gd name="connsiteY561" fmla="*/ 1145822 h 4397022"/>
              <a:gd name="connsiteX562" fmla="*/ 9825037 w 11698287"/>
              <a:gd name="connsiteY562" fmla="*/ 1056922 h 4397022"/>
              <a:gd name="connsiteX563" fmla="*/ 9805987 w 11698287"/>
              <a:gd name="connsiteY563" fmla="*/ 910872 h 4397022"/>
              <a:gd name="connsiteX564" fmla="*/ 9774237 w 11698287"/>
              <a:gd name="connsiteY564" fmla="*/ 879122 h 4397022"/>
              <a:gd name="connsiteX565" fmla="*/ 9755187 w 11698287"/>
              <a:gd name="connsiteY565" fmla="*/ 802922 h 4397022"/>
              <a:gd name="connsiteX566" fmla="*/ 9780587 w 11698287"/>
              <a:gd name="connsiteY566" fmla="*/ 777522 h 4397022"/>
              <a:gd name="connsiteX567" fmla="*/ 9767887 w 11698287"/>
              <a:gd name="connsiteY567" fmla="*/ 714022 h 4397022"/>
              <a:gd name="connsiteX568" fmla="*/ 9932987 w 11698287"/>
              <a:gd name="connsiteY568" fmla="*/ 510822 h 4397022"/>
              <a:gd name="connsiteX569" fmla="*/ 10136187 w 11698287"/>
              <a:gd name="connsiteY569" fmla="*/ 675922 h 4397022"/>
              <a:gd name="connsiteX570" fmla="*/ 11171237 w 11698287"/>
              <a:gd name="connsiteY570" fmla="*/ 186972 h 4397022"/>
              <a:gd name="connsiteX571" fmla="*/ 11285537 w 11698287"/>
              <a:gd name="connsiteY571" fmla="*/ 402872 h 4397022"/>
              <a:gd name="connsiteX572" fmla="*/ 11342687 w 11698287"/>
              <a:gd name="connsiteY572" fmla="*/ 529872 h 4397022"/>
              <a:gd name="connsiteX573" fmla="*/ 11260137 w 11698287"/>
              <a:gd name="connsiteY573" fmla="*/ 580672 h 4397022"/>
              <a:gd name="connsiteX574" fmla="*/ 11215687 w 11698287"/>
              <a:gd name="connsiteY574" fmla="*/ 574322 h 4397022"/>
              <a:gd name="connsiteX575" fmla="*/ 11209337 w 11698287"/>
              <a:gd name="connsiteY575" fmla="*/ 536222 h 4397022"/>
              <a:gd name="connsiteX576" fmla="*/ 11164887 w 11698287"/>
              <a:gd name="connsiteY576" fmla="*/ 606072 h 4397022"/>
              <a:gd name="connsiteX577" fmla="*/ 11222037 w 11698287"/>
              <a:gd name="connsiteY577" fmla="*/ 714022 h 4397022"/>
              <a:gd name="connsiteX578" fmla="*/ 11349037 w 11698287"/>
              <a:gd name="connsiteY578" fmla="*/ 752122 h 4397022"/>
              <a:gd name="connsiteX579" fmla="*/ 11406187 w 11698287"/>
              <a:gd name="connsiteY579" fmla="*/ 904522 h 4397022"/>
              <a:gd name="connsiteX580" fmla="*/ 11406187 w 11698287"/>
              <a:gd name="connsiteY580" fmla="*/ 1152172 h 4397022"/>
              <a:gd name="connsiteX581" fmla="*/ 11425237 w 11698287"/>
              <a:gd name="connsiteY581" fmla="*/ 1329972 h 4397022"/>
              <a:gd name="connsiteX582" fmla="*/ 11418887 w 11698287"/>
              <a:gd name="connsiteY582" fmla="*/ 1698272 h 4397022"/>
              <a:gd name="connsiteX583" fmla="*/ 11437937 w 11698287"/>
              <a:gd name="connsiteY583" fmla="*/ 1850672 h 4397022"/>
              <a:gd name="connsiteX584" fmla="*/ 11425237 w 11698287"/>
              <a:gd name="connsiteY584" fmla="*/ 1920522 h 4397022"/>
              <a:gd name="connsiteX585" fmla="*/ 11577637 w 11698287"/>
              <a:gd name="connsiteY585" fmla="*/ 2257072 h 4397022"/>
              <a:gd name="connsiteX586" fmla="*/ 11698287 w 11698287"/>
              <a:gd name="connsiteY586" fmla="*/ 2472972 h 4397022"/>
              <a:gd name="connsiteX587" fmla="*/ 11679237 w 11698287"/>
              <a:gd name="connsiteY587" fmla="*/ 2511072 h 4397022"/>
              <a:gd name="connsiteX588" fmla="*/ 11545887 w 11698287"/>
              <a:gd name="connsiteY588" fmla="*/ 2568222 h 4397022"/>
              <a:gd name="connsiteX589" fmla="*/ 11425237 w 11698287"/>
              <a:gd name="connsiteY589" fmla="*/ 2644422 h 4397022"/>
              <a:gd name="connsiteX590" fmla="*/ 11380787 w 11698287"/>
              <a:gd name="connsiteY590" fmla="*/ 3012722 h 4397022"/>
              <a:gd name="connsiteX591" fmla="*/ 11393487 w 11698287"/>
              <a:gd name="connsiteY591" fmla="*/ 3241322 h 4397022"/>
              <a:gd name="connsiteX592" fmla="*/ 11501437 w 11698287"/>
              <a:gd name="connsiteY592" fmla="*/ 3311172 h 4397022"/>
              <a:gd name="connsiteX593" fmla="*/ 11488737 w 11698287"/>
              <a:gd name="connsiteY593" fmla="*/ 3330222 h 4397022"/>
              <a:gd name="connsiteX594" fmla="*/ 11355387 w 11698287"/>
              <a:gd name="connsiteY594" fmla="*/ 3330222 h 4397022"/>
              <a:gd name="connsiteX595" fmla="*/ 11291887 w 11698287"/>
              <a:gd name="connsiteY595" fmla="*/ 3298472 h 4397022"/>
              <a:gd name="connsiteX596" fmla="*/ 11241087 w 11698287"/>
              <a:gd name="connsiteY596" fmla="*/ 3139722 h 4397022"/>
              <a:gd name="connsiteX597" fmla="*/ 11177587 w 11698287"/>
              <a:gd name="connsiteY597" fmla="*/ 3247672 h 4397022"/>
              <a:gd name="connsiteX598" fmla="*/ 11177587 w 11698287"/>
              <a:gd name="connsiteY598" fmla="*/ 3076222 h 4397022"/>
              <a:gd name="connsiteX599" fmla="*/ 11260137 w 11698287"/>
              <a:gd name="connsiteY599" fmla="*/ 2968272 h 4397022"/>
              <a:gd name="connsiteX600" fmla="*/ 11272837 w 11698287"/>
              <a:gd name="connsiteY600" fmla="*/ 2923822 h 4397022"/>
              <a:gd name="connsiteX601" fmla="*/ 11272837 w 11698287"/>
              <a:gd name="connsiteY601" fmla="*/ 2739672 h 4397022"/>
              <a:gd name="connsiteX602" fmla="*/ 11215687 w 11698287"/>
              <a:gd name="connsiteY602" fmla="*/ 2466622 h 4397022"/>
              <a:gd name="connsiteX603" fmla="*/ 10987087 w 11698287"/>
              <a:gd name="connsiteY603" fmla="*/ 2466622 h 4397022"/>
              <a:gd name="connsiteX604" fmla="*/ 10987087 w 11698287"/>
              <a:gd name="connsiteY604" fmla="*/ 2657122 h 4397022"/>
              <a:gd name="connsiteX605" fmla="*/ 10955337 w 11698287"/>
              <a:gd name="connsiteY605" fmla="*/ 2936522 h 4397022"/>
              <a:gd name="connsiteX606" fmla="*/ 10961687 w 11698287"/>
              <a:gd name="connsiteY606" fmla="*/ 3063522 h 4397022"/>
              <a:gd name="connsiteX607" fmla="*/ 11025187 w 11698287"/>
              <a:gd name="connsiteY607" fmla="*/ 3298472 h 4397022"/>
              <a:gd name="connsiteX608" fmla="*/ 10961687 w 11698287"/>
              <a:gd name="connsiteY608" fmla="*/ 3330222 h 4397022"/>
              <a:gd name="connsiteX609" fmla="*/ 10879137 w 11698287"/>
              <a:gd name="connsiteY609" fmla="*/ 3311172 h 4397022"/>
              <a:gd name="connsiteX610" fmla="*/ 10866437 w 11698287"/>
              <a:gd name="connsiteY610" fmla="*/ 3196872 h 4397022"/>
              <a:gd name="connsiteX611" fmla="*/ 10853737 w 11698287"/>
              <a:gd name="connsiteY611" fmla="*/ 3184172 h 4397022"/>
              <a:gd name="connsiteX612" fmla="*/ 10841037 w 11698287"/>
              <a:gd name="connsiteY612" fmla="*/ 3107972 h 4397022"/>
              <a:gd name="connsiteX613" fmla="*/ 10866437 w 11698287"/>
              <a:gd name="connsiteY613" fmla="*/ 3038122 h 4397022"/>
              <a:gd name="connsiteX614" fmla="*/ 10866437 w 11698287"/>
              <a:gd name="connsiteY614" fmla="*/ 3006372 h 4397022"/>
              <a:gd name="connsiteX615" fmla="*/ 10815637 w 11698287"/>
              <a:gd name="connsiteY615" fmla="*/ 2472972 h 4397022"/>
              <a:gd name="connsiteX616" fmla="*/ 10714037 w 11698287"/>
              <a:gd name="connsiteY616" fmla="*/ 2472972 h 4397022"/>
              <a:gd name="connsiteX617" fmla="*/ 10739437 w 11698287"/>
              <a:gd name="connsiteY617" fmla="*/ 1952272 h 4397022"/>
              <a:gd name="connsiteX618" fmla="*/ 10682287 w 11698287"/>
              <a:gd name="connsiteY618" fmla="*/ 1882422 h 4397022"/>
              <a:gd name="connsiteX619" fmla="*/ 10682287 w 11698287"/>
              <a:gd name="connsiteY619" fmla="*/ 1329972 h 4397022"/>
              <a:gd name="connsiteX620" fmla="*/ 10701337 w 11698287"/>
              <a:gd name="connsiteY620" fmla="*/ 910872 h 4397022"/>
              <a:gd name="connsiteX621" fmla="*/ 10701337 w 11698287"/>
              <a:gd name="connsiteY621" fmla="*/ 821972 h 4397022"/>
              <a:gd name="connsiteX622" fmla="*/ 10739437 w 11698287"/>
              <a:gd name="connsiteY622" fmla="*/ 701322 h 4397022"/>
              <a:gd name="connsiteX623" fmla="*/ 10923587 w 11698287"/>
              <a:gd name="connsiteY623" fmla="*/ 618772 h 4397022"/>
              <a:gd name="connsiteX624" fmla="*/ 11006137 w 11698287"/>
              <a:gd name="connsiteY624" fmla="*/ 548922 h 4397022"/>
              <a:gd name="connsiteX625" fmla="*/ 10999787 w 11698287"/>
              <a:gd name="connsiteY625" fmla="*/ 523522 h 4397022"/>
              <a:gd name="connsiteX626" fmla="*/ 10974387 w 11698287"/>
              <a:gd name="connsiteY626" fmla="*/ 536222 h 4397022"/>
              <a:gd name="connsiteX627" fmla="*/ 10904537 w 11698287"/>
              <a:gd name="connsiteY627" fmla="*/ 498122 h 4397022"/>
              <a:gd name="connsiteX628" fmla="*/ 10955337 w 11698287"/>
              <a:gd name="connsiteY628" fmla="*/ 358422 h 4397022"/>
              <a:gd name="connsiteX629" fmla="*/ 11075987 w 11698287"/>
              <a:gd name="connsiteY629" fmla="*/ 186972 h 4397022"/>
              <a:gd name="connsiteX630" fmla="*/ 11171237 w 11698287"/>
              <a:gd name="connsiteY630" fmla="*/ 186972 h 4397022"/>
              <a:gd name="connsiteX631" fmla="*/ 9120187 w 11698287"/>
              <a:gd name="connsiteY631" fmla="*/ 180622 h 4397022"/>
              <a:gd name="connsiteX632" fmla="*/ 9170987 w 11698287"/>
              <a:gd name="connsiteY632" fmla="*/ 460022 h 4397022"/>
              <a:gd name="connsiteX633" fmla="*/ 9253537 w 11698287"/>
              <a:gd name="connsiteY633" fmla="*/ 694972 h 4397022"/>
              <a:gd name="connsiteX634" fmla="*/ 9291637 w 11698287"/>
              <a:gd name="connsiteY634" fmla="*/ 968022 h 4397022"/>
              <a:gd name="connsiteX635" fmla="*/ 9285287 w 11698287"/>
              <a:gd name="connsiteY635" fmla="*/ 1012472 h 4397022"/>
              <a:gd name="connsiteX636" fmla="*/ 9259887 w 11698287"/>
              <a:gd name="connsiteY636" fmla="*/ 1075972 h 4397022"/>
              <a:gd name="connsiteX637" fmla="*/ 9253537 w 11698287"/>
              <a:gd name="connsiteY637" fmla="*/ 1241072 h 4397022"/>
              <a:gd name="connsiteX638" fmla="*/ 9209087 w 11698287"/>
              <a:gd name="connsiteY638" fmla="*/ 1272822 h 4397022"/>
              <a:gd name="connsiteX639" fmla="*/ 9145587 w 11698287"/>
              <a:gd name="connsiteY639" fmla="*/ 1253772 h 4397022"/>
              <a:gd name="connsiteX640" fmla="*/ 9151937 w 11698287"/>
              <a:gd name="connsiteY640" fmla="*/ 1298222 h 4397022"/>
              <a:gd name="connsiteX641" fmla="*/ 9196387 w 11698287"/>
              <a:gd name="connsiteY641" fmla="*/ 1653822 h 4397022"/>
              <a:gd name="connsiteX642" fmla="*/ 9209087 w 11698287"/>
              <a:gd name="connsiteY642" fmla="*/ 1850672 h 4397022"/>
              <a:gd name="connsiteX643" fmla="*/ 9170987 w 11698287"/>
              <a:gd name="connsiteY643" fmla="*/ 1844322 h 4397022"/>
              <a:gd name="connsiteX644" fmla="*/ 9139237 w 11698287"/>
              <a:gd name="connsiteY644" fmla="*/ 1888772 h 4397022"/>
              <a:gd name="connsiteX645" fmla="*/ 9056687 w 11698287"/>
              <a:gd name="connsiteY645" fmla="*/ 2333272 h 4397022"/>
              <a:gd name="connsiteX646" fmla="*/ 9037637 w 11698287"/>
              <a:gd name="connsiteY646" fmla="*/ 2453922 h 4397022"/>
              <a:gd name="connsiteX647" fmla="*/ 9056687 w 11698287"/>
              <a:gd name="connsiteY647" fmla="*/ 2593622 h 4397022"/>
              <a:gd name="connsiteX648" fmla="*/ 9063037 w 11698287"/>
              <a:gd name="connsiteY648" fmla="*/ 2885722 h 4397022"/>
              <a:gd name="connsiteX649" fmla="*/ 9120187 w 11698287"/>
              <a:gd name="connsiteY649" fmla="*/ 3101622 h 4397022"/>
              <a:gd name="connsiteX650" fmla="*/ 9158287 w 11698287"/>
              <a:gd name="connsiteY650" fmla="*/ 3247672 h 4397022"/>
              <a:gd name="connsiteX651" fmla="*/ 9221787 w 11698287"/>
              <a:gd name="connsiteY651" fmla="*/ 3387372 h 4397022"/>
              <a:gd name="connsiteX652" fmla="*/ 9202737 w 11698287"/>
              <a:gd name="connsiteY652" fmla="*/ 3444522 h 4397022"/>
              <a:gd name="connsiteX653" fmla="*/ 9113837 w 11698287"/>
              <a:gd name="connsiteY653" fmla="*/ 3457222 h 4397022"/>
              <a:gd name="connsiteX654" fmla="*/ 9043987 w 11698287"/>
              <a:gd name="connsiteY654" fmla="*/ 3431822 h 4397022"/>
              <a:gd name="connsiteX655" fmla="*/ 9005887 w 11698287"/>
              <a:gd name="connsiteY655" fmla="*/ 3184172 h 4397022"/>
              <a:gd name="connsiteX656" fmla="*/ 9012237 w 11698287"/>
              <a:gd name="connsiteY656" fmla="*/ 3133372 h 4397022"/>
              <a:gd name="connsiteX657" fmla="*/ 8891587 w 11698287"/>
              <a:gd name="connsiteY657" fmla="*/ 2663472 h 4397022"/>
              <a:gd name="connsiteX658" fmla="*/ 8599487 w 11698287"/>
              <a:gd name="connsiteY658" fmla="*/ 3228622 h 4397022"/>
              <a:gd name="connsiteX659" fmla="*/ 8612187 w 11698287"/>
              <a:gd name="connsiteY659" fmla="*/ 3285772 h 4397022"/>
              <a:gd name="connsiteX660" fmla="*/ 8548687 w 11698287"/>
              <a:gd name="connsiteY660" fmla="*/ 3381022 h 4397022"/>
              <a:gd name="connsiteX661" fmla="*/ 8466137 w 11698287"/>
              <a:gd name="connsiteY661" fmla="*/ 3317522 h 4397022"/>
              <a:gd name="connsiteX662" fmla="*/ 8453437 w 11698287"/>
              <a:gd name="connsiteY662" fmla="*/ 3209572 h 4397022"/>
              <a:gd name="connsiteX663" fmla="*/ 8472487 w 11698287"/>
              <a:gd name="connsiteY663" fmla="*/ 3044472 h 4397022"/>
              <a:gd name="connsiteX664" fmla="*/ 8580437 w 11698287"/>
              <a:gd name="connsiteY664" fmla="*/ 2942872 h 4397022"/>
              <a:gd name="connsiteX665" fmla="*/ 8720137 w 11698287"/>
              <a:gd name="connsiteY665" fmla="*/ 2612672 h 4397022"/>
              <a:gd name="connsiteX666" fmla="*/ 8859837 w 11698287"/>
              <a:gd name="connsiteY666" fmla="*/ 2307872 h 4397022"/>
              <a:gd name="connsiteX667" fmla="*/ 8751887 w 11698287"/>
              <a:gd name="connsiteY667" fmla="*/ 2047522 h 4397022"/>
              <a:gd name="connsiteX668" fmla="*/ 8523287 w 11698287"/>
              <a:gd name="connsiteY668" fmla="*/ 2104672 h 4397022"/>
              <a:gd name="connsiteX669" fmla="*/ 8269288 w 11698287"/>
              <a:gd name="connsiteY669" fmla="*/ 2060222 h 4397022"/>
              <a:gd name="connsiteX670" fmla="*/ 8148638 w 11698287"/>
              <a:gd name="connsiteY670" fmla="*/ 1958622 h 4397022"/>
              <a:gd name="connsiteX671" fmla="*/ 8142288 w 11698287"/>
              <a:gd name="connsiteY671" fmla="*/ 1920522 h 4397022"/>
              <a:gd name="connsiteX672" fmla="*/ 8339138 w 11698287"/>
              <a:gd name="connsiteY672" fmla="*/ 1456972 h 4397022"/>
              <a:gd name="connsiteX673" fmla="*/ 8364538 w 11698287"/>
              <a:gd name="connsiteY673" fmla="*/ 1437922 h 4397022"/>
              <a:gd name="connsiteX674" fmla="*/ 8377238 w 11698287"/>
              <a:gd name="connsiteY674" fmla="*/ 1393472 h 4397022"/>
              <a:gd name="connsiteX675" fmla="*/ 8447087 w 11698287"/>
              <a:gd name="connsiteY675" fmla="*/ 1234722 h 4397022"/>
              <a:gd name="connsiteX676" fmla="*/ 8485187 w 11698287"/>
              <a:gd name="connsiteY676" fmla="*/ 1177572 h 4397022"/>
              <a:gd name="connsiteX677" fmla="*/ 8491537 w 11698287"/>
              <a:gd name="connsiteY677" fmla="*/ 1145822 h 4397022"/>
              <a:gd name="connsiteX678" fmla="*/ 8529637 w 11698287"/>
              <a:gd name="connsiteY678" fmla="*/ 910872 h 4397022"/>
              <a:gd name="connsiteX679" fmla="*/ 8535987 w 11698287"/>
              <a:gd name="connsiteY679" fmla="*/ 815622 h 4397022"/>
              <a:gd name="connsiteX680" fmla="*/ 8593137 w 11698287"/>
              <a:gd name="connsiteY680" fmla="*/ 637822 h 4397022"/>
              <a:gd name="connsiteX681" fmla="*/ 8847137 w 11698287"/>
              <a:gd name="connsiteY681" fmla="*/ 479072 h 4397022"/>
              <a:gd name="connsiteX682" fmla="*/ 8834437 w 11698287"/>
              <a:gd name="connsiteY682" fmla="*/ 453672 h 4397022"/>
              <a:gd name="connsiteX683" fmla="*/ 8802687 w 11698287"/>
              <a:gd name="connsiteY683" fmla="*/ 390172 h 4397022"/>
              <a:gd name="connsiteX684" fmla="*/ 8783637 w 11698287"/>
              <a:gd name="connsiteY684" fmla="*/ 212372 h 4397022"/>
              <a:gd name="connsiteX685" fmla="*/ 8885237 w 11698287"/>
              <a:gd name="connsiteY685" fmla="*/ 66322 h 4397022"/>
              <a:gd name="connsiteX686" fmla="*/ 8967787 w 11698287"/>
              <a:gd name="connsiteY686" fmla="*/ 59972 h 4397022"/>
              <a:gd name="connsiteX687" fmla="*/ 9120187 w 11698287"/>
              <a:gd name="connsiteY687" fmla="*/ 180622 h 4397022"/>
              <a:gd name="connsiteX688" fmla="*/ 1004888 w 11698287"/>
              <a:gd name="connsiteY688" fmla="*/ 2822 h 4397022"/>
              <a:gd name="connsiteX689" fmla="*/ 1144588 w 11698287"/>
              <a:gd name="connsiteY689" fmla="*/ 199672 h 4397022"/>
              <a:gd name="connsiteX690" fmla="*/ 1131888 w 11698287"/>
              <a:gd name="connsiteY690" fmla="*/ 282222 h 4397022"/>
              <a:gd name="connsiteX691" fmla="*/ 1144588 w 11698287"/>
              <a:gd name="connsiteY691" fmla="*/ 320322 h 4397022"/>
              <a:gd name="connsiteX692" fmla="*/ 1125538 w 11698287"/>
              <a:gd name="connsiteY692" fmla="*/ 383822 h 4397022"/>
              <a:gd name="connsiteX693" fmla="*/ 1042988 w 11698287"/>
              <a:gd name="connsiteY693" fmla="*/ 631472 h 4397022"/>
              <a:gd name="connsiteX694" fmla="*/ 801688 w 11698287"/>
              <a:gd name="connsiteY694" fmla="*/ 504472 h 4397022"/>
              <a:gd name="connsiteX695" fmla="*/ 769938 w 11698287"/>
              <a:gd name="connsiteY695" fmla="*/ 434622 h 4397022"/>
              <a:gd name="connsiteX696" fmla="*/ 725488 w 11698287"/>
              <a:gd name="connsiteY696" fmla="*/ 402872 h 4397022"/>
              <a:gd name="connsiteX697" fmla="*/ 706438 w 11698287"/>
              <a:gd name="connsiteY697" fmla="*/ 320322 h 4397022"/>
              <a:gd name="connsiteX698" fmla="*/ 731838 w 11698287"/>
              <a:gd name="connsiteY698" fmla="*/ 275872 h 4397022"/>
              <a:gd name="connsiteX699" fmla="*/ 719138 w 11698287"/>
              <a:gd name="connsiteY699" fmla="*/ 206022 h 4397022"/>
              <a:gd name="connsiteX700" fmla="*/ 846138 w 11698287"/>
              <a:gd name="connsiteY700" fmla="*/ 2822 h 4397022"/>
              <a:gd name="connsiteX701" fmla="*/ 922338 w 11698287"/>
              <a:gd name="connsiteY701" fmla="*/ 2822 h 4397022"/>
              <a:gd name="connsiteX702" fmla="*/ 1004888 w 11698287"/>
              <a:gd name="connsiteY702" fmla="*/ 2822 h 439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</a:cxnLst>
            <a:rect l="l" t="t" r="r" b="b"/>
            <a:pathLst>
              <a:path w="11698287" h="4397022">
                <a:moveTo>
                  <a:pt x="6021388" y="3438172"/>
                </a:moveTo>
                <a:lnTo>
                  <a:pt x="6021388" y="3539772"/>
                </a:lnTo>
                <a:cubicBezTo>
                  <a:pt x="6027738" y="3615972"/>
                  <a:pt x="6046788" y="3736622"/>
                  <a:pt x="6046788" y="3755672"/>
                </a:cubicBezTo>
                <a:cubicBezTo>
                  <a:pt x="6046788" y="3857272"/>
                  <a:pt x="6021388" y="3838222"/>
                  <a:pt x="5894388" y="3895372"/>
                </a:cubicBezTo>
                <a:lnTo>
                  <a:pt x="5824538" y="3000022"/>
                </a:lnTo>
                <a:lnTo>
                  <a:pt x="5824538" y="2866672"/>
                </a:lnTo>
                <a:cubicBezTo>
                  <a:pt x="5830888" y="2853972"/>
                  <a:pt x="5830888" y="2834922"/>
                  <a:pt x="5837238" y="2822222"/>
                </a:cubicBezTo>
                <a:lnTo>
                  <a:pt x="6021388" y="3438172"/>
                </a:lnTo>
                <a:close/>
                <a:moveTo>
                  <a:pt x="3748088" y="1996722"/>
                </a:moveTo>
                <a:cubicBezTo>
                  <a:pt x="3741738" y="2015772"/>
                  <a:pt x="3735388" y="2041172"/>
                  <a:pt x="3735388" y="2060222"/>
                </a:cubicBezTo>
                <a:cubicBezTo>
                  <a:pt x="3735388" y="2072922"/>
                  <a:pt x="3741738" y="2091972"/>
                  <a:pt x="3754438" y="2111022"/>
                </a:cubicBezTo>
                <a:cubicBezTo>
                  <a:pt x="3760788" y="2111022"/>
                  <a:pt x="3767138" y="2098322"/>
                  <a:pt x="3786188" y="2098322"/>
                </a:cubicBezTo>
                <a:cubicBezTo>
                  <a:pt x="3798888" y="2098322"/>
                  <a:pt x="3811588" y="2111022"/>
                  <a:pt x="3817938" y="2111022"/>
                </a:cubicBezTo>
                <a:cubicBezTo>
                  <a:pt x="3830638" y="2130072"/>
                  <a:pt x="3836988" y="2149122"/>
                  <a:pt x="3836988" y="2168172"/>
                </a:cubicBezTo>
                <a:cubicBezTo>
                  <a:pt x="3881438" y="2409472"/>
                  <a:pt x="3944938" y="2593622"/>
                  <a:pt x="3944938" y="2815872"/>
                </a:cubicBezTo>
                <a:cubicBezTo>
                  <a:pt x="3944938" y="2834922"/>
                  <a:pt x="3938588" y="2911122"/>
                  <a:pt x="3938588" y="2955572"/>
                </a:cubicBezTo>
                <a:cubicBezTo>
                  <a:pt x="3913188" y="2993672"/>
                  <a:pt x="3830638" y="3012722"/>
                  <a:pt x="3792538" y="3025422"/>
                </a:cubicBezTo>
                <a:cubicBezTo>
                  <a:pt x="3779838" y="3019072"/>
                  <a:pt x="3773488" y="3006372"/>
                  <a:pt x="3767138" y="2993672"/>
                </a:cubicBezTo>
                <a:cubicBezTo>
                  <a:pt x="3709988" y="2974622"/>
                  <a:pt x="3659188" y="2987322"/>
                  <a:pt x="3627438" y="2949222"/>
                </a:cubicBezTo>
                <a:cubicBezTo>
                  <a:pt x="3589338" y="2904772"/>
                  <a:pt x="3544888" y="2822222"/>
                  <a:pt x="3544888" y="2803172"/>
                </a:cubicBezTo>
                <a:cubicBezTo>
                  <a:pt x="3544888" y="2790472"/>
                  <a:pt x="3551238" y="2771422"/>
                  <a:pt x="3551238" y="2758722"/>
                </a:cubicBezTo>
                <a:cubicBezTo>
                  <a:pt x="3557588" y="2733322"/>
                  <a:pt x="3551238" y="2682522"/>
                  <a:pt x="3551238" y="2669822"/>
                </a:cubicBezTo>
                <a:cubicBezTo>
                  <a:pt x="3551238" y="2650772"/>
                  <a:pt x="3557588" y="2574572"/>
                  <a:pt x="3563938" y="2530122"/>
                </a:cubicBezTo>
                <a:cubicBezTo>
                  <a:pt x="3544888" y="2485672"/>
                  <a:pt x="3627438" y="2428522"/>
                  <a:pt x="3614738" y="2384072"/>
                </a:cubicBezTo>
                <a:cubicBezTo>
                  <a:pt x="3652838" y="2257072"/>
                  <a:pt x="3690938" y="2123722"/>
                  <a:pt x="3729038" y="1996722"/>
                </a:cubicBezTo>
                <a:lnTo>
                  <a:pt x="3748088" y="1996722"/>
                </a:lnTo>
                <a:close/>
                <a:moveTo>
                  <a:pt x="11558587" y="2276122"/>
                </a:moveTo>
                <a:cubicBezTo>
                  <a:pt x="11558587" y="2295172"/>
                  <a:pt x="11533187" y="2307872"/>
                  <a:pt x="11514137" y="2320572"/>
                </a:cubicBezTo>
                <a:cubicBezTo>
                  <a:pt x="11469687" y="2199922"/>
                  <a:pt x="11450637" y="2072922"/>
                  <a:pt x="11431587" y="1945922"/>
                </a:cubicBezTo>
                <a:cubicBezTo>
                  <a:pt x="11463337" y="2003072"/>
                  <a:pt x="11558587" y="2257072"/>
                  <a:pt x="11558587" y="2276122"/>
                </a:cubicBezTo>
                <a:close/>
                <a:moveTo>
                  <a:pt x="9532937" y="2066572"/>
                </a:moveTo>
                <a:cubicBezTo>
                  <a:pt x="9526587" y="2034822"/>
                  <a:pt x="9520237" y="1977672"/>
                  <a:pt x="9520237" y="1964972"/>
                </a:cubicBezTo>
                <a:cubicBezTo>
                  <a:pt x="9520237" y="1945922"/>
                  <a:pt x="9526587" y="1901472"/>
                  <a:pt x="9532937" y="1876072"/>
                </a:cubicBezTo>
                <a:cubicBezTo>
                  <a:pt x="9532937" y="1895122"/>
                  <a:pt x="9539287" y="1914172"/>
                  <a:pt x="9532937" y="2066572"/>
                </a:cubicBezTo>
                <a:close/>
                <a:moveTo>
                  <a:pt x="10383837" y="1964972"/>
                </a:moveTo>
                <a:cubicBezTo>
                  <a:pt x="10383837" y="2003072"/>
                  <a:pt x="10377487" y="2085622"/>
                  <a:pt x="10352087" y="2111022"/>
                </a:cubicBezTo>
                <a:cubicBezTo>
                  <a:pt x="10358437" y="1907822"/>
                  <a:pt x="10358437" y="1882422"/>
                  <a:pt x="10358437" y="1863372"/>
                </a:cubicBezTo>
                <a:cubicBezTo>
                  <a:pt x="10383837" y="1901472"/>
                  <a:pt x="10383837" y="1926872"/>
                  <a:pt x="10383837" y="1964972"/>
                </a:cubicBezTo>
                <a:close/>
                <a:moveTo>
                  <a:pt x="8542337" y="1285522"/>
                </a:moveTo>
                <a:cubicBezTo>
                  <a:pt x="8555037" y="1285522"/>
                  <a:pt x="8605837" y="1247422"/>
                  <a:pt x="8637587" y="1222022"/>
                </a:cubicBezTo>
                <a:lnTo>
                  <a:pt x="8637587" y="1285522"/>
                </a:lnTo>
                <a:cubicBezTo>
                  <a:pt x="8624887" y="1336322"/>
                  <a:pt x="8605837" y="1387122"/>
                  <a:pt x="8580437" y="1431572"/>
                </a:cubicBezTo>
                <a:cubicBezTo>
                  <a:pt x="8523287" y="1431572"/>
                  <a:pt x="8459787" y="1431572"/>
                  <a:pt x="8402637" y="1437922"/>
                </a:cubicBezTo>
                <a:cubicBezTo>
                  <a:pt x="8408987" y="1412522"/>
                  <a:pt x="8415337" y="1387122"/>
                  <a:pt x="8415337" y="1361722"/>
                </a:cubicBezTo>
                <a:cubicBezTo>
                  <a:pt x="8440737" y="1310922"/>
                  <a:pt x="8472487" y="1260122"/>
                  <a:pt x="8497887" y="1209322"/>
                </a:cubicBezTo>
                <a:cubicBezTo>
                  <a:pt x="8510587" y="1228372"/>
                  <a:pt x="8523287" y="1285522"/>
                  <a:pt x="8542337" y="1285522"/>
                </a:cubicBezTo>
                <a:close/>
                <a:moveTo>
                  <a:pt x="1449388" y="1209322"/>
                </a:moveTo>
                <a:cubicBezTo>
                  <a:pt x="1443038" y="1247422"/>
                  <a:pt x="1468438" y="1247422"/>
                  <a:pt x="1468438" y="1253772"/>
                </a:cubicBezTo>
                <a:cubicBezTo>
                  <a:pt x="1468438" y="1266472"/>
                  <a:pt x="1417638" y="1374422"/>
                  <a:pt x="1398588" y="1437922"/>
                </a:cubicBezTo>
                <a:lnTo>
                  <a:pt x="1373188" y="1437922"/>
                </a:lnTo>
                <a:lnTo>
                  <a:pt x="1373188" y="1342672"/>
                </a:lnTo>
                <a:cubicBezTo>
                  <a:pt x="1392238" y="1291872"/>
                  <a:pt x="1404938" y="1241072"/>
                  <a:pt x="1417638" y="1190272"/>
                </a:cubicBezTo>
                <a:cubicBezTo>
                  <a:pt x="1430338" y="1196622"/>
                  <a:pt x="1443038" y="1202972"/>
                  <a:pt x="1449388" y="1209322"/>
                </a:cubicBezTo>
                <a:close/>
                <a:moveTo>
                  <a:pt x="8694737" y="1177572"/>
                </a:moveTo>
                <a:cubicBezTo>
                  <a:pt x="8694737" y="1190272"/>
                  <a:pt x="8688387" y="1241072"/>
                  <a:pt x="8656637" y="1260122"/>
                </a:cubicBezTo>
                <a:lnTo>
                  <a:pt x="8656637" y="1183922"/>
                </a:lnTo>
                <a:cubicBezTo>
                  <a:pt x="8662987" y="1164872"/>
                  <a:pt x="8675687" y="1139472"/>
                  <a:pt x="8688387" y="1126772"/>
                </a:cubicBezTo>
                <a:cubicBezTo>
                  <a:pt x="8688387" y="1139472"/>
                  <a:pt x="8694737" y="1158522"/>
                  <a:pt x="8694737" y="1177572"/>
                </a:cubicBezTo>
                <a:close/>
                <a:moveTo>
                  <a:pt x="477838" y="1272822"/>
                </a:moveTo>
                <a:cubicBezTo>
                  <a:pt x="477838" y="1285522"/>
                  <a:pt x="471488" y="1317272"/>
                  <a:pt x="465138" y="1342672"/>
                </a:cubicBezTo>
                <a:cubicBezTo>
                  <a:pt x="439738" y="1329972"/>
                  <a:pt x="407988" y="1317272"/>
                  <a:pt x="388938" y="1298222"/>
                </a:cubicBezTo>
                <a:cubicBezTo>
                  <a:pt x="376238" y="1279172"/>
                  <a:pt x="376238" y="1260122"/>
                  <a:pt x="369888" y="1241072"/>
                </a:cubicBezTo>
                <a:cubicBezTo>
                  <a:pt x="369888" y="1228372"/>
                  <a:pt x="344488" y="1215672"/>
                  <a:pt x="344488" y="1202972"/>
                </a:cubicBezTo>
                <a:cubicBezTo>
                  <a:pt x="344488" y="1183922"/>
                  <a:pt x="376238" y="1133122"/>
                  <a:pt x="388938" y="1101372"/>
                </a:cubicBezTo>
                <a:cubicBezTo>
                  <a:pt x="414338" y="1107722"/>
                  <a:pt x="477838" y="1241072"/>
                  <a:pt x="477838" y="1272822"/>
                </a:cubicBezTo>
                <a:close/>
                <a:moveTo>
                  <a:pt x="11317287" y="1317272"/>
                </a:moveTo>
                <a:cubicBezTo>
                  <a:pt x="11298237" y="1310922"/>
                  <a:pt x="11279187" y="1253772"/>
                  <a:pt x="11279187" y="1241072"/>
                </a:cubicBezTo>
                <a:cubicBezTo>
                  <a:pt x="11279187" y="1222022"/>
                  <a:pt x="11291887" y="1145822"/>
                  <a:pt x="11298237" y="1095022"/>
                </a:cubicBezTo>
                <a:cubicBezTo>
                  <a:pt x="11304587" y="1164872"/>
                  <a:pt x="11310937" y="1241072"/>
                  <a:pt x="11317287" y="1317272"/>
                </a:cubicBezTo>
                <a:close/>
                <a:moveTo>
                  <a:pt x="10174287" y="1107722"/>
                </a:moveTo>
                <a:cubicBezTo>
                  <a:pt x="10218737" y="1139472"/>
                  <a:pt x="10282237" y="1164872"/>
                  <a:pt x="10339387" y="1177572"/>
                </a:cubicBezTo>
                <a:cubicBezTo>
                  <a:pt x="10390187" y="1190272"/>
                  <a:pt x="10472737" y="1171222"/>
                  <a:pt x="10498137" y="1253772"/>
                </a:cubicBezTo>
                <a:cubicBezTo>
                  <a:pt x="10517187" y="1291872"/>
                  <a:pt x="10510837" y="1349022"/>
                  <a:pt x="10510837" y="1393472"/>
                </a:cubicBezTo>
                <a:cubicBezTo>
                  <a:pt x="10517187" y="1469672"/>
                  <a:pt x="10529887" y="1552222"/>
                  <a:pt x="10542587" y="1634772"/>
                </a:cubicBezTo>
                <a:cubicBezTo>
                  <a:pt x="10555287" y="1723672"/>
                  <a:pt x="10618787" y="1895122"/>
                  <a:pt x="10618787" y="1907822"/>
                </a:cubicBezTo>
                <a:cubicBezTo>
                  <a:pt x="10618787" y="2047522"/>
                  <a:pt x="10510837" y="2288822"/>
                  <a:pt x="10466387" y="2365022"/>
                </a:cubicBezTo>
                <a:cubicBezTo>
                  <a:pt x="10460037" y="2377722"/>
                  <a:pt x="10440987" y="2396772"/>
                  <a:pt x="10421937" y="2403122"/>
                </a:cubicBezTo>
                <a:lnTo>
                  <a:pt x="10472737" y="2625372"/>
                </a:lnTo>
                <a:lnTo>
                  <a:pt x="10472737" y="2663472"/>
                </a:lnTo>
                <a:lnTo>
                  <a:pt x="10364787" y="2663472"/>
                </a:lnTo>
                <a:lnTo>
                  <a:pt x="10333037" y="3444522"/>
                </a:lnTo>
                <a:lnTo>
                  <a:pt x="10225087" y="4130322"/>
                </a:lnTo>
                <a:cubicBezTo>
                  <a:pt x="10244137" y="4174772"/>
                  <a:pt x="10269537" y="4231922"/>
                  <a:pt x="10269537" y="4250972"/>
                </a:cubicBezTo>
                <a:cubicBezTo>
                  <a:pt x="10269537" y="4308122"/>
                  <a:pt x="10225087" y="4308122"/>
                  <a:pt x="10199687" y="4308122"/>
                </a:cubicBezTo>
                <a:cubicBezTo>
                  <a:pt x="10142537" y="4308122"/>
                  <a:pt x="10104437" y="4289072"/>
                  <a:pt x="10034587" y="4231922"/>
                </a:cubicBezTo>
                <a:cubicBezTo>
                  <a:pt x="10034587" y="4219222"/>
                  <a:pt x="10028237" y="4200172"/>
                  <a:pt x="10028237" y="4187472"/>
                </a:cubicBezTo>
                <a:cubicBezTo>
                  <a:pt x="10028237" y="4168422"/>
                  <a:pt x="10040937" y="4162072"/>
                  <a:pt x="10040937" y="4143022"/>
                </a:cubicBezTo>
                <a:cubicBezTo>
                  <a:pt x="10040937" y="4130322"/>
                  <a:pt x="10021887" y="4092222"/>
                  <a:pt x="10015537" y="4066822"/>
                </a:cubicBezTo>
                <a:cubicBezTo>
                  <a:pt x="10009187" y="4028722"/>
                  <a:pt x="10009187" y="3958872"/>
                  <a:pt x="10009187" y="3939822"/>
                </a:cubicBezTo>
                <a:cubicBezTo>
                  <a:pt x="10009187" y="3927122"/>
                  <a:pt x="10034587" y="3755672"/>
                  <a:pt x="10053637" y="3660422"/>
                </a:cubicBezTo>
                <a:lnTo>
                  <a:pt x="10053637" y="3107972"/>
                </a:lnTo>
                <a:cubicBezTo>
                  <a:pt x="10047287" y="3044472"/>
                  <a:pt x="10047287" y="2961922"/>
                  <a:pt x="10028237" y="2898422"/>
                </a:cubicBezTo>
                <a:cubicBezTo>
                  <a:pt x="10009187" y="2803172"/>
                  <a:pt x="9971087" y="2714272"/>
                  <a:pt x="9952037" y="2625372"/>
                </a:cubicBezTo>
                <a:cubicBezTo>
                  <a:pt x="9894887" y="2853972"/>
                  <a:pt x="9825037" y="3076222"/>
                  <a:pt x="9793287" y="3298472"/>
                </a:cubicBezTo>
                <a:cubicBezTo>
                  <a:pt x="9767887" y="3488972"/>
                  <a:pt x="9704387" y="3685822"/>
                  <a:pt x="9647237" y="3882672"/>
                </a:cubicBezTo>
                <a:cubicBezTo>
                  <a:pt x="9640887" y="3901722"/>
                  <a:pt x="9628187" y="3920772"/>
                  <a:pt x="9628187" y="3939822"/>
                </a:cubicBezTo>
                <a:cubicBezTo>
                  <a:pt x="9628187" y="3952522"/>
                  <a:pt x="9653587" y="4003322"/>
                  <a:pt x="9653587" y="4016022"/>
                </a:cubicBezTo>
                <a:cubicBezTo>
                  <a:pt x="9653587" y="4035072"/>
                  <a:pt x="9596437" y="4098572"/>
                  <a:pt x="9590087" y="4149372"/>
                </a:cubicBezTo>
                <a:cubicBezTo>
                  <a:pt x="9583737" y="4162072"/>
                  <a:pt x="9596437" y="4181122"/>
                  <a:pt x="9596437" y="4193822"/>
                </a:cubicBezTo>
                <a:cubicBezTo>
                  <a:pt x="9596437" y="4212872"/>
                  <a:pt x="9596437" y="4231922"/>
                  <a:pt x="9583737" y="4238272"/>
                </a:cubicBezTo>
                <a:cubicBezTo>
                  <a:pt x="9520237" y="4270022"/>
                  <a:pt x="9475787" y="4301772"/>
                  <a:pt x="9405937" y="4301772"/>
                </a:cubicBezTo>
                <a:cubicBezTo>
                  <a:pt x="9380537" y="4301772"/>
                  <a:pt x="9355137" y="4308122"/>
                  <a:pt x="9329737" y="4263672"/>
                </a:cubicBezTo>
                <a:cubicBezTo>
                  <a:pt x="9361487" y="4212872"/>
                  <a:pt x="9418637" y="4193822"/>
                  <a:pt x="9418637" y="4149372"/>
                </a:cubicBezTo>
                <a:cubicBezTo>
                  <a:pt x="9418637" y="4136672"/>
                  <a:pt x="9374187" y="3946172"/>
                  <a:pt x="9374187" y="3933472"/>
                </a:cubicBezTo>
                <a:cubicBezTo>
                  <a:pt x="9374187" y="3914422"/>
                  <a:pt x="9418637" y="3482622"/>
                  <a:pt x="9444037" y="3254022"/>
                </a:cubicBezTo>
                <a:cubicBezTo>
                  <a:pt x="9463087" y="3076222"/>
                  <a:pt x="9475787" y="2892072"/>
                  <a:pt x="9488487" y="2650772"/>
                </a:cubicBezTo>
                <a:cubicBezTo>
                  <a:pt x="9469437" y="2650772"/>
                  <a:pt x="9444037" y="2650772"/>
                  <a:pt x="9431337" y="2638072"/>
                </a:cubicBezTo>
                <a:cubicBezTo>
                  <a:pt x="9393237" y="2612672"/>
                  <a:pt x="9336087" y="2561872"/>
                  <a:pt x="9336087" y="2542822"/>
                </a:cubicBezTo>
                <a:cubicBezTo>
                  <a:pt x="9336087" y="2530122"/>
                  <a:pt x="9463087" y="2390422"/>
                  <a:pt x="9463087" y="2377722"/>
                </a:cubicBezTo>
                <a:cubicBezTo>
                  <a:pt x="9463087" y="2358672"/>
                  <a:pt x="9450387" y="2333272"/>
                  <a:pt x="9431337" y="2333272"/>
                </a:cubicBezTo>
                <a:cubicBezTo>
                  <a:pt x="9418637" y="2333272"/>
                  <a:pt x="9412287" y="2345972"/>
                  <a:pt x="9399587" y="2345972"/>
                </a:cubicBezTo>
                <a:cubicBezTo>
                  <a:pt x="9380537" y="2345972"/>
                  <a:pt x="9380537" y="2339622"/>
                  <a:pt x="9367837" y="2333272"/>
                </a:cubicBezTo>
                <a:lnTo>
                  <a:pt x="9367837" y="2269772"/>
                </a:lnTo>
                <a:cubicBezTo>
                  <a:pt x="9361487" y="2225322"/>
                  <a:pt x="9355137" y="2174522"/>
                  <a:pt x="9342437" y="2136422"/>
                </a:cubicBezTo>
                <a:cubicBezTo>
                  <a:pt x="9329737" y="2091972"/>
                  <a:pt x="9297987" y="2015772"/>
                  <a:pt x="9297987" y="1996722"/>
                </a:cubicBezTo>
                <a:cubicBezTo>
                  <a:pt x="9297987" y="1984022"/>
                  <a:pt x="9310687" y="1958622"/>
                  <a:pt x="9310687" y="1945922"/>
                </a:cubicBezTo>
                <a:cubicBezTo>
                  <a:pt x="9310687" y="1926872"/>
                  <a:pt x="9291637" y="1926872"/>
                  <a:pt x="9291637" y="1907822"/>
                </a:cubicBezTo>
                <a:cubicBezTo>
                  <a:pt x="9291637" y="1895122"/>
                  <a:pt x="9310687" y="1895122"/>
                  <a:pt x="9310687" y="1857022"/>
                </a:cubicBezTo>
                <a:cubicBezTo>
                  <a:pt x="9323387" y="1831622"/>
                  <a:pt x="9323387" y="1806222"/>
                  <a:pt x="9329737" y="1780822"/>
                </a:cubicBezTo>
                <a:lnTo>
                  <a:pt x="9329737" y="1749072"/>
                </a:lnTo>
                <a:cubicBezTo>
                  <a:pt x="9342437" y="1603022"/>
                  <a:pt x="9418637" y="1425222"/>
                  <a:pt x="9418637" y="1285522"/>
                </a:cubicBezTo>
                <a:cubicBezTo>
                  <a:pt x="9418637" y="1272822"/>
                  <a:pt x="9412287" y="1247422"/>
                  <a:pt x="9424987" y="1234722"/>
                </a:cubicBezTo>
                <a:cubicBezTo>
                  <a:pt x="9450387" y="1190272"/>
                  <a:pt x="9526587" y="1177572"/>
                  <a:pt x="9564687" y="1164872"/>
                </a:cubicBezTo>
                <a:cubicBezTo>
                  <a:pt x="9634537" y="1139472"/>
                  <a:pt x="9723437" y="1114072"/>
                  <a:pt x="9799637" y="1082322"/>
                </a:cubicBezTo>
                <a:lnTo>
                  <a:pt x="9786937" y="1717322"/>
                </a:lnTo>
                <a:cubicBezTo>
                  <a:pt x="9774237" y="1831622"/>
                  <a:pt x="9736137" y="1945922"/>
                  <a:pt x="9672637" y="2060222"/>
                </a:cubicBezTo>
                <a:cubicBezTo>
                  <a:pt x="9717087" y="2091972"/>
                  <a:pt x="9805987" y="2085622"/>
                  <a:pt x="9863137" y="2098322"/>
                </a:cubicBezTo>
                <a:cubicBezTo>
                  <a:pt x="9850437" y="2111022"/>
                  <a:pt x="9850437" y="2123722"/>
                  <a:pt x="9850437" y="2136422"/>
                </a:cubicBezTo>
                <a:cubicBezTo>
                  <a:pt x="9850437" y="2149122"/>
                  <a:pt x="9850437" y="2168172"/>
                  <a:pt x="9869487" y="2187222"/>
                </a:cubicBezTo>
                <a:lnTo>
                  <a:pt x="10002837" y="2187222"/>
                </a:lnTo>
                <a:cubicBezTo>
                  <a:pt x="10028237" y="2180872"/>
                  <a:pt x="10028237" y="2149122"/>
                  <a:pt x="10028237" y="2136422"/>
                </a:cubicBezTo>
                <a:cubicBezTo>
                  <a:pt x="10028237" y="2123722"/>
                  <a:pt x="10021887" y="2111022"/>
                  <a:pt x="10015537" y="2098322"/>
                </a:cubicBezTo>
                <a:lnTo>
                  <a:pt x="10148887" y="2098322"/>
                </a:lnTo>
                <a:cubicBezTo>
                  <a:pt x="10174287" y="2091972"/>
                  <a:pt x="10199687" y="2091972"/>
                  <a:pt x="10225087" y="2085622"/>
                </a:cubicBezTo>
                <a:cubicBezTo>
                  <a:pt x="10129837" y="1907822"/>
                  <a:pt x="10098087" y="1793522"/>
                  <a:pt x="10098087" y="1641122"/>
                </a:cubicBezTo>
                <a:lnTo>
                  <a:pt x="10098087" y="1488722"/>
                </a:lnTo>
                <a:cubicBezTo>
                  <a:pt x="10104437" y="1444272"/>
                  <a:pt x="10110787" y="1393472"/>
                  <a:pt x="10117137" y="1349022"/>
                </a:cubicBezTo>
                <a:cubicBezTo>
                  <a:pt x="10117137" y="1222022"/>
                  <a:pt x="10110787" y="1082322"/>
                  <a:pt x="10104437" y="1063272"/>
                </a:cubicBezTo>
                <a:cubicBezTo>
                  <a:pt x="10123487" y="1075972"/>
                  <a:pt x="10148887" y="1095022"/>
                  <a:pt x="10174287" y="1107722"/>
                </a:cubicBezTo>
                <a:close/>
                <a:moveTo>
                  <a:pt x="10841037" y="961672"/>
                </a:moveTo>
                <a:cubicBezTo>
                  <a:pt x="10841037" y="974372"/>
                  <a:pt x="10828337" y="1025172"/>
                  <a:pt x="10828337" y="1037872"/>
                </a:cubicBezTo>
                <a:cubicBezTo>
                  <a:pt x="10828337" y="1114072"/>
                  <a:pt x="10879137" y="1126772"/>
                  <a:pt x="10879137" y="1196622"/>
                </a:cubicBezTo>
                <a:cubicBezTo>
                  <a:pt x="10879137" y="1304572"/>
                  <a:pt x="10777537" y="1609372"/>
                  <a:pt x="10764837" y="1672872"/>
                </a:cubicBezTo>
                <a:cubicBezTo>
                  <a:pt x="10758487" y="1641122"/>
                  <a:pt x="10758487" y="1609372"/>
                  <a:pt x="10752137" y="1577622"/>
                </a:cubicBezTo>
                <a:lnTo>
                  <a:pt x="10758487" y="1571272"/>
                </a:lnTo>
                <a:lnTo>
                  <a:pt x="10821987" y="942622"/>
                </a:lnTo>
                <a:cubicBezTo>
                  <a:pt x="10834687" y="948972"/>
                  <a:pt x="10841037" y="942622"/>
                  <a:pt x="10841037" y="961672"/>
                </a:cubicBezTo>
                <a:close/>
                <a:moveTo>
                  <a:pt x="5272088" y="796572"/>
                </a:moveTo>
                <a:cubicBezTo>
                  <a:pt x="5272088" y="961672"/>
                  <a:pt x="5202238" y="1037872"/>
                  <a:pt x="5202238" y="1075972"/>
                </a:cubicBezTo>
                <a:cubicBezTo>
                  <a:pt x="5202238" y="1088672"/>
                  <a:pt x="5227638" y="1145822"/>
                  <a:pt x="5259388" y="1164872"/>
                </a:cubicBezTo>
                <a:cubicBezTo>
                  <a:pt x="5278438" y="1183922"/>
                  <a:pt x="5316538" y="1177572"/>
                  <a:pt x="5341938" y="1190272"/>
                </a:cubicBezTo>
                <a:cubicBezTo>
                  <a:pt x="5392738" y="1209322"/>
                  <a:pt x="5500688" y="1215672"/>
                  <a:pt x="5526088" y="1291872"/>
                </a:cubicBezTo>
                <a:cubicBezTo>
                  <a:pt x="5551488" y="1355372"/>
                  <a:pt x="5526088" y="1431572"/>
                  <a:pt x="5570538" y="1501422"/>
                </a:cubicBezTo>
                <a:cubicBezTo>
                  <a:pt x="5583238" y="1495072"/>
                  <a:pt x="5659438" y="1431572"/>
                  <a:pt x="5659438" y="1406172"/>
                </a:cubicBezTo>
                <a:cubicBezTo>
                  <a:pt x="5659438" y="1393472"/>
                  <a:pt x="5614988" y="1349022"/>
                  <a:pt x="5608638" y="1323622"/>
                </a:cubicBezTo>
                <a:cubicBezTo>
                  <a:pt x="5595938" y="1285522"/>
                  <a:pt x="5589588" y="1222022"/>
                  <a:pt x="5589588" y="1202972"/>
                </a:cubicBezTo>
                <a:cubicBezTo>
                  <a:pt x="5589588" y="1114072"/>
                  <a:pt x="5672138" y="974372"/>
                  <a:pt x="5780088" y="974372"/>
                </a:cubicBezTo>
                <a:cubicBezTo>
                  <a:pt x="5830888" y="974372"/>
                  <a:pt x="5938838" y="1088672"/>
                  <a:pt x="5945188" y="1133122"/>
                </a:cubicBezTo>
                <a:cubicBezTo>
                  <a:pt x="5951538" y="1139472"/>
                  <a:pt x="5957888" y="1164872"/>
                  <a:pt x="5957888" y="1183922"/>
                </a:cubicBezTo>
                <a:cubicBezTo>
                  <a:pt x="5957888" y="1196622"/>
                  <a:pt x="5945188" y="1266472"/>
                  <a:pt x="5932488" y="1310922"/>
                </a:cubicBezTo>
                <a:cubicBezTo>
                  <a:pt x="5919788" y="1342672"/>
                  <a:pt x="5868988" y="1399822"/>
                  <a:pt x="5868988" y="1418872"/>
                </a:cubicBezTo>
                <a:cubicBezTo>
                  <a:pt x="5868988" y="1476022"/>
                  <a:pt x="5957888" y="1507772"/>
                  <a:pt x="6008688" y="1514122"/>
                </a:cubicBezTo>
                <a:cubicBezTo>
                  <a:pt x="6059488" y="1387122"/>
                  <a:pt x="6326188" y="1431572"/>
                  <a:pt x="6326188" y="1260122"/>
                </a:cubicBezTo>
                <a:cubicBezTo>
                  <a:pt x="6326188" y="1190272"/>
                  <a:pt x="6256338" y="1133122"/>
                  <a:pt x="6256338" y="1114072"/>
                </a:cubicBezTo>
                <a:lnTo>
                  <a:pt x="6256338" y="999772"/>
                </a:lnTo>
                <a:cubicBezTo>
                  <a:pt x="6288088" y="898172"/>
                  <a:pt x="6332538" y="860072"/>
                  <a:pt x="6408738" y="860072"/>
                </a:cubicBezTo>
                <a:cubicBezTo>
                  <a:pt x="6427788" y="860072"/>
                  <a:pt x="6478588" y="853722"/>
                  <a:pt x="6503988" y="879122"/>
                </a:cubicBezTo>
                <a:cubicBezTo>
                  <a:pt x="6561138" y="936272"/>
                  <a:pt x="6573838" y="1044222"/>
                  <a:pt x="6573838" y="1114072"/>
                </a:cubicBezTo>
                <a:cubicBezTo>
                  <a:pt x="6573838" y="1133122"/>
                  <a:pt x="6523038" y="1253772"/>
                  <a:pt x="6523038" y="1266472"/>
                </a:cubicBezTo>
                <a:cubicBezTo>
                  <a:pt x="6523038" y="1285522"/>
                  <a:pt x="6529388" y="1317272"/>
                  <a:pt x="6548438" y="1336322"/>
                </a:cubicBezTo>
                <a:cubicBezTo>
                  <a:pt x="6586538" y="1361722"/>
                  <a:pt x="6757988" y="1456972"/>
                  <a:pt x="6821488" y="1456972"/>
                </a:cubicBezTo>
                <a:cubicBezTo>
                  <a:pt x="6840538" y="1456972"/>
                  <a:pt x="6872288" y="1406172"/>
                  <a:pt x="6891338" y="1393472"/>
                </a:cubicBezTo>
                <a:cubicBezTo>
                  <a:pt x="6935788" y="1355372"/>
                  <a:pt x="7177088" y="1317272"/>
                  <a:pt x="7177088" y="1215672"/>
                </a:cubicBezTo>
                <a:cubicBezTo>
                  <a:pt x="7177088" y="1120422"/>
                  <a:pt x="7126288" y="1082322"/>
                  <a:pt x="7126288" y="1056922"/>
                </a:cubicBezTo>
                <a:lnTo>
                  <a:pt x="7126288" y="929922"/>
                </a:lnTo>
                <a:cubicBezTo>
                  <a:pt x="7132638" y="841022"/>
                  <a:pt x="7196138" y="777522"/>
                  <a:pt x="7265988" y="777522"/>
                </a:cubicBezTo>
                <a:cubicBezTo>
                  <a:pt x="7380288" y="777522"/>
                  <a:pt x="7424738" y="828322"/>
                  <a:pt x="7443788" y="968022"/>
                </a:cubicBezTo>
                <a:cubicBezTo>
                  <a:pt x="7443788" y="980722"/>
                  <a:pt x="7462838" y="993422"/>
                  <a:pt x="7462838" y="1006122"/>
                </a:cubicBezTo>
                <a:cubicBezTo>
                  <a:pt x="7462838" y="1082322"/>
                  <a:pt x="7412038" y="1088672"/>
                  <a:pt x="7412038" y="1196622"/>
                </a:cubicBezTo>
                <a:cubicBezTo>
                  <a:pt x="7412038" y="1215672"/>
                  <a:pt x="7399338" y="1253772"/>
                  <a:pt x="7418388" y="1272822"/>
                </a:cubicBezTo>
                <a:cubicBezTo>
                  <a:pt x="7519988" y="1380772"/>
                  <a:pt x="7697788" y="1285522"/>
                  <a:pt x="7761288" y="1463322"/>
                </a:cubicBezTo>
                <a:cubicBezTo>
                  <a:pt x="7799388" y="1552222"/>
                  <a:pt x="7786688" y="1672872"/>
                  <a:pt x="7793038" y="1780822"/>
                </a:cubicBezTo>
                <a:lnTo>
                  <a:pt x="7812088" y="2561872"/>
                </a:lnTo>
                <a:cubicBezTo>
                  <a:pt x="7805738" y="2625372"/>
                  <a:pt x="7780338" y="2714272"/>
                  <a:pt x="7716838" y="2739672"/>
                </a:cubicBezTo>
                <a:cubicBezTo>
                  <a:pt x="7691438" y="2752372"/>
                  <a:pt x="7659688" y="2746022"/>
                  <a:pt x="7634288" y="2739672"/>
                </a:cubicBezTo>
                <a:cubicBezTo>
                  <a:pt x="7551738" y="2892072"/>
                  <a:pt x="7526338" y="3082572"/>
                  <a:pt x="7526338" y="3241322"/>
                </a:cubicBezTo>
                <a:lnTo>
                  <a:pt x="7551738" y="3800122"/>
                </a:lnTo>
                <a:cubicBezTo>
                  <a:pt x="7539038" y="3825522"/>
                  <a:pt x="7507288" y="3850922"/>
                  <a:pt x="7507288" y="3863622"/>
                </a:cubicBezTo>
                <a:cubicBezTo>
                  <a:pt x="7507288" y="3882672"/>
                  <a:pt x="7558088" y="4022372"/>
                  <a:pt x="7583488" y="4098572"/>
                </a:cubicBezTo>
                <a:cubicBezTo>
                  <a:pt x="7558088" y="4104922"/>
                  <a:pt x="7513638" y="4111272"/>
                  <a:pt x="7494588" y="4111272"/>
                </a:cubicBezTo>
                <a:cubicBezTo>
                  <a:pt x="7469188" y="4111272"/>
                  <a:pt x="7424738" y="4117622"/>
                  <a:pt x="7405688" y="4085872"/>
                </a:cubicBezTo>
                <a:cubicBezTo>
                  <a:pt x="7386638" y="4060472"/>
                  <a:pt x="7386638" y="4022372"/>
                  <a:pt x="7373938" y="3996972"/>
                </a:cubicBezTo>
                <a:cubicBezTo>
                  <a:pt x="7367588" y="3977922"/>
                  <a:pt x="7342188" y="3971572"/>
                  <a:pt x="7335838" y="3965222"/>
                </a:cubicBezTo>
                <a:cubicBezTo>
                  <a:pt x="7323138" y="3946172"/>
                  <a:pt x="7323138" y="3914422"/>
                  <a:pt x="7310438" y="3901722"/>
                </a:cubicBezTo>
                <a:cubicBezTo>
                  <a:pt x="7304088" y="3882672"/>
                  <a:pt x="7278688" y="3863622"/>
                  <a:pt x="7278688" y="3850922"/>
                </a:cubicBezTo>
                <a:cubicBezTo>
                  <a:pt x="7278688" y="3831872"/>
                  <a:pt x="7316788" y="3806472"/>
                  <a:pt x="7323138" y="3781072"/>
                </a:cubicBezTo>
                <a:cubicBezTo>
                  <a:pt x="7329488" y="3774722"/>
                  <a:pt x="7329488" y="3774722"/>
                  <a:pt x="7329488" y="3762022"/>
                </a:cubicBezTo>
                <a:cubicBezTo>
                  <a:pt x="7329488" y="3742972"/>
                  <a:pt x="7310438" y="3679472"/>
                  <a:pt x="7304088" y="3635022"/>
                </a:cubicBezTo>
                <a:lnTo>
                  <a:pt x="7316788" y="3336572"/>
                </a:lnTo>
                <a:cubicBezTo>
                  <a:pt x="7285038" y="3190522"/>
                  <a:pt x="7297738" y="3203222"/>
                  <a:pt x="7297738" y="3114322"/>
                </a:cubicBezTo>
                <a:cubicBezTo>
                  <a:pt x="7297738" y="3082572"/>
                  <a:pt x="7278688" y="3012722"/>
                  <a:pt x="7227888" y="3006372"/>
                </a:cubicBezTo>
                <a:cubicBezTo>
                  <a:pt x="7202488" y="3044472"/>
                  <a:pt x="7202488" y="3127022"/>
                  <a:pt x="7202488" y="3184172"/>
                </a:cubicBezTo>
                <a:lnTo>
                  <a:pt x="7215188" y="3546122"/>
                </a:lnTo>
                <a:cubicBezTo>
                  <a:pt x="7215188" y="3558822"/>
                  <a:pt x="7208838" y="3577872"/>
                  <a:pt x="7208838" y="3596922"/>
                </a:cubicBezTo>
                <a:cubicBezTo>
                  <a:pt x="7208838" y="3609622"/>
                  <a:pt x="7208838" y="3641372"/>
                  <a:pt x="7215188" y="3666772"/>
                </a:cubicBezTo>
                <a:cubicBezTo>
                  <a:pt x="7221538" y="3685822"/>
                  <a:pt x="7246938" y="3717572"/>
                  <a:pt x="7246938" y="3736622"/>
                </a:cubicBezTo>
                <a:cubicBezTo>
                  <a:pt x="7246938" y="3749322"/>
                  <a:pt x="7215188" y="3806472"/>
                  <a:pt x="7208838" y="3850922"/>
                </a:cubicBezTo>
                <a:cubicBezTo>
                  <a:pt x="7202488" y="3869972"/>
                  <a:pt x="7215188" y="3908072"/>
                  <a:pt x="7215188" y="3920772"/>
                </a:cubicBezTo>
                <a:cubicBezTo>
                  <a:pt x="7215188" y="3958872"/>
                  <a:pt x="7107238" y="3977922"/>
                  <a:pt x="7100888" y="3984272"/>
                </a:cubicBezTo>
                <a:cubicBezTo>
                  <a:pt x="6992938" y="4066822"/>
                  <a:pt x="6992938" y="4085872"/>
                  <a:pt x="6904038" y="4085872"/>
                </a:cubicBezTo>
                <a:cubicBezTo>
                  <a:pt x="6884988" y="4085872"/>
                  <a:pt x="6815138" y="4079522"/>
                  <a:pt x="6815138" y="4054122"/>
                </a:cubicBezTo>
                <a:cubicBezTo>
                  <a:pt x="6815138" y="4035072"/>
                  <a:pt x="6923088" y="3946172"/>
                  <a:pt x="6973888" y="3882672"/>
                </a:cubicBezTo>
                <a:cubicBezTo>
                  <a:pt x="6961188" y="3781072"/>
                  <a:pt x="6973888" y="3774722"/>
                  <a:pt x="6967538" y="3768372"/>
                </a:cubicBezTo>
                <a:cubicBezTo>
                  <a:pt x="6967538" y="3762022"/>
                  <a:pt x="6961188" y="3749322"/>
                  <a:pt x="6961188" y="3736622"/>
                </a:cubicBezTo>
                <a:cubicBezTo>
                  <a:pt x="6954838" y="3723922"/>
                  <a:pt x="6967538" y="3704872"/>
                  <a:pt x="6967538" y="3692172"/>
                </a:cubicBezTo>
                <a:lnTo>
                  <a:pt x="6999288" y="3349272"/>
                </a:lnTo>
                <a:cubicBezTo>
                  <a:pt x="6973888" y="3190522"/>
                  <a:pt x="6980238" y="3057172"/>
                  <a:pt x="6910388" y="2898422"/>
                </a:cubicBezTo>
                <a:cubicBezTo>
                  <a:pt x="6884988" y="2847622"/>
                  <a:pt x="6916738" y="2650772"/>
                  <a:pt x="6846888" y="2650772"/>
                </a:cubicBezTo>
                <a:cubicBezTo>
                  <a:pt x="6821488" y="2650772"/>
                  <a:pt x="6821488" y="2682522"/>
                  <a:pt x="6821488" y="2688872"/>
                </a:cubicBezTo>
                <a:cubicBezTo>
                  <a:pt x="6821488" y="2707922"/>
                  <a:pt x="6834188" y="2746022"/>
                  <a:pt x="6840538" y="2784122"/>
                </a:cubicBezTo>
                <a:cubicBezTo>
                  <a:pt x="6808788" y="2771422"/>
                  <a:pt x="6757988" y="2739672"/>
                  <a:pt x="6745288" y="2739672"/>
                </a:cubicBezTo>
                <a:cubicBezTo>
                  <a:pt x="6713538" y="2739672"/>
                  <a:pt x="6669088" y="2765072"/>
                  <a:pt x="6662738" y="2803172"/>
                </a:cubicBezTo>
                <a:cubicBezTo>
                  <a:pt x="6650038" y="2853972"/>
                  <a:pt x="6630988" y="2911122"/>
                  <a:pt x="6624638" y="2961922"/>
                </a:cubicBezTo>
                <a:cubicBezTo>
                  <a:pt x="6592888" y="3190522"/>
                  <a:pt x="6535738" y="3654072"/>
                  <a:pt x="6535738" y="3673122"/>
                </a:cubicBezTo>
                <a:cubicBezTo>
                  <a:pt x="6535738" y="3685822"/>
                  <a:pt x="6542088" y="3717572"/>
                  <a:pt x="6542088" y="3736622"/>
                </a:cubicBezTo>
                <a:cubicBezTo>
                  <a:pt x="6548438" y="3762022"/>
                  <a:pt x="6542088" y="3793772"/>
                  <a:pt x="6554788" y="3825522"/>
                </a:cubicBezTo>
                <a:cubicBezTo>
                  <a:pt x="6567488" y="3863622"/>
                  <a:pt x="6624638" y="3927122"/>
                  <a:pt x="6624638" y="3946172"/>
                </a:cubicBezTo>
                <a:cubicBezTo>
                  <a:pt x="6624638" y="3965222"/>
                  <a:pt x="6573838" y="3971572"/>
                  <a:pt x="6573838" y="3971572"/>
                </a:cubicBezTo>
                <a:cubicBezTo>
                  <a:pt x="6542088" y="3971572"/>
                  <a:pt x="6453188" y="3927122"/>
                  <a:pt x="6440488" y="3908072"/>
                </a:cubicBezTo>
                <a:cubicBezTo>
                  <a:pt x="6434138" y="3901722"/>
                  <a:pt x="6434138" y="3882672"/>
                  <a:pt x="6427788" y="3876322"/>
                </a:cubicBezTo>
                <a:cubicBezTo>
                  <a:pt x="6415088" y="3850922"/>
                  <a:pt x="6396038" y="3844572"/>
                  <a:pt x="6376988" y="3831872"/>
                </a:cubicBezTo>
                <a:cubicBezTo>
                  <a:pt x="6376988" y="3800122"/>
                  <a:pt x="6357938" y="3736622"/>
                  <a:pt x="6357938" y="3723922"/>
                </a:cubicBezTo>
                <a:cubicBezTo>
                  <a:pt x="6357938" y="3704872"/>
                  <a:pt x="6389688" y="3647722"/>
                  <a:pt x="6396038" y="3609622"/>
                </a:cubicBezTo>
                <a:cubicBezTo>
                  <a:pt x="6402388" y="3596922"/>
                  <a:pt x="6402388" y="3577872"/>
                  <a:pt x="6408738" y="3565172"/>
                </a:cubicBezTo>
                <a:lnTo>
                  <a:pt x="6415088" y="3266722"/>
                </a:lnTo>
                <a:cubicBezTo>
                  <a:pt x="6415088" y="3222272"/>
                  <a:pt x="6415088" y="3177822"/>
                  <a:pt x="6389688" y="3133372"/>
                </a:cubicBezTo>
                <a:cubicBezTo>
                  <a:pt x="6383338" y="3139722"/>
                  <a:pt x="6376988" y="3152422"/>
                  <a:pt x="6370638" y="3158772"/>
                </a:cubicBezTo>
                <a:cubicBezTo>
                  <a:pt x="6338888" y="3336572"/>
                  <a:pt x="6288088" y="3514372"/>
                  <a:pt x="6288088" y="3692172"/>
                </a:cubicBezTo>
                <a:cubicBezTo>
                  <a:pt x="6288088" y="3704872"/>
                  <a:pt x="6313488" y="3920772"/>
                  <a:pt x="6313488" y="3933472"/>
                </a:cubicBezTo>
                <a:cubicBezTo>
                  <a:pt x="6313488" y="3952522"/>
                  <a:pt x="6300788" y="4003322"/>
                  <a:pt x="6300788" y="4016022"/>
                </a:cubicBezTo>
                <a:cubicBezTo>
                  <a:pt x="6300788" y="4111272"/>
                  <a:pt x="6402388" y="4130322"/>
                  <a:pt x="6402388" y="4168422"/>
                </a:cubicBezTo>
                <a:cubicBezTo>
                  <a:pt x="6402388" y="4193822"/>
                  <a:pt x="6351588" y="4219222"/>
                  <a:pt x="6338888" y="4219222"/>
                </a:cubicBezTo>
                <a:cubicBezTo>
                  <a:pt x="6319838" y="4219222"/>
                  <a:pt x="6262688" y="4193822"/>
                  <a:pt x="6237288" y="4174772"/>
                </a:cubicBezTo>
                <a:cubicBezTo>
                  <a:pt x="6205538" y="4162072"/>
                  <a:pt x="6199188" y="4123972"/>
                  <a:pt x="6173788" y="4111272"/>
                </a:cubicBezTo>
                <a:cubicBezTo>
                  <a:pt x="6142038" y="4092222"/>
                  <a:pt x="6103938" y="4092222"/>
                  <a:pt x="6065838" y="4079522"/>
                </a:cubicBezTo>
                <a:cubicBezTo>
                  <a:pt x="6065838" y="4041422"/>
                  <a:pt x="6059488" y="3990622"/>
                  <a:pt x="6053138" y="3939822"/>
                </a:cubicBezTo>
                <a:cubicBezTo>
                  <a:pt x="6008688" y="3965222"/>
                  <a:pt x="5945188" y="3933472"/>
                  <a:pt x="5907088" y="3965222"/>
                </a:cubicBezTo>
                <a:cubicBezTo>
                  <a:pt x="5881688" y="3984272"/>
                  <a:pt x="5875338" y="4022372"/>
                  <a:pt x="5862638" y="4047772"/>
                </a:cubicBezTo>
                <a:cubicBezTo>
                  <a:pt x="5856288" y="4060472"/>
                  <a:pt x="5830888" y="4066822"/>
                  <a:pt x="5824538" y="4085872"/>
                </a:cubicBezTo>
                <a:cubicBezTo>
                  <a:pt x="5805488" y="4111272"/>
                  <a:pt x="5805488" y="4155722"/>
                  <a:pt x="5786438" y="4187472"/>
                </a:cubicBezTo>
                <a:cubicBezTo>
                  <a:pt x="5767388" y="4225572"/>
                  <a:pt x="5748338" y="4219222"/>
                  <a:pt x="5729288" y="4219222"/>
                </a:cubicBezTo>
                <a:cubicBezTo>
                  <a:pt x="5684838" y="4219222"/>
                  <a:pt x="5646738" y="4193822"/>
                  <a:pt x="5646738" y="4155722"/>
                </a:cubicBezTo>
                <a:cubicBezTo>
                  <a:pt x="5646738" y="4136672"/>
                  <a:pt x="5684838" y="4073172"/>
                  <a:pt x="5697538" y="4035072"/>
                </a:cubicBezTo>
                <a:lnTo>
                  <a:pt x="5697538" y="4009672"/>
                </a:lnTo>
                <a:cubicBezTo>
                  <a:pt x="5697538" y="4003322"/>
                  <a:pt x="5703888" y="3996972"/>
                  <a:pt x="5703888" y="3977922"/>
                </a:cubicBezTo>
                <a:cubicBezTo>
                  <a:pt x="5703888" y="3965222"/>
                  <a:pt x="5684838" y="3819172"/>
                  <a:pt x="5672138" y="3749322"/>
                </a:cubicBezTo>
                <a:cubicBezTo>
                  <a:pt x="5653088" y="3622322"/>
                  <a:pt x="5646738" y="3501672"/>
                  <a:pt x="5621338" y="3387372"/>
                </a:cubicBezTo>
                <a:cubicBezTo>
                  <a:pt x="5595938" y="3228622"/>
                  <a:pt x="5564188" y="3076222"/>
                  <a:pt x="5532438" y="2930172"/>
                </a:cubicBezTo>
                <a:cubicBezTo>
                  <a:pt x="5526088" y="2898422"/>
                  <a:pt x="5507038" y="2873022"/>
                  <a:pt x="5487988" y="2841272"/>
                </a:cubicBezTo>
                <a:lnTo>
                  <a:pt x="5462588" y="2841272"/>
                </a:lnTo>
                <a:lnTo>
                  <a:pt x="5443538" y="2993672"/>
                </a:lnTo>
                <a:lnTo>
                  <a:pt x="5430838" y="3539772"/>
                </a:lnTo>
                <a:cubicBezTo>
                  <a:pt x="5424488" y="3603272"/>
                  <a:pt x="5392738" y="3723922"/>
                  <a:pt x="5392738" y="3736622"/>
                </a:cubicBezTo>
                <a:cubicBezTo>
                  <a:pt x="5392738" y="3755672"/>
                  <a:pt x="5411788" y="3787422"/>
                  <a:pt x="5424488" y="3819172"/>
                </a:cubicBezTo>
                <a:cubicBezTo>
                  <a:pt x="5430838" y="3831872"/>
                  <a:pt x="5424488" y="3863622"/>
                  <a:pt x="5424488" y="3882672"/>
                </a:cubicBezTo>
                <a:cubicBezTo>
                  <a:pt x="5424488" y="3920772"/>
                  <a:pt x="5570538" y="4003322"/>
                  <a:pt x="5570538" y="4054122"/>
                </a:cubicBezTo>
                <a:cubicBezTo>
                  <a:pt x="5570538" y="4092222"/>
                  <a:pt x="5481638" y="4098572"/>
                  <a:pt x="5475288" y="4098572"/>
                </a:cubicBezTo>
                <a:cubicBezTo>
                  <a:pt x="5418138" y="4098572"/>
                  <a:pt x="5380038" y="4073172"/>
                  <a:pt x="5310188" y="4003322"/>
                </a:cubicBezTo>
                <a:cubicBezTo>
                  <a:pt x="5303838" y="4003322"/>
                  <a:pt x="5291138" y="4009672"/>
                  <a:pt x="5278438" y="4003322"/>
                </a:cubicBezTo>
                <a:cubicBezTo>
                  <a:pt x="5265738" y="4003322"/>
                  <a:pt x="5240338" y="3990622"/>
                  <a:pt x="5233988" y="3977922"/>
                </a:cubicBezTo>
                <a:cubicBezTo>
                  <a:pt x="5214938" y="3939822"/>
                  <a:pt x="5202238" y="3882672"/>
                  <a:pt x="5202238" y="3863622"/>
                </a:cubicBezTo>
                <a:cubicBezTo>
                  <a:pt x="5202238" y="3850922"/>
                  <a:pt x="5221288" y="3793772"/>
                  <a:pt x="5227638" y="3762022"/>
                </a:cubicBezTo>
                <a:lnTo>
                  <a:pt x="5227638" y="3635022"/>
                </a:lnTo>
                <a:cubicBezTo>
                  <a:pt x="5221288" y="3635022"/>
                  <a:pt x="5214938" y="3628672"/>
                  <a:pt x="5214938" y="3615972"/>
                </a:cubicBezTo>
                <a:lnTo>
                  <a:pt x="5214938" y="3228622"/>
                </a:lnTo>
                <a:lnTo>
                  <a:pt x="5183188" y="2803172"/>
                </a:lnTo>
                <a:cubicBezTo>
                  <a:pt x="5176838" y="2803172"/>
                  <a:pt x="5176838" y="2796822"/>
                  <a:pt x="5170488" y="2790472"/>
                </a:cubicBezTo>
                <a:cubicBezTo>
                  <a:pt x="5126038" y="2898422"/>
                  <a:pt x="5062538" y="3406422"/>
                  <a:pt x="5062538" y="3584222"/>
                </a:cubicBezTo>
                <a:cubicBezTo>
                  <a:pt x="5062538" y="3660422"/>
                  <a:pt x="5068888" y="3673122"/>
                  <a:pt x="5106988" y="3762022"/>
                </a:cubicBezTo>
                <a:cubicBezTo>
                  <a:pt x="5126038" y="3800122"/>
                  <a:pt x="5126038" y="3882672"/>
                  <a:pt x="5126038" y="3895372"/>
                </a:cubicBezTo>
                <a:cubicBezTo>
                  <a:pt x="5126038" y="3914422"/>
                  <a:pt x="5106988" y="4016022"/>
                  <a:pt x="5106988" y="4035072"/>
                </a:cubicBezTo>
                <a:cubicBezTo>
                  <a:pt x="5106988" y="4047772"/>
                  <a:pt x="5132388" y="4130322"/>
                  <a:pt x="5132388" y="4149372"/>
                </a:cubicBezTo>
                <a:cubicBezTo>
                  <a:pt x="5132388" y="4206522"/>
                  <a:pt x="5062538" y="4212872"/>
                  <a:pt x="5037138" y="4212872"/>
                </a:cubicBezTo>
                <a:cubicBezTo>
                  <a:pt x="4960938" y="4212872"/>
                  <a:pt x="4941888" y="4181122"/>
                  <a:pt x="4941888" y="4123972"/>
                </a:cubicBezTo>
                <a:cubicBezTo>
                  <a:pt x="4941888" y="4111272"/>
                  <a:pt x="4954588" y="4022372"/>
                  <a:pt x="4954588" y="4009672"/>
                </a:cubicBezTo>
                <a:cubicBezTo>
                  <a:pt x="4954588" y="3990622"/>
                  <a:pt x="4916488" y="3965222"/>
                  <a:pt x="4916488" y="3952522"/>
                </a:cubicBezTo>
                <a:cubicBezTo>
                  <a:pt x="4897438" y="3869972"/>
                  <a:pt x="4891088" y="3787422"/>
                  <a:pt x="4884738" y="3704872"/>
                </a:cubicBezTo>
                <a:lnTo>
                  <a:pt x="4865688" y="3031772"/>
                </a:lnTo>
                <a:cubicBezTo>
                  <a:pt x="4852988" y="2942872"/>
                  <a:pt x="4840288" y="2847622"/>
                  <a:pt x="4814888" y="2765072"/>
                </a:cubicBezTo>
                <a:cubicBezTo>
                  <a:pt x="4808538" y="2739672"/>
                  <a:pt x="4776788" y="2733322"/>
                  <a:pt x="4764088" y="2720622"/>
                </a:cubicBezTo>
                <a:cubicBezTo>
                  <a:pt x="4700588" y="2676172"/>
                  <a:pt x="4681538" y="2606322"/>
                  <a:pt x="4668838" y="2542822"/>
                </a:cubicBezTo>
                <a:cubicBezTo>
                  <a:pt x="4643438" y="2447572"/>
                  <a:pt x="4656138" y="2345972"/>
                  <a:pt x="4649788" y="2250722"/>
                </a:cubicBezTo>
                <a:lnTo>
                  <a:pt x="4643438" y="1393472"/>
                </a:lnTo>
                <a:cubicBezTo>
                  <a:pt x="4649788" y="1361722"/>
                  <a:pt x="4656138" y="1323622"/>
                  <a:pt x="4656138" y="1291872"/>
                </a:cubicBezTo>
                <a:cubicBezTo>
                  <a:pt x="4656138" y="1285522"/>
                  <a:pt x="4662488" y="1272822"/>
                  <a:pt x="4668838" y="1260122"/>
                </a:cubicBezTo>
                <a:cubicBezTo>
                  <a:pt x="4700588" y="1247422"/>
                  <a:pt x="5005388" y="1190272"/>
                  <a:pt x="5005388" y="1044222"/>
                </a:cubicBezTo>
                <a:cubicBezTo>
                  <a:pt x="5005388" y="987072"/>
                  <a:pt x="4916488" y="898172"/>
                  <a:pt x="4916488" y="847372"/>
                </a:cubicBezTo>
                <a:cubicBezTo>
                  <a:pt x="4916488" y="834672"/>
                  <a:pt x="4922838" y="828322"/>
                  <a:pt x="4929188" y="815622"/>
                </a:cubicBezTo>
                <a:cubicBezTo>
                  <a:pt x="4935538" y="796572"/>
                  <a:pt x="4929188" y="771172"/>
                  <a:pt x="4929188" y="752122"/>
                </a:cubicBezTo>
                <a:cubicBezTo>
                  <a:pt x="4922838" y="656872"/>
                  <a:pt x="5024438" y="606072"/>
                  <a:pt x="5106988" y="606072"/>
                </a:cubicBezTo>
                <a:cubicBezTo>
                  <a:pt x="5221288" y="606072"/>
                  <a:pt x="5272088" y="694972"/>
                  <a:pt x="5272088" y="796572"/>
                </a:cubicBezTo>
                <a:close/>
                <a:moveTo>
                  <a:pt x="725488" y="593372"/>
                </a:moveTo>
                <a:cubicBezTo>
                  <a:pt x="744538" y="593372"/>
                  <a:pt x="744538" y="580672"/>
                  <a:pt x="782638" y="548922"/>
                </a:cubicBezTo>
                <a:cubicBezTo>
                  <a:pt x="884238" y="701322"/>
                  <a:pt x="922338" y="891822"/>
                  <a:pt x="922338" y="1050572"/>
                </a:cubicBezTo>
                <a:cubicBezTo>
                  <a:pt x="922338" y="1234722"/>
                  <a:pt x="757238" y="1463322"/>
                  <a:pt x="630238" y="1514122"/>
                </a:cubicBezTo>
                <a:cubicBezTo>
                  <a:pt x="681038" y="1558572"/>
                  <a:pt x="750888" y="1514122"/>
                  <a:pt x="750888" y="1603022"/>
                </a:cubicBezTo>
                <a:cubicBezTo>
                  <a:pt x="750888" y="1615722"/>
                  <a:pt x="744538" y="1622072"/>
                  <a:pt x="744538" y="1634772"/>
                </a:cubicBezTo>
                <a:cubicBezTo>
                  <a:pt x="700088" y="1685572"/>
                  <a:pt x="706438" y="1768122"/>
                  <a:pt x="630238" y="1780822"/>
                </a:cubicBezTo>
                <a:cubicBezTo>
                  <a:pt x="623888" y="1774472"/>
                  <a:pt x="623888" y="1761772"/>
                  <a:pt x="623888" y="1749072"/>
                </a:cubicBezTo>
                <a:lnTo>
                  <a:pt x="592138" y="1749072"/>
                </a:lnTo>
                <a:cubicBezTo>
                  <a:pt x="592138" y="1736372"/>
                  <a:pt x="592138" y="1717322"/>
                  <a:pt x="585788" y="1704622"/>
                </a:cubicBezTo>
                <a:cubicBezTo>
                  <a:pt x="573088" y="1717322"/>
                  <a:pt x="573088" y="1723672"/>
                  <a:pt x="573088" y="1736372"/>
                </a:cubicBezTo>
                <a:cubicBezTo>
                  <a:pt x="573088" y="1755422"/>
                  <a:pt x="579438" y="1799872"/>
                  <a:pt x="585788" y="1831622"/>
                </a:cubicBezTo>
                <a:cubicBezTo>
                  <a:pt x="598488" y="1837972"/>
                  <a:pt x="611188" y="1844322"/>
                  <a:pt x="623888" y="1844322"/>
                </a:cubicBezTo>
                <a:cubicBezTo>
                  <a:pt x="776288" y="1863372"/>
                  <a:pt x="947738" y="1895122"/>
                  <a:pt x="1106488" y="1914172"/>
                </a:cubicBezTo>
                <a:cubicBezTo>
                  <a:pt x="1106488" y="1914172"/>
                  <a:pt x="1112838" y="1914172"/>
                  <a:pt x="1119188" y="1907822"/>
                </a:cubicBezTo>
                <a:cubicBezTo>
                  <a:pt x="1100138" y="1888772"/>
                  <a:pt x="1074738" y="1863372"/>
                  <a:pt x="1068388" y="1837972"/>
                </a:cubicBezTo>
                <a:cubicBezTo>
                  <a:pt x="1049338" y="1755422"/>
                  <a:pt x="1049338" y="1666522"/>
                  <a:pt x="1042988" y="1577622"/>
                </a:cubicBezTo>
                <a:lnTo>
                  <a:pt x="1049338" y="1291872"/>
                </a:lnTo>
                <a:cubicBezTo>
                  <a:pt x="1042988" y="1215672"/>
                  <a:pt x="1042988" y="1126772"/>
                  <a:pt x="1030288" y="1056922"/>
                </a:cubicBezTo>
                <a:cubicBezTo>
                  <a:pt x="1023938" y="987072"/>
                  <a:pt x="1004888" y="853722"/>
                  <a:pt x="1004888" y="834672"/>
                </a:cubicBezTo>
                <a:cubicBezTo>
                  <a:pt x="1004888" y="821972"/>
                  <a:pt x="1017588" y="783872"/>
                  <a:pt x="1017588" y="764822"/>
                </a:cubicBezTo>
                <a:cubicBezTo>
                  <a:pt x="1017588" y="752122"/>
                  <a:pt x="992188" y="714022"/>
                  <a:pt x="992188" y="694972"/>
                </a:cubicBezTo>
                <a:cubicBezTo>
                  <a:pt x="992188" y="669572"/>
                  <a:pt x="1036638" y="644172"/>
                  <a:pt x="1055688" y="644172"/>
                </a:cubicBezTo>
                <a:cubicBezTo>
                  <a:pt x="1068388" y="644172"/>
                  <a:pt x="1081088" y="656872"/>
                  <a:pt x="1081088" y="669572"/>
                </a:cubicBezTo>
                <a:cubicBezTo>
                  <a:pt x="1087438" y="701322"/>
                  <a:pt x="1068388" y="739422"/>
                  <a:pt x="1081088" y="771172"/>
                </a:cubicBezTo>
                <a:cubicBezTo>
                  <a:pt x="1106488" y="866422"/>
                  <a:pt x="1150938" y="961672"/>
                  <a:pt x="1169988" y="1069622"/>
                </a:cubicBezTo>
                <a:cubicBezTo>
                  <a:pt x="1208088" y="1266472"/>
                  <a:pt x="1227138" y="1501422"/>
                  <a:pt x="1227138" y="1698272"/>
                </a:cubicBezTo>
                <a:cubicBezTo>
                  <a:pt x="1227138" y="1717322"/>
                  <a:pt x="1227138" y="1818922"/>
                  <a:pt x="1220788" y="1895122"/>
                </a:cubicBezTo>
                <a:cubicBezTo>
                  <a:pt x="1316038" y="1844322"/>
                  <a:pt x="1303338" y="1717322"/>
                  <a:pt x="1322388" y="1634772"/>
                </a:cubicBezTo>
                <a:lnTo>
                  <a:pt x="1322388" y="1171222"/>
                </a:lnTo>
                <a:cubicBezTo>
                  <a:pt x="1296988" y="1044222"/>
                  <a:pt x="1214438" y="898172"/>
                  <a:pt x="1150938" y="764822"/>
                </a:cubicBezTo>
                <a:cubicBezTo>
                  <a:pt x="1144588" y="752122"/>
                  <a:pt x="1150938" y="733072"/>
                  <a:pt x="1150938" y="720372"/>
                </a:cubicBezTo>
                <a:cubicBezTo>
                  <a:pt x="1150938" y="682272"/>
                  <a:pt x="1169988" y="656872"/>
                  <a:pt x="1144588" y="625122"/>
                </a:cubicBezTo>
                <a:cubicBezTo>
                  <a:pt x="1220788" y="644172"/>
                  <a:pt x="1290638" y="644172"/>
                  <a:pt x="1366838" y="682272"/>
                </a:cubicBezTo>
                <a:cubicBezTo>
                  <a:pt x="1417638" y="707672"/>
                  <a:pt x="1398588" y="796572"/>
                  <a:pt x="1443038" y="847372"/>
                </a:cubicBezTo>
                <a:cubicBezTo>
                  <a:pt x="1481138" y="885472"/>
                  <a:pt x="1493838" y="910872"/>
                  <a:pt x="1525588" y="961672"/>
                </a:cubicBezTo>
                <a:cubicBezTo>
                  <a:pt x="1544638" y="993422"/>
                  <a:pt x="1709738" y="1152172"/>
                  <a:pt x="1709738" y="1202972"/>
                </a:cubicBezTo>
                <a:cubicBezTo>
                  <a:pt x="1709738" y="1222022"/>
                  <a:pt x="1652588" y="1355372"/>
                  <a:pt x="1620838" y="1425222"/>
                </a:cubicBezTo>
                <a:cubicBezTo>
                  <a:pt x="1582738" y="1514122"/>
                  <a:pt x="1538288" y="1603022"/>
                  <a:pt x="1481138" y="1685572"/>
                </a:cubicBezTo>
                <a:cubicBezTo>
                  <a:pt x="1481138" y="1691922"/>
                  <a:pt x="1436688" y="1704622"/>
                  <a:pt x="1423988" y="1704622"/>
                </a:cubicBezTo>
                <a:cubicBezTo>
                  <a:pt x="1411288" y="1787172"/>
                  <a:pt x="1398588" y="1869722"/>
                  <a:pt x="1398588" y="1952272"/>
                </a:cubicBezTo>
                <a:cubicBezTo>
                  <a:pt x="1392238" y="2091972"/>
                  <a:pt x="1392238" y="2111022"/>
                  <a:pt x="1392238" y="2130072"/>
                </a:cubicBezTo>
                <a:cubicBezTo>
                  <a:pt x="1366838" y="2130072"/>
                  <a:pt x="1360488" y="2117372"/>
                  <a:pt x="1347788" y="2104672"/>
                </a:cubicBezTo>
                <a:cubicBezTo>
                  <a:pt x="1341438" y="2174522"/>
                  <a:pt x="1328738" y="2307872"/>
                  <a:pt x="1328738" y="2326922"/>
                </a:cubicBezTo>
                <a:lnTo>
                  <a:pt x="1328738" y="2517422"/>
                </a:lnTo>
                <a:cubicBezTo>
                  <a:pt x="1284288" y="2771422"/>
                  <a:pt x="1284288" y="3012722"/>
                  <a:pt x="1195388" y="3266722"/>
                </a:cubicBezTo>
                <a:cubicBezTo>
                  <a:pt x="1176338" y="3304822"/>
                  <a:pt x="1195388" y="3355622"/>
                  <a:pt x="1189038" y="3400072"/>
                </a:cubicBezTo>
                <a:cubicBezTo>
                  <a:pt x="1189038" y="3412772"/>
                  <a:pt x="1169988" y="3425472"/>
                  <a:pt x="1169988" y="3450872"/>
                </a:cubicBezTo>
                <a:cubicBezTo>
                  <a:pt x="1157288" y="3514372"/>
                  <a:pt x="1150938" y="3654072"/>
                  <a:pt x="1150938" y="3666772"/>
                </a:cubicBezTo>
                <a:cubicBezTo>
                  <a:pt x="1150938" y="3685822"/>
                  <a:pt x="1163638" y="3698522"/>
                  <a:pt x="1163638" y="3711222"/>
                </a:cubicBezTo>
                <a:cubicBezTo>
                  <a:pt x="1169988" y="3723922"/>
                  <a:pt x="1169988" y="3742972"/>
                  <a:pt x="1182688" y="3762022"/>
                </a:cubicBezTo>
                <a:cubicBezTo>
                  <a:pt x="1227138" y="3831872"/>
                  <a:pt x="1296988" y="3869972"/>
                  <a:pt x="1366838" y="3901722"/>
                </a:cubicBezTo>
                <a:cubicBezTo>
                  <a:pt x="1392238" y="3920772"/>
                  <a:pt x="1436688" y="3927122"/>
                  <a:pt x="1474788" y="3933472"/>
                </a:cubicBezTo>
                <a:lnTo>
                  <a:pt x="1493838" y="3971572"/>
                </a:lnTo>
                <a:cubicBezTo>
                  <a:pt x="1481138" y="3984272"/>
                  <a:pt x="1468438" y="3990622"/>
                  <a:pt x="1455738" y="3996972"/>
                </a:cubicBezTo>
                <a:cubicBezTo>
                  <a:pt x="1423988" y="4009672"/>
                  <a:pt x="1379538" y="4022372"/>
                  <a:pt x="1360488" y="4022372"/>
                </a:cubicBezTo>
                <a:cubicBezTo>
                  <a:pt x="1347788" y="4022372"/>
                  <a:pt x="1227138" y="4009672"/>
                  <a:pt x="1169988" y="3990622"/>
                </a:cubicBezTo>
                <a:cubicBezTo>
                  <a:pt x="1125538" y="3977922"/>
                  <a:pt x="1074738" y="3920772"/>
                  <a:pt x="1055688" y="3920772"/>
                </a:cubicBezTo>
                <a:cubicBezTo>
                  <a:pt x="1042988" y="3920772"/>
                  <a:pt x="1036638" y="3939822"/>
                  <a:pt x="1017588" y="3939822"/>
                </a:cubicBezTo>
                <a:cubicBezTo>
                  <a:pt x="1004888" y="3939822"/>
                  <a:pt x="941388" y="3920772"/>
                  <a:pt x="903288" y="3908072"/>
                </a:cubicBezTo>
                <a:cubicBezTo>
                  <a:pt x="896938" y="3908072"/>
                  <a:pt x="896938" y="3901722"/>
                  <a:pt x="896938" y="3882672"/>
                </a:cubicBezTo>
                <a:cubicBezTo>
                  <a:pt x="896938" y="3869972"/>
                  <a:pt x="909638" y="3831872"/>
                  <a:pt x="903288" y="3806472"/>
                </a:cubicBezTo>
                <a:cubicBezTo>
                  <a:pt x="909638" y="3793772"/>
                  <a:pt x="903288" y="3781072"/>
                  <a:pt x="903288" y="3768372"/>
                </a:cubicBezTo>
                <a:lnTo>
                  <a:pt x="903288" y="3717572"/>
                </a:lnTo>
                <a:cubicBezTo>
                  <a:pt x="915988" y="3704872"/>
                  <a:pt x="935038" y="3692172"/>
                  <a:pt x="935038" y="3679472"/>
                </a:cubicBezTo>
                <a:cubicBezTo>
                  <a:pt x="935038" y="3673122"/>
                  <a:pt x="915988" y="3628672"/>
                  <a:pt x="922338" y="3609622"/>
                </a:cubicBezTo>
                <a:lnTo>
                  <a:pt x="922338" y="3463572"/>
                </a:lnTo>
                <a:cubicBezTo>
                  <a:pt x="909638" y="3425472"/>
                  <a:pt x="890588" y="3336572"/>
                  <a:pt x="890588" y="3323872"/>
                </a:cubicBezTo>
                <a:cubicBezTo>
                  <a:pt x="890588" y="3304822"/>
                  <a:pt x="896938" y="3292122"/>
                  <a:pt x="896938" y="3279422"/>
                </a:cubicBezTo>
                <a:cubicBezTo>
                  <a:pt x="903288" y="3228622"/>
                  <a:pt x="909638" y="3127022"/>
                  <a:pt x="909638" y="3114322"/>
                </a:cubicBezTo>
                <a:cubicBezTo>
                  <a:pt x="909638" y="3095272"/>
                  <a:pt x="935038" y="2993672"/>
                  <a:pt x="941388" y="2930172"/>
                </a:cubicBezTo>
                <a:cubicBezTo>
                  <a:pt x="941388" y="2930172"/>
                  <a:pt x="941388" y="2923822"/>
                  <a:pt x="935038" y="2917472"/>
                </a:cubicBezTo>
                <a:cubicBezTo>
                  <a:pt x="915988" y="2968272"/>
                  <a:pt x="896938" y="3025422"/>
                  <a:pt x="890588" y="3076222"/>
                </a:cubicBezTo>
                <a:cubicBezTo>
                  <a:pt x="871538" y="3241322"/>
                  <a:pt x="839788" y="3584222"/>
                  <a:pt x="839788" y="3603272"/>
                </a:cubicBezTo>
                <a:cubicBezTo>
                  <a:pt x="839788" y="3615972"/>
                  <a:pt x="846138" y="3635022"/>
                  <a:pt x="846138" y="3647722"/>
                </a:cubicBezTo>
                <a:cubicBezTo>
                  <a:pt x="852488" y="3685822"/>
                  <a:pt x="846138" y="3749322"/>
                  <a:pt x="846138" y="3762022"/>
                </a:cubicBezTo>
                <a:cubicBezTo>
                  <a:pt x="846138" y="3781072"/>
                  <a:pt x="865188" y="3838222"/>
                  <a:pt x="865188" y="3857272"/>
                </a:cubicBezTo>
                <a:cubicBezTo>
                  <a:pt x="865188" y="3901722"/>
                  <a:pt x="782638" y="3882672"/>
                  <a:pt x="782638" y="3990622"/>
                </a:cubicBezTo>
                <a:cubicBezTo>
                  <a:pt x="782638" y="4111272"/>
                  <a:pt x="877888" y="4193822"/>
                  <a:pt x="941388" y="4320822"/>
                </a:cubicBezTo>
                <a:cubicBezTo>
                  <a:pt x="947738" y="4333522"/>
                  <a:pt x="966788" y="4352572"/>
                  <a:pt x="979488" y="4365272"/>
                </a:cubicBezTo>
                <a:cubicBezTo>
                  <a:pt x="941388" y="4397022"/>
                  <a:pt x="890588" y="4397022"/>
                  <a:pt x="852488" y="4397022"/>
                </a:cubicBezTo>
                <a:cubicBezTo>
                  <a:pt x="757238" y="4397022"/>
                  <a:pt x="681038" y="4377972"/>
                  <a:pt x="598488" y="4250972"/>
                </a:cubicBezTo>
                <a:cubicBezTo>
                  <a:pt x="554038" y="4174772"/>
                  <a:pt x="528638" y="4206522"/>
                  <a:pt x="528638" y="4149372"/>
                </a:cubicBezTo>
                <a:cubicBezTo>
                  <a:pt x="528638" y="4136672"/>
                  <a:pt x="541338" y="4092222"/>
                  <a:pt x="541338" y="4079522"/>
                </a:cubicBezTo>
                <a:cubicBezTo>
                  <a:pt x="541338" y="4060472"/>
                  <a:pt x="522288" y="3996972"/>
                  <a:pt x="522288" y="3984272"/>
                </a:cubicBezTo>
                <a:cubicBezTo>
                  <a:pt x="522288" y="3965222"/>
                  <a:pt x="566738" y="3908072"/>
                  <a:pt x="566738" y="3882672"/>
                </a:cubicBezTo>
                <a:cubicBezTo>
                  <a:pt x="566738" y="3869972"/>
                  <a:pt x="509588" y="3666772"/>
                  <a:pt x="509588" y="3654072"/>
                </a:cubicBezTo>
                <a:lnTo>
                  <a:pt x="509588" y="3527072"/>
                </a:lnTo>
                <a:cubicBezTo>
                  <a:pt x="528638" y="3463572"/>
                  <a:pt x="528638" y="3368322"/>
                  <a:pt x="528638" y="3311172"/>
                </a:cubicBezTo>
                <a:cubicBezTo>
                  <a:pt x="528638" y="3292122"/>
                  <a:pt x="547688" y="3273072"/>
                  <a:pt x="547688" y="3254022"/>
                </a:cubicBezTo>
                <a:cubicBezTo>
                  <a:pt x="547688" y="3241322"/>
                  <a:pt x="534988" y="3228622"/>
                  <a:pt x="534988" y="3209572"/>
                </a:cubicBezTo>
                <a:cubicBezTo>
                  <a:pt x="534988" y="3196872"/>
                  <a:pt x="547688" y="3127022"/>
                  <a:pt x="547688" y="3088922"/>
                </a:cubicBezTo>
                <a:cubicBezTo>
                  <a:pt x="560388" y="2974622"/>
                  <a:pt x="598488" y="2765072"/>
                  <a:pt x="598488" y="2746022"/>
                </a:cubicBezTo>
                <a:cubicBezTo>
                  <a:pt x="598488" y="2733322"/>
                  <a:pt x="566738" y="2504722"/>
                  <a:pt x="566738" y="2492022"/>
                </a:cubicBezTo>
                <a:cubicBezTo>
                  <a:pt x="566738" y="2472972"/>
                  <a:pt x="579438" y="2396772"/>
                  <a:pt x="579438" y="2384072"/>
                </a:cubicBezTo>
                <a:cubicBezTo>
                  <a:pt x="579438" y="2365022"/>
                  <a:pt x="566738" y="2365022"/>
                  <a:pt x="566738" y="2352322"/>
                </a:cubicBezTo>
                <a:cubicBezTo>
                  <a:pt x="554038" y="2288822"/>
                  <a:pt x="547688" y="2257072"/>
                  <a:pt x="547688" y="2206272"/>
                </a:cubicBezTo>
                <a:cubicBezTo>
                  <a:pt x="547688" y="2187222"/>
                  <a:pt x="528638" y="2161822"/>
                  <a:pt x="522288" y="2155472"/>
                </a:cubicBezTo>
                <a:lnTo>
                  <a:pt x="319088" y="2155472"/>
                </a:lnTo>
                <a:cubicBezTo>
                  <a:pt x="280988" y="2136422"/>
                  <a:pt x="223838" y="2149122"/>
                  <a:pt x="223838" y="2104672"/>
                </a:cubicBezTo>
                <a:lnTo>
                  <a:pt x="357188" y="1660172"/>
                </a:lnTo>
                <a:cubicBezTo>
                  <a:pt x="242888" y="1526822"/>
                  <a:pt x="84138" y="1310922"/>
                  <a:pt x="7938" y="1234722"/>
                </a:cubicBezTo>
                <a:cubicBezTo>
                  <a:pt x="-4763" y="1222022"/>
                  <a:pt x="1588" y="1209322"/>
                  <a:pt x="1588" y="1190272"/>
                </a:cubicBezTo>
                <a:cubicBezTo>
                  <a:pt x="1588" y="1044222"/>
                  <a:pt x="192088" y="885472"/>
                  <a:pt x="350838" y="783872"/>
                </a:cubicBezTo>
                <a:cubicBezTo>
                  <a:pt x="363538" y="777522"/>
                  <a:pt x="369888" y="764822"/>
                  <a:pt x="376238" y="752122"/>
                </a:cubicBezTo>
                <a:cubicBezTo>
                  <a:pt x="427038" y="656872"/>
                  <a:pt x="388938" y="548922"/>
                  <a:pt x="503238" y="548922"/>
                </a:cubicBezTo>
                <a:cubicBezTo>
                  <a:pt x="560388" y="548922"/>
                  <a:pt x="706438" y="593372"/>
                  <a:pt x="725488" y="593372"/>
                </a:cubicBezTo>
                <a:close/>
                <a:moveTo>
                  <a:pt x="2605088" y="593372"/>
                </a:moveTo>
                <a:cubicBezTo>
                  <a:pt x="2636838" y="618772"/>
                  <a:pt x="2630488" y="669572"/>
                  <a:pt x="2630488" y="701322"/>
                </a:cubicBezTo>
                <a:cubicBezTo>
                  <a:pt x="2630488" y="790222"/>
                  <a:pt x="2566988" y="879122"/>
                  <a:pt x="2566988" y="923572"/>
                </a:cubicBezTo>
                <a:cubicBezTo>
                  <a:pt x="2566988" y="974372"/>
                  <a:pt x="2636838" y="968022"/>
                  <a:pt x="2655888" y="1025172"/>
                </a:cubicBezTo>
                <a:cubicBezTo>
                  <a:pt x="2674938" y="1063272"/>
                  <a:pt x="2687638" y="1114072"/>
                  <a:pt x="2700338" y="1158522"/>
                </a:cubicBezTo>
                <a:cubicBezTo>
                  <a:pt x="2725738" y="1133122"/>
                  <a:pt x="2725738" y="1095022"/>
                  <a:pt x="2751138" y="1075972"/>
                </a:cubicBezTo>
                <a:cubicBezTo>
                  <a:pt x="2763838" y="1056922"/>
                  <a:pt x="2960688" y="1012472"/>
                  <a:pt x="2960688" y="936272"/>
                </a:cubicBezTo>
                <a:cubicBezTo>
                  <a:pt x="2960688" y="917222"/>
                  <a:pt x="2928938" y="821972"/>
                  <a:pt x="2928938" y="802922"/>
                </a:cubicBezTo>
                <a:cubicBezTo>
                  <a:pt x="2928938" y="739422"/>
                  <a:pt x="2941638" y="618772"/>
                  <a:pt x="3049588" y="618772"/>
                </a:cubicBezTo>
                <a:cubicBezTo>
                  <a:pt x="3081338" y="618772"/>
                  <a:pt x="3132138" y="631472"/>
                  <a:pt x="3157538" y="688622"/>
                </a:cubicBezTo>
                <a:cubicBezTo>
                  <a:pt x="3170238" y="707672"/>
                  <a:pt x="3157538" y="745772"/>
                  <a:pt x="3170238" y="777522"/>
                </a:cubicBezTo>
                <a:cubicBezTo>
                  <a:pt x="3170238" y="790222"/>
                  <a:pt x="3189288" y="802922"/>
                  <a:pt x="3189288" y="815622"/>
                </a:cubicBezTo>
                <a:cubicBezTo>
                  <a:pt x="3189288" y="834672"/>
                  <a:pt x="3144838" y="936272"/>
                  <a:pt x="3144838" y="948972"/>
                </a:cubicBezTo>
                <a:cubicBezTo>
                  <a:pt x="3144838" y="993422"/>
                  <a:pt x="3233738" y="999772"/>
                  <a:pt x="3246438" y="1006122"/>
                </a:cubicBezTo>
                <a:cubicBezTo>
                  <a:pt x="3265488" y="1012472"/>
                  <a:pt x="3284538" y="1018822"/>
                  <a:pt x="3303588" y="1031522"/>
                </a:cubicBezTo>
                <a:cubicBezTo>
                  <a:pt x="3341688" y="1056922"/>
                  <a:pt x="3322638" y="1095022"/>
                  <a:pt x="3354388" y="1126772"/>
                </a:cubicBezTo>
                <a:cubicBezTo>
                  <a:pt x="3386138" y="1114072"/>
                  <a:pt x="3443288" y="1082322"/>
                  <a:pt x="3475038" y="1037872"/>
                </a:cubicBezTo>
                <a:cubicBezTo>
                  <a:pt x="3487738" y="1018822"/>
                  <a:pt x="3506788" y="987072"/>
                  <a:pt x="3506788" y="968022"/>
                </a:cubicBezTo>
                <a:cubicBezTo>
                  <a:pt x="3506788" y="955322"/>
                  <a:pt x="3468688" y="923572"/>
                  <a:pt x="3468688" y="904522"/>
                </a:cubicBezTo>
                <a:cubicBezTo>
                  <a:pt x="3468688" y="891822"/>
                  <a:pt x="3475038" y="879122"/>
                  <a:pt x="3475038" y="866422"/>
                </a:cubicBezTo>
                <a:cubicBezTo>
                  <a:pt x="3481388" y="853722"/>
                  <a:pt x="3475038" y="834672"/>
                  <a:pt x="3475038" y="815622"/>
                </a:cubicBezTo>
                <a:cubicBezTo>
                  <a:pt x="3475038" y="752122"/>
                  <a:pt x="3519488" y="694972"/>
                  <a:pt x="3589338" y="694972"/>
                </a:cubicBezTo>
                <a:cubicBezTo>
                  <a:pt x="3722688" y="694972"/>
                  <a:pt x="3709988" y="841022"/>
                  <a:pt x="3709988" y="898172"/>
                </a:cubicBezTo>
                <a:cubicBezTo>
                  <a:pt x="3709988" y="917222"/>
                  <a:pt x="3671888" y="1006122"/>
                  <a:pt x="3671888" y="1025172"/>
                </a:cubicBezTo>
                <a:cubicBezTo>
                  <a:pt x="3671888" y="1037872"/>
                  <a:pt x="3735388" y="1088672"/>
                  <a:pt x="3735388" y="1101372"/>
                </a:cubicBezTo>
                <a:cubicBezTo>
                  <a:pt x="3735388" y="1120422"/>
                  <a:pt x="3709988" y="1171222"/>
                  <a:pt x="3709988" y="1190272"/>
                </a:cubicBezTo>
                <a:cubicBezTo>
                  <a:pt x="3709988" y="1272822"/>
                  <a:pt x="3786188" y="1412522"/>
                  <a:pt x="3786188" y="1412522"/>
                </a:cubicBezTo>
                <a:cubicBezTo>
                  <a:pt x="3786188" y="1431572"/>
                  <a:pt x="3754438" y="1469672"/>
                  <a:pt x="3754438" y="1488722"/>
                </a:cubicBezTo>
                <a:cubicBezTo>
                  <a:pt x="3754438" y="1501422"/>
                  <a:pt x="3760788" y="1571272"/>
                  <a:pt x="3767138" y="1615722"/>
                </a:cubicBezTo>
                <a:cubicBezTo>
                  <a:pt x="3792538" y="1564922"/>
                  <a:pt x="3824288" y="1482372"/>
                  <a:pt x="3824288" y="1463322"/>
                </a:cubicBezTo>
                <a:cubicBezTo>
                  <a:pt x="3824288" y="1450622"/>
                  <a:pt x="3811588" y="1450622"/>
                  <a:pt x="3811588" y="1437922"/>
                </a:cubicBezTo>
                <a:cubicBezTo>
                  <a:pt x="3811588" y="1418872"/>
                  <a:pt x="3824288" y="1361722"/>
                  <a:pt x="3824288" y="1323622"/>
                </a:cubicBezTo>
                <a:cubicBezTo>
                  <a:pt x="3824288" y="1298222"/>
                  <a:pt x="3830638" y="1272822"/>
                  <a:pt x="3830638" y="1247422"/>
                </a:cubicBezTo>
                <a:lnTo>
                  <a:pt x="3849688" y="1095022"/>
                </a:lnTo>
                <a:cubicBezTo>
                  <a:pt x="3830638" y="1037872"/>
                  <a:pt x="3906838" y="1056922"/>
                  <a:pt x="3900488" y="1018822"/>
                </a:cubicBezTo>
                <a:cubicBezTo>
                  <a:pt x="3875088" y="948972"/>
                  <a:pt x="3976688" y="974372"/>
                  <a:pt x="3976688" y="923572"/>
                </a:cubicBezTo>
                <a:cubicBezTo>
                  <a:pt x="3976688" y="904522"/>
                  <a:pt x="3944938" y="853722"/>
                  <a:pt x="3938588" y="815622"/>
                </a:cubicBezTo>
                <a:cubicBezTo>
                  <a:pt x="3932238" y="790222"/>
                  <a:pt x="3938588" y="752122"/>
                  <a:pt x="3932238" y="733072"/>
                </a:cubicBezTo>
                <a:cubicBezTo>
                  <a:pt x="3932238" y="714022"/>
                  <a:pt x="3906838" y="714022"/>
                  <a:pt x="3900488" y="714022"/>
                </a:cubicBezTo>
                <a:cubicBezTo>
                  <a:pt x="3951288" y="606072"/>
                  <a:pt x="3963988" y="567972"/>
                  <a:pt x="4059238" y="567972"/>
                </a:cubicBezTo>
                <a:cubicBezTo>
                  <a:pt x="4071938" y="567972"/>
                  <a:pt x="4211638" y="574322"/>
                  <a:pt x="4211638" y="644172"/>
                </a:cubicBezTo>
                <a:cubicBezTo>
                  <a:pt x="4211638" y="663222"/>
                  <a:pt x="4205288" y="726722"/>
                  <a:pt x="4198938" y="764822"/>
                </a:cubicBezTo>
                <a:cubicBezTo>
                  <a:pt x="4198938" y="783872"/>
                  <a:pt x="4179888" y="809272"/>
                  <a:pt x="4179888" y="828322"/>
                </a:cubicBezTo>
                <a:cubicBezTo>
                  <a:pt x="4179888" y="841022"/>
                  <a:pt x="4198938" y="891822"/>
                  <a:pt x="4211638" y="923572"/>
                </a:cubicBezTo>
                <a:cubicBezTo>
                  <a:pt x="4243388" y="980722"/>
                  <a:pt x="4332288" y="987072"/>
                  <a:pt x="4383088" y="1018822"/>
                </a:cubicBezTo>
                <a:cubicBezTo>
                  <a:pt x="4402138" y="1031522"/>
                  <a:pt x="4414838" y="1050572"/>
                  <a:pt x="4421188" y="1075972"/>
                </a:cubicBezTo>
                <a:cubicBezTo>
                  <a:pt x="4465638" y="1171222"/>
                  <a:pt x="4459288" y="1183922"/>
                  <a:pt x="4459288" y="1266472"/>
                </a:cubicBezTo>
                <a:cubicBezTo>
                  <a:pt x="4459288" y="1596672"/>
                  <a:pt x="4364038" y="1818922"/>
                  <a:pt x="4364038" y="1857022"/>
                </a:cubicBezTo>
                <a:lnTo>
                  <a:pt x="4364038" y="2047522"/>
                </a:lnTo>
                <a:cubicBezTo>
                  <a:pt x="4357688" y="2117372"/>
                  <a:pt x="4319588" y="2238022"/>
                  <a:pt x="4319588" y="2250722"/>
                </a:cubicBezTo>
                <a:lnTo>
                  <a:pt x="4364038" y="2701572"/>
                </a:lnTo>
                <a:cubicBezTo>
                  <a:pt x="4357688" y="2853972"/>
                  <a:pt x="4338638" y="2993672"/>
                  <a:pt x="4319588" y="3146072"/>
                </a:cubicBezTo>
                <a:cubicBezTo>
                  <a:pt x="4313238" y="3171472"/>
                  <a:pt x="4332288" y="3215922"/>
                  <a:pt x="4319588" y="3247672"/>
                </a:cubicBezTo>
                <a:cubicBezTo>
                  <a:pt x="4306888" y="3279422"/>
                  <a:pt x="4268788" y="3304822"/>
                  <a:pt x="4237038" y="3330222"/>
                </a:cubicBezTo>
                <a:cubicBezTo>
                  <a:pt x="4192588" y="3361972"/>
                  <a:pt x="4173538" y="3355622"/>
                  <a:pt x="4129088" y="3355622"/>
                </a:cubicBezTo>
                <a:cubicBezTo>
                  <a:pt x="4103688" y="3355622"/>
                  <a:pt x="4059238" y="3361972"/>
                  <a:pt x="4059238" y="3317522"/>
                </a:cubicBezTo>
                <a:cubicBezTo>
                  <a:pt x="4059238" y="3304822"/>
                  <a:pt x="4110038" y="3241322"/>
                  <a:pt x="4129088" y="3203222"/>
                </a:cubicBezTo>
                <a:cubicBezTo>
                  <a:pt x="4135438" y="3190522"/>
                  <a:pt x="4122738" y="3171472"/>
                  <a:pt x="4129088" y="3165122"/>
                </a:cubicBezTo>
                <a:cubicBezTo>
                  <a:pt x="4141788" y="3127022"/>
                  <a:pt x="4186238" y="3076222"/>
                  <a:pt x="4186238" y="3063522"/>
                </a:cubicBezTo>
                <a:lnTo>
                  <a:pt x="4186238" y="2790472"/>
                </a:lnTo>
                <a:cubicBezTo>
                  <a:pt x="4154488" y="2669822"/>
                  <a:pt x="4198938" y="2555522"/>
                  <a:pt x="4110038" y="2441222"/>
                </a:cubicBezTo>
                <a:cubicBezTo>
                  <a:pt x="4110038" y="2441222"/>
                  <a:pt x="4103688" y="2434872"/>
                  <a:pt x="4103688" y="2453922"/>
                </a:cubicBezTo>
                <a:cubicBezTo>
                  <a:pt x="4103688" y="2466622"/>
                  <a:pt x="4116388" y="2498372"/>
                  <a:pt x="4116388" y="2523772"/>
                </a:cubicBezTo>
                <a:cubicBezTo>
                  <a:pt x="4122738" y="2561872"/>
                  <a:pt x="4129088" y="2631722"/>
                  <a:pt x="4129088" y="2650772"/>
                </a:cubicBezTo>
                <a:cubicBezTo>
                  <a:pt x="4129088" y="2663472"/>
                  <a:pt x="4129088" y="2682522"/>
                  <a:pt x="4122738" y="2879372"/>
                </a:cubicBezTo>
                <a:cubicBezTo>
                  <a:pt x="4116388" y="2930172"/>
                  <a:pt x="4122738" y="3000022"/>
                  <a:pt x="4090988" y="3063522"/>
                </a:cubicBezTo>
                <a:cubicBezTo>
                  <a:pt x="4078288" y="3088922"/>
                  <a:pt x="4014788" y="3088922"/>
                  <a:pt x="3995738" y="3088922"/>
                </a:cubicBezTo>
                <a:cubicBezTo>
                  <a:pt x="3913188" y="3095272"/>
                  <a:pt x="3824288" y="3101622"/>
                  <a:pt x="3741738" y="3101622"/>
                </a:cubicBezTo>
                <a:cubicBezTo>
                  <a:pt x="3716338" y="3088922"/>
                  <a:pt x="3722688" y="3069872"/>
                  <a:pt x="3729038" y="3057172"/>
                </a:cubicBezTo>
                <a:cubicBezTo>
                  <a:pt x="3678238" y="3050822"/>
                  <a:pt x="3582988" y="3044472"/>
                  <a:pt x="3570288" y="3044472"/>
                </a:cubicBezTo>
                <a:cubicBezTo>
                  <a:pt x="3551238" y="3044472"/>
                  <a:pt x="3538538" y="3044472"/>
                  <a:pt x="3519488" y="3050822"/>
                </a:cubicBezTo>
                <a:cubicBezTo>
                  <a:pt x="3551238" y="3088922"/>
                  <a:pt x="3595688" y="3127022"/>
                  <a:pt x="3633788" y="3158772"/>
                </a:cubicBezTo>
                <a:cubicBezTo>
                  <a:pt x="3608388" y="3203222"/>
                  <a:pt x="3551238" y="3215922"/>
                  <a:pt x="3513138" y="3215922"/>
                </a:cubicBezTo>
                <a:cubicBezTo>
                  <a:pt x="3449638" y="3215922"/>
                  <a:pt x="3411538" y="3196872"/>
                  <a:pt x="3373438" y="3139722"/>
                </a:cubicBezTo>
                <a:cubicBezTo>
                  <a:pt x="3348038" y="3107972"/>
                  <a:pt x="3367088" y="3044472"/>
                  <a:pt x="3354388" y="3006372"/>
                </a:cubicBezTo>
                <a:cubicBezTo>
                  <a:pt x="3348038" y="2980972"/>
                  <a:pt x="3328988" y="2949222"/>
                  <a:pt x="3322638" y="2917472"/>
                </a:cubicBezTo>
                <a:cubicBezTo>
                  <a:pt x="3309938" y="2866672"/>
                  <a:pt x="3303588" y="2765072"/>
                  <a:pt x="3303588" y="2752372"/>
                </a:cubicBezTo>
                <a:lnTo>
                  <a:pt x="3303588" y="2587272"/>
                </a:lnTo>
                <a:cubicBezTo>
                  <a:pt x="3322638" y="2384072"/>
                  <a:pt x="3360738" y="2320572"/>
                  <a:pt x="3360738" y="2149122"/>
                </a:cubicBezTo>
                <a:cubicBezTo>
                  <a:pt x="3360738" y="2142772"/>
                  <a:pt x="3360738" y="1996722"/>
                  <a:pt x="3328988" y="1952272"/>
                </a:cubicBezTo>
                <a:cubicBezTo>
                  <a:pt x="3259138" y="2091972"/>
                  <a:pt x="3233738" y="2263422"/>
                  <a:pt x="3214688" y="2415822"/>
                </a:cubicBezTo>
                <a:cubicBezTo>
                  <a:pt x="3201988" y="2523772"/>
                  <a:pt x="3214688" y="2739672"/>
                  <a:pt x="3214688" y="2758722"/>
                </a:cubicBezTo>
                <a:cubicBezTo>
                  <a:pt x="3214688" y="2771422"/>
                  <a:pt x="3201988" y="2898422"/>
                  <a:pt x="3201988" y="2911122"/>
                </a:cubicBezTo>
                <a:cubicBezTo>
                  <a:pt x="3201988" y="2942872"/>
                  <a:pt x="3265488" y="3038122"/>
                  <a:pt x="3265488" y="3050822"/>
                </a:cubicBezTo>
                <a:cubicBezTo>
                  <a:pt x="3265488" y="3069872"/>
                  <a:pt x="3214688" y="3082572"/>
                  <a:pt x="3214688" y="3082572"/>
                </a:cubicBezTo>
                <a:cubicBezTo>
                  <a:pt x="3201988" y="3082572"/>
                  <a:pt x="3163888" y="3076222"/>
                  <a:pt x="3144838" y="3063522"/>
                </a:cubicBezTo>
                <a:cubicBezTo>
                  <a:pt x="3106738" y="3038122"/>
                  <a:pt x="3074988" y="3012722"/>
                  <a:pt x="3055938" y="2987322"/>
                </a:cubicBezTo>
                <a:cubicBezTo>
                  <a:pt x="3049588" y="2974622"/>
                  <a:pt x="3055938" y="2955572"/>
                  <a:pt x="3055938" y="2942872"/>
                </a:cubicBezTo>
                <a:cubicBezTo>
                  <a:pt x="3055938" y="2930172"/>
                  <a:pt x="3062288" y="2911122"/>
                  <a:pt x="3062288" y="2898422"/>
                </a:cubicBezTo>
                <a:cubicBezTo>
                  <a:pt x="3062288" y="2879372"/>
                  <a:pt x="3030538" y="2720622"/>
                  <a:pt x="3030538" y="2707922"/>
                </a:cubicBezTo>
                <a:lnTo>
                  <a:pt x="3043238" y="2307872"/>
                </a:lnTo>
                <a:cubicBezTo>
                  <a:pt x="3036888" y="2276122"/>
                  <a:pt x="3030538" y="2238022"/>
                  <a:pt x="3024188" y="2199922"/>
                </a:cubicBezTo>
                <a:cubicBezTo>
                  <a:pt x="3011488" y="2212622"/>
                  <a:pt x="2992438" y="2238022"/>
                  <a:pt x="2992438" y="2257072"/>
                </a:cubicBezTo>
                <a:cubicBezTo>
                  <a:pt x="2960688" y="2403122"/>
                  <a:pt x="2909888" y="2688872"/>
                  <a:pt x="2909888" y="2707922"/>
                </a:cubicBezTo>
                <a:lnTo>
                  <a:pt x="2909888" y="2892072"/>
                </a:lnTo>
                <a:cubicBezTo>
                  <a:pt x="2897188" y="2936522"/>
                  <a:pt x="2884488" y="3000022"/>
                  <a:pt x="2884488" y="3019072"/>
                </a:cubicBezTo>
                <a:cubicBezTo>
                  <a:pt x="2884488" y="3031772"/>
                  <a:pt x="2903538" y="3082572"/>
                  <a:pt x="2903538" y="3095272"/>
                </a:cubicBezTo>
                <a:cubicBezTo>
                  <a:pt x="2903538" y="3133372"/>
                  <a:pt x="2871788" y="3152422"/>
                  <a:pt x="2846388" y="3152422"/>
                </a:cubicBezTo>
                <a:cubicBezTo>
                  <a:pt x="2795588" y="3152422"/>
                  <a:pt x="2757488" y="3139722"/>
                  <a:pt x="2757488" y="3088922"/>
                </a:cubicBezTo>
                <a:cubicBezTo>
                  <a:pt x="2757488" y="3076222"/>
                  <a:pt x="2776538" y="3012722"/>
                  <a:pt x="2776538" y="2993672"/>
                </a:cubicBezTo>
                <a:cubicBezTo>
                  <a:pt x="2776538" y="2980972"/>
                  <a:pt x="2738438" y="2923822"/>
                  <a:pt x="2738438" y="2911122"/>
                </a:cubicBezTo>
                <a:lnTo>
                  <a:pt x="2770188" y="2492022"/>
                </a:lnTo>
                <a:lnTo>
                  <a:pt x="2770188" y="2193572"/>
                </a:lnTo>
                <a:cubicBezTo>
                  <a:pt x="2757488" y="2130072"/>
                  <a:pt x="2763838" y="2060222"/>
                  <a:pt x="2732088" y="1996722"/>
                </a:cubicBezTo>
                <a:lnTo>
                  <a:pt x="2706688" y="1996722"/>
                </a:lnTo>
                <a:lnTo>
                  <a:pt x="2706688" y="1971322"/>
                </a:lnTo>
                <a:lnTo>
                  <a:pt x="2693988" y="1958622"/>
                </a:lnTo>
                <a:cubicBezTo>
                  <a:pt x="2681288" y="1964972"/>
                  <a:pt x="2655888" y="1977672"/>
                  <a:pt x="2655888" y="1996722"/>
                </a:cubicBezTo>
                <a:lnTo>
                  <a:pt x="2655888" y="2130072"/>
                </a:lnTo>
                <a:cubicBezTo>
                  <a:pt x="2643188" y="2193572"/>
                  <a:pt x="2624138" y="2250722"/>
                  <a:pt x="2611438" y="2307872"/>
                </a:cubicBezTo>
                <a:cubicBezTo>
                  <a:pt x="2605088" y="2345972"/>
                  <a:pt x="2573338" y="2377722"/>
                  <a:pt x="2560638" y="2422172"/>
                </a:cubicBezTo>
                <a:cubicBezTo>
                  <a:pt x="2541588" y="2472972"/>
                  <a:pt x="2535238" y="2542822"/>
                  <a:pt x="2516188" y="2599972"/>
                </a:cubicBezTo>
                <a:cubicBezTo>
                  <a:pt x="2497138" y="2657122"/>
                  <a:pt x="2478088" y="2726972"/>
                  <a:pt x="2478088" y="2784122"/>
                </a:cubicBezTo>
                <a:lnTo>
                  <a:pt x="2497138" y="3133372"/>
                </a:lnTo>
                <a:cubicBezTo>
                  <a:pt x="2497138" y="3152422"/>
                  <a:pt x="2478088" y="3158772"/>
                  <a:pt x="2478088" y="3171472"/>
                </a:cubicBezTo>
                <a:cubicBezTo>
                  <a:pt x="2478088" y="3292122"/>
                  <a:pt x="2624138" y="3311172"/>
                  <a:pt x="2624138" y="3374672"/>
                </a:cubicBezTo>
                <a:cubicBezTo>
                  <a:pt x="2624138" y="3419122"/>
                  <a:pt x="2484438" y="3438172"/>
                  <a:pt x="2484438" y="3438172"/>
                </a:cubicBezTo>
                <a:cubicBezTo>
                  <a:pt x="2433638" y="3438172"/>
                  <a:pt x="2357438" y="3387372"/>
                  <a:pt x="2344738" y="3355622"/>
                </a:cubicBezTo>
                <a:cubicBezTo>
                  <a:pt x="2332038" y="3323872"/>
                  <a:pt x="2338388" y="3279422"/>
                  <a:pt x="2332038" y="3254022"/>
                </a:cubicBezTo>
                <a:cubicBezTo>
                  <a:pt x="2325688" y="3209572"/>
                  <a:pt x="2262188" y="3107972"/>
                  <a:pt x="2262188" y="3050822"/>
                </a:cubicBezTo>
                <a:lnTo>
                  <a:pt x="2293938" y="2625372"/>
                </a:lnTo>
                <a:cubicBezTo>
                  <a:pt x="2274888" y="2517422"/>
                  <a:pt x="2243138" y="2403122"/>
                  <a:pt x="2217738" y="2288822"/>
                </a:cubicBezTo>
                <a:cubicBezTo>
                  <a:pt x="2205038" y="2218972"/>
                  <a:pt x="2205038" y="2136422"/>
                  <a:pt x="2185988" y="2072922"/>
                </a:cubicBezTo>
                <a:cubicBezTo>
                  <a:pt x="2166938" y="2003072"/>
                  <a:pt x="2128838" y="1945922"/>
                  <a:pt x="2109788" y="1882422"/>
                </a:cubicBezTo>
                <a:cubicBezTo>
                  <a:pt x="2103438" y="1857022"/>
                  <a:pt x="2109788" y="1825272"/>
                  <a:pt x="2097088" y="1806222"/>
                </a:cubicBezTo>
                <a:cubicBezTo>
                  <a:pt x="2090738" y="1780822"/>
                  <a:pt x="2071688" y="1749072"/>
                  <a:pt x="2058988" y="1717322"/>
                </a:cubicBezTo>
                <a:cubicBezTo>
                  <a:pt x="2033588" y="1653822"/>
                  <a:pt x="2020888" y="1583972"/>
                  <a:pt x="2020888" y="1526822"/>
                </a:cubicBezTo>
                <a:cubicBezTo>
                  <a:pt x="2020888" y="1514122"/>
                  <a:pt x="2039938" y="1374422"/>
                  <a:pt x="2052638" y="1298222"/>
                </a:cubicBezTo>
                <a:cubicBezTo>
                  <a:pt x="2052638" y="1272822"/>
                  <a:pt x="2046288" y="1241072"/>
                  <a:pt x="2046288" y="1209322"/>
                </a:cubicBezTo>
                <a:cubicBezTo>
                  <a:pt x="2109788" y="987072"/>
                  <a:pt x="2389188" y="1056922"/>
                  <a:pt x="2389188" y="853722"/>
                </a:cubicBezTo>
                <a:cubicBezTo>
                  <a:pt x="2389188" y="841022"/>
                  <a:pt x="2357438" y="771172"/>
                  <a:pt x="2357438" y="758472"/>
                </a:cubicBezTo>
                <a:lnTo>
                  <a:pt x="2357438" y="637822"/>
                </a:lnTo>
                <a:cubicBezTo>
                  <a:pt x="2363788" y="625122"/>
                  <a:pt x="2363788" y="606072"/>
                  <a:pt x="2370138" y="599722"/>
                </a:cubicBezTo>
                <a:cubicBezTo>
                  <a:pt x="2389188" y="567972"/>
                  <a:pt x="2478088" y="529872"/>
                  <a:pt x="2497138" y="529872"/>
                </a:cubicBezTo>
                <a:cubicBezTo>
                  <a:pt x="2541588" y="529872"/>
                  <a:pt x="2560638" y="548922"/>
                  <a:pt x="2605088" y="593372"/>
                </a:cubicBezTo>
                <a:close/>
                <a:moveTo>
                  <a:pt x="10136187" y="675922"/>
                </a:moveTo>
                <a:cubicBezTo>
                  <a:pt x="10136187" y="694972"/>
                  <a:pt x="10123487" y="733072"/>
                  <a:pt x="10117137" y="783872"/>
                </a:cubicBezTo>
                <a:cubicBezTo>
                  <a:pt x="10129837" y="790222"/>
                  <a:pt x="10142537" y="790222"/>
                  <a:pt x="10155237" y="783872"/>
                </a:cubicBezTo>
                <a:cubicBezTo>
                  <a:pt x="10155237" y="783872"/>
                  <a:pt x="10161587" y="777522"/>
                  <a:pt x="10161587" y="796572"/>
                </a:cubicBezTo>
                <a:cubicBezTo>
                  <a:pt x="10161587" y="809272"/>
                  <a:pt x="10142537" y="841022"/>
                  <a:pt x="10136187" y="860072"/>
                </a:cubicBezTo>
                <a:cubicBezTo>
                  <a:pt x="10129837" y="872772"/>
                  <a:pt x="10110787" y="879122"/>
                  <a:pt x="10098087" y="898172"/>
                </a:cubicBezTo>
                <a:cubicBezTo>
                  <a:pt x="10072687" y="929922"/>
                  <a:pt x="10072687" y="993422"/>
                  <a:pt x="10079037" y="1044222"/>
                </a:cubicBezTo>
                <a:cubicBezTo>
                  <a:pt x="10047287" y="1069622"/>
                  <a:pt x="9983787" y="1133122"/>
                  <a:pt x="9939337" y="1145822"/>
                </a:cubicBezTo>
                <a:cubicBezTo>
                  <a:pt x="9952037" y="1152172"/>
                  <a:pt x="9977437" y="1164872"/>
                  <a:pt x="9977437" y="1177572"/>
                </a:cubicBezTo>
                <a:cubicBezTo>
                  <a:pt x="9977437" y="1196622"/>
                  <a:pt x="9964737" y="1222022"/>
                  <a:pt x="9964737" y="1234722"/>
                </a:cubicBezTo>
                <a:cubicBezTo>
                  <a:pt x="9964737" y="1253772"/>
                  <a:pt x="9996487" y="1412522"/>
                  <a:pt x="10009187" y="1501422"/>
                </a:cubicBezTo>
                <a:cubicBezTo>
                  <a:pt x="10028237" y="1615722"/>
                  <a:pt x="10047287" y="1844322"/>
                  <a:pt x="10047287" y="1863372"/>
                </a:cubicBezTo>
                <a:cubicBezTo>
                  <a:pt x="10047287" y="1876072"/>
                  <a:pt x="10047287" y="1895122"/>
                  <a:pt x="10040937" y="1914172"/>
                </a:cubicBezTo>
                <a:cubicBezTo>
                  <a:pt x="10021887" y="1945922"/>
                  <a:pt x="9977437" y="2003072"/>
                  <a:pt x="9964737" y="2003072"/>
                </a:cubicBezTo>
                <a:cubicBezTo>
                  <a:pt x="9945687" y="2003072"/>
                  <a:pt x="9901237" y="1952272"/>
                  <a:pt x="9869487" y="1920522"/>
                </a:cubicBezTo>
                <a:lnTo>
                  <a:pt x="9869487" y="1463322"/>
                </a:lnTo>
                <a:cubicBezTo>
                  <a:pt x="9882187" y="1387122"/>
                  <a:pt x="9913937" y="1253772"/>
                  <a:pt x="9913937" y="1234722"/>
                </a:cubicBezTo>
                <a:cubicBezTo>
                  <a:pt x="9913937" y="1222022"/>
                  <a:pt x="9894887" y="1202972"/>
                  <a:pt x="9894887" y="1190272"/>
                </a:cubicBezTo>
                <a:cubicBezTo>
                  <a:pt x="9894887" y="1171222"/>
                  <a:pt x="9920287" y="1158522"/>
                  <a:pt x="9939337" y="1145822"/>
                </a:cubicBezTo>
                <a:cubicBezTo>
                  <a:pt x="9913937" y="1126772"/>
                  <a:pt x="9831387" y="1095022"/>
                  <a:pt x="9825037" y="1056922"/>
                </a:cubicBezTo>
                <a:cubicBezTo>
                  <a:pt x="9812337" y="1012472"/>
                  <a:pt x="9818687" y="955322"/>
                  <a:pt x="9805987" y="910872"/>
                </a:cubicBezTo>
                <a:cubicBezTo>
                  <a:pt x="9805987" y="891822"/>
                  <a:pt x="9780587" y="891822"/>
                  <a:pt x="9774237" y="879122"/>
                </a:cubicBezTo>
                <a:cubicBezTo>
                  <a:pt x="9761537" y="853722"/>
                  <a:pt x="9755187" y="815622"/>
                  <a:pt x="9755187" y="802922"/>
                </a:cubicBezTo>
                <a:cubicBezTo>
                  <a:pt x="9755187" y="783872"/>
                  <a:pt x="9780587" y="790222"/>
                  <a:pt x="9780587" y="777522"/>
                </a:cubicBezTo>
                <a:cubicBezTo>
                  <a:pt x="9780587" y="758472"/>
                  <a:pt x="9767887" y="726722"/>
                  <a:pt x="9767887" y="714022"/>
                </a:cubicBezTo>
                <a:cubicBezTo>
                  <a:pt x="9767887" y="644172"/>
                  <a:pt x="9818687" y="510822"/>
                  <a:pt x="9932987" y="510822"/>
                </a:cubicBezTo>
                <a:cubicBezTo>
                  <a:pt x="10034587" y="510822"/>
                  <a:pt x="10136187" y="561622"/>
                  <a:pt x="10136187" y="675922"/>
                </a:cubicBezTo>
                <a:close/>
                <a:moveTo>
                  <a:pt x="11171237" y="186972"/>
                </a:moveTo>
                <a:cubicBezTo>
                  <a:pt x="11253787" y="218722"/>
                  <a:pt x="11266487" y="339372"/>
                  <a:pt x="11285537" y="402872"/>
                </a:cubicBezTo>
                <a:cubicBezTo>
                  <a:pt x="11298237" y="447322"/>
                  <a:pt x="11342687" y="517172"/>
                  <a:pt x="11342687" y="529872"/>
                </a:cubicBezTo>
                <a:cubicBezTo>
                  <a:pt x="11342687" y="574322"/>
                  <a:pt x="11266487" y="580672"/>
                  <a:pt x="11260137" y="580672"/>
                </a:cubicBezTo>
                <a:cubicBezTo>
                  <a:pt x="11247437" y="580672"/>
                  <a:pt x="11234737" y="574322"/>
                  <a:pt x="11215687" y="574322"/>
                </a:cubicBezTo>
                <a:cubicBezTo>
                  <a:pt x="11215687" y="561622"/>
                  <a:pt x="11215687" y="548922"/>
                  <a:pt x="11209337" y="536222"/>
                </a:cubicBezTo>
                <a:cubicBezTo>
                  <a:pt x="11171237" y="555272"/>
                  <a:pt x="11164887" y="587022"/>
                  <a:pt x="11164887" y="606072"/>
                </a:cubicBezTo>
                <a:cubicBezTo>
                  <a:pt x="11164887" y="631472"/>
                  <a:pt x="11183937" y="701322"/>
                  <a:pt x="11222037" y="714022"/>
                </a:cubicBezTo>
                <a:cubicBezTo>
                  <a:pt x="11247437" y="726722"/>
                  <a:pt x="11304587" y="714022"/>
                  <a:pt x="11349037" y="752122"/>
                </a:cubicBezTo>
                <a:cubicBezTo>
                  <a:pt x="11361737" y="764822"/>
                  <a:pt x="11406187" y="860072"/>
                  <a:pt x="11406187" y="904522"/>
                </a:cubicBezTo>
                <a:lnTo>
                  <a:pt x="11406187" y="1152172"/>
                </a:lnTo>
                <a:cubicBezTo>
                  <a:pt x="11412537" y="1215672"/>
                  <a:pt x="11418887" y="1272822"/>
                  <a:pt x="11425237" y="1329972"/>
                </a:cubicBezTo>
                <a:lnTo>
                  <a:pt x="11418887" y="1698272"/>
                </a:lnTo>
                <a:cubicBezTo>
                  <a:pt x="11425237" y="1749072"/>
                  <a:pt x="11437937" y="1831622"/>
                  <a:pt x="11437937" y="1850672"/>
                </a:cubicBezTo>
                <a:cubicBezTo>
                  <a:pt x="11437937" y="1863372"/>
                  <a:pt x="11425237" y="1901472"/>
                  <a:pt x="11425237" y="1920522"/>
                </a:cubicBezTo>
                <a:cubicBezTo>
                  <a:pt x="11425237" y="1933222"/>
                  <a:pt x="11545887" y="2136422"/>
                  <a:pt x="11577637" y="2257072"/>
                </a:cubicBezTo>
                <a:cubicBezTo>
                  <a:pt x="11603037" y="2345972"/>
                  <a:pt x="11698287" y="2396772"/>
                  <a:pt x="11698287" y="2472972"/>
                </a:cubicBezTo>
                <a:cubicBezTo>
                  <a:pt x="11698287" y="2485672"/>
                  <a:pt x="11691937" y="2504722"/>
                  <a:pt x="11679237" y="2511072"/>
                </a:cubicBezTo>
                <a:cubicBezTo>
                  <a:pt x="11634787" y="2536472"/>
                  <a:pt x="11583987" y="2549172"/>
                  <a:pt x="11545887" y="2568222"/>
                </a:cubicBezTo>
                <a:cubicBezTo>
                  <a:pt x="11501437" y="2587272"/>
                  <a:pt x="11437937" y="2599972"/>
                  <a:pt x="11425237" y="2644422"/>
                </a:cubicBezTo>
                <a:cubicBezTo>
                  <a:pt x="11387137" y="2758722"/>
                  <a:pt x="11380787" y="2993672"/>
                  <a:pt x="11380787" y="3012722"/>
                </a:cubicBezTo>
                <a:cubicBezTo>
                  <a:pt x="11380787" y="3025422"/>
                  <a:pt x="11374437" y="3165122"/>
                  <a:pt x="11393487" y="3241322"/>
                </a:cubicBezTo>
                <a:cubicBezTo>
                  <a:pt x="11406187" y="3285772"/>
                  <a:pt x="11463337" y="3285772"/>
                  <a:pt x="11501437" y="3311172"/>
                </a:cubicBezTo>
                <a:cubicBezTo>
                  <a:pt x="11495087" y="3317522"/>
                  <a:pt x="11495087" y="3323872"/>
                  <a:pt x="11488737" y="3330222"/>
                </a:cubicBezTo>
                <a:lnTo>
                  <a:pt x="11355387" y="3330222"/>
                </a:lnTo>
                <a:cubicBezTo>
                  <a:pt x="11336337" y="3323872"/>
                  <a:pt x="11298237" y="3311172"/>
                  <a:pt x="11291887" y="3298472"/>
                </a:cubicBezTo>
                <a:cubicBezTo>
                  <a:pt x="11266487" y="3254022"/>
                  <a:pt x="11279187" y="3177822"/>
                  <a:pt x="11241087" y="3139722"/>
                </a:cubicBezTo>
                <a:cubicBezTo>
                  <a:pt x="11202987" y="3146072"/>
                  <a:pt x="11190287" y="3215922"/>
                  <a:pt x="11177587" y="3247672"/>
                </a:cubicBezTo>
                <a:cubicBezTo>
                  <a:pt x="11183937" y="3190522"/>
                  <a:pt x="11177587" y="3088922"/>
                  <a:pt x="11177587" y="3076222"/>
                </a:cubicBezTo>
                <a:cubicBezTo>
                  <a:pt x="11177587" y="3025422"/>
                  <a:pt x="11234737" y="2980972"/>
                  <a:pt x="11260137" y="2968272"/>
                </a:cubicBezTo>
                <a:cubicBezTo>
                  <a:pt x="11266487" y="2955572"/>
                  <a:pt x="11266487" y="2936522"/>
                  <a:pt x="11272837" y="2923822"/>
                </a:cubicBezTo>
                <a:lnTo>
                  <a:pt x="11272837" y="2739672"/>
                </a:lnTo>
                <a:cubicBezTo>
                  <a:pt x="11253787" y="2663472"/>
                  <a:pt x="11247437" y="2555522"/>
                  <a:pt x="11215687" y="2466622"/>
                </a:cubicBezTo>
                <a:lnTo>
                  <a:pt x="10987087" y="2466622"/>
                </a:lnTo>
                <a:cubicBezTo>
                  <a:pt x="10980737" y="2492022"/>
                  <a:pt x="10993437" y="2511072"/>
                  <a:pt x="10987087" y="2657122"/>
                </a:cubicBezTo>
                <a:cubicBezTo>
                  <a:pt x="10980737" y="2752372"/>
                  <a:pt x="10955337" y="2923822"/>
                  <a:pt x="10955337" y="2936522"/>
                </a:cubicBezTo>
                <a:cubicBezTo>
                  <a:pt x="10955337" y="2955572"/>
                  <a:pt x="10955337" y="3025422"/>
                  <a:pt x="10961687" y="3063522"/>
                </a:cubicBezTo>
                <a:cubicBezTo>
                  <a:pt x="10974387" y="3139722"/>
                  <a:pt x="11025187" y="3285772"/>
                  <a:pt x="11025187" y="3298472"/>
                </a:cubicBezTo>
                <a:cubicBezTo>
                  <a:pt x="11025187" y="3336572"/>
                  <a:pt x="10961687" y="3330222"/>
                  <a:pt x="10961687" y="3330222"/>
                </a:cubicBezTo>
                <a:cubicBezTo>
                  <a:pt x="10948987" y="3330222"/>
                  <a:pt x="10904537" y="3323872"/>
                  <a:pt x="10879137" y="3311172"/>
                </a:cubicBezTo>
                <a:cubicBezTo>
                  <a:pt x="10872787" y="3273072"/>
                  <a:pt x="10872787" y="3234972"/>
                  <a:pt x="10866437" y="3196872"/>
                </a:cubicBezTo>
                <a:cubicBezTo>
                  <a:pt x="10866437" y="3190522"/>
                  <a:pt x="10860087" y="3190522"/>
                  <a:pt x="10853737" y="3184172"/>
                </a:cubicBezTo>
                <a:cubicBezTo>
                  <a:pt x="10853737" y="3158772"/>
                  <a:pt x="10841037" y="3127022"/>
                  <a:pt x="10841037" y="3107972"/>
                </a:cubicBezTo>
                <a:cubicBezTo>
                  <a:pt x="10841037" y="3095272"/>
                  <a:pt x="10866437" y="3063522"/>
                  <a:pt x="10866437" y="3038122"/>
                </a:cubicBezTo>
                <a:lnTo>
                  <a:pt x="10866437" y="3006372"/>
                </a:lnTo>
                <a:cubicBezTo>
                  <a:pt x="10866437" y="2841272"/>
                  <a:pt x="10783887" y="2638072"/>
                  <a:pt x="10815637" y="2472972"/>
                </a:cubicBezTo>
                <a:lnTo>
                  <a:pt x="10714037" y="2472972"/>
                </a:lnTo>
                <a:lnTo>
                  <a:pt x="10739437" y="1952272"/>
                </a:lnTo>
                <a:cubicBezTo>
                  <a:pt x="10745787" y="1920522"/>
                  <a:pt x="10714037" y="1901472"/>
                  <a:pt x="10682287" y="1882422"/>
                </a:cubicBezTo>
                <a:lnTo>
                  <a:pt x="10682287" y="1329972"/>
                </a:lnTo>
                <a:lnTo>
                  <a:pt x="10701337" y="910872"/>
                </a:lnTo>
                <a:cubicBezTo>
                  <a:pt x="10694987" y="885472"/>
                  <a:pt x="10701337" y="853722"/>
                  <a:pt x="10701337" y="821972"/>
                </a:cubicBezTo>
                <a:cubicBezTo>
                  <a:pt x="10714037" y="783872"/>
                  <a:pt x="10714037" y="733072"/>
                  <a:pt x="10739437" y="701322"/>
                </a:cubicBezTo>
                <a:cubicBezTo>
                  <a:pt x="10777537" y="650522"/>
                  <a:pt x="10860087" y="625122"/>
                  <a:pt x="10923587" y="618772"/>
                </a:cubicBezTo>
                <a:cubicBezTo>
                  <a:pt x="10980737" y="612422"/>
                  <a:pt x="11006137" y="580672"/>
                  <a:pt x="11006137" y="548922"/>
                </a:cubicBezTo>
                <a:cubicBezTo>
                  <a:pt x="11006137" y="529872"/>
                  <a:pt x="11006137" y="529872"/>
                  <a:pt x="10999787" y="523522"/>
                </a:cubicBezTo>
                <a:cubicBezTo>
                  <a:pt x="10993437" y="529872"/>
                  <a:pt x="10987087" y="536222"/>
                  <a:pt x="10974387" y="536222"/>
                </a:cubicBezTo>
                <a:cubicBezTo>
                  <a:pt x="10961687" y="536222"/>
                  <a:pt x="10904537" y="517172"/>
                  <a:pt x="10904537" y="498122"/>
                </a:cubicBezTo>
                <a:cubicBezTo>
                  <a:pt x="10904537" y="479072"/>
                  <a:pt x="10936287" y="396522"/>
                  <a:pt x="10955337" y="358422"/>
                </a:cubicBezTo>
                <a:cubicBezTo>
                  <a:pt x="10980737" y="307622"/>
                  <a:pt x="10999787" y="193322"/>
                  <a:pt x="11075987" y="186972"/>
                </a:cubicBezTo>
                <a:lnTo>
                  <a:pt x="11171237" y="186972"/>
                </a:lnTo>
                <a:close/>
                <a:moveTo>
                  <a:pt x="9120187" y="180622"/>
                </a:moveTo>
                <a:cubicBezTo>
                  <a:pt x="9145587" y="263172"/>
                  <a:pt x="9151937" y="364772"/>
                  <a:pt x="9170987" y="460022"/>
                </a:cubicBezTo>
                <a:cubicBezTo>
                  <a:pt x="9183687" y="536222"/>
                  <a:pt x="9228137" y="618772"/>
                  <a:pt x="9253537" y="694972"/>
                </a:cubicBezTo>
                <a:cubicBezTo>
                  <a:pt x="9266237" y="720372"/>
                  <a:pt x="9291637" y="910872"/>
                  <a:pt x="9291637" y="968022"/>
                </a:cubicBezTo>
                <a:cubicBezTo>
                  <a:pt x="9291637" y="980722"/>
                  <a:pt x="9291637" y="999772"/>
                  <a:pt x="9285287" y="1012472"/>
                </a:cubicBezTo>
                <a:cubicBezTo>
                  <a:pt x="9278937" y="1031522"/>
                  <a:pt x="9259887" y="1056922"/>
                  <a:pt x="9259887" y="1075972"/>
                </a:cubicBezTo>
                <a:cubicBezTo>
                  <a:pt x="9259887" y="1126772"/>
                  <a:pt x="9266237" y="1183922"/>
                  <a:pt x="9253537" y="1241072"/>
                </a:cubicBezTo>
                <a:cubicBezTo>
                  <a:pt x="9253537" y="1253772"/>
                  <a:pt x="9221787" y="1272822"/>
                  <a:pt x="9209087" y="1272822"/>
                </a:cubicBezTo>
                <a:cubicBezTo>
                  <a:pt x="9209087" y="1272822"/>
                  <a:pt x="9145587" y="1228372"/>
                  <a:pt x="9145587" y="1253772"/>
                </a:cubicBezTo>
                <a:cubicBezTo>
                  <a:pt x="9145587" y="1272822"/>
                  <a:pt x="9151937" y="1285522"/>
                  <a:pt x="9151937" y="1298222"/>
                </a:cubicBezTo>
                <a:cubicBezTo>
                  <a:pt x="9164637" y="1406172"/>
                  <a:pt x="9202737" y="1533172"/>
                  <a:pt x="9196387" y="1653822"/>
                </a:cubicBezTo>
                <a:cubicBezTo>
                  <a:pt x="9183687" y="1761772"/>
                  <a:pt x="9202737" y="1787172"/>
                  <a:pt x="9209087" y="1850672"/>
                </a:cubicBezTo>
                <a:cubicBezTo>
                  <a:pt x="9196387" y="1850672"/>
                  <a:pt x="9183687" y="1850672"/>
                  <a:pt x="9170987" y="1844322"/>
                </a:cubicBezTo>
                <a:cubicBezTo>
                  <a:pt x="9158287" y="1857022"/>
                  <a:pt x="9139237" y="1876072"/>
                  <a:pt x="9139237" y="1888772"/>
                </a:cubicBezTo>
                <a:cubicBezTo>
                  <a:pt x="9113837" y="2022122"/>
                  <a:pt x="9088437" y="2187222"/>
                  <a:pt x="9056687" y="2333272"/>
                </a:cubicBezTo>
                <a:cubicBezTo>
                  <a:pt x="9043987" y="2365022"/>
                  <a:pt x="9037637" y="2434872"/>
                  <a:pt x="9037637" y="2453922"/>
                </a:cubicBezTo>
                <a:cubicBezTo>
                  <a:pt x="9037637" y="2466622"/>
                  <a:pt x="9050337" y="2549172"/>
                  <a:pt x="9056687" y="2593622"/>
                </a:cubicBezTo>
                <a:lnTo>
                  <a:pt x="9063037" y="2885722"/>
                </a:lnTo>
                <a:cubicBezTo>
                  <a:pt x="9075737" y="2942872"/>
                  <a:pt x="9094787" y="3031772"/>
                  <a:pt x="9120187" y="3101622"/>
                </a:cubicBezTo>
                <a:cubicBezTo>
                  <a:pt x="9139237" y="3139722"/>
                  <a:pt x="9139237" y="3196872"/>
                  <a:pt x="9158287" y="3247672"/>
                </a:cubicBezTo>
                <a:cubicBezTo>
                  <a:pt x="9170987" y="3292122"/>
                  <a:pt x="9221787" y="3374672"/>
                  <a:pt x="9221787" y="3387372"/>
                </a:cubicBezTo>
                <a:cubicBezTo>
                  <a:pt x="9221787" y="3406422"/>
                  <a:pt x="9215437" y="3431822"/>
                  <a:pt x="9202737" y="3444522"/>
                </a:cubicBezTo>
                <a:cubicBezTo>
                  <a:pt x="9177337" y="3450872"/>
                  <a:pt x="9126537" y="3457222"/>
                  <a:pt x="9113837" y="3457222"/>
                </a:cubicBezTo>
                <a:cubicBezTo>
                  <a:pt x="9094787" y="3457222"/>
                  <a:pt x="9050337" y="3457222"/>
                  <a:pt x="9043987" y="3431822"/>
                </a:cubicBezTo>
                <a:cubicBezTo>
                  <a:pt x="9018587" y="3349272"/>
                  <a:pt x="9018587" y="3266722"/>
                  <a:pt x="9005887" y="3184172"/>
                </a:cubicBezTo>
                <a:cubicBezTo>
                  <a:pt x="9005887" y="3171472"/>
                  <a:pt x="9012237" y="3146072"/>
                  <a:pt x="9012237" y="3133372"/>
                </a:cubicBezTo>
                <a:cubicBezTo>
                  <a:pt x="9012237" y="3050822"/>
                  <a:pt x="8897937" y="2682522"/>
                  <a:pt x="8891587" y="2663472"/>
                </a:cubicBezTo>
                <a:cubicBezTo>
                  <a:pt x="8783637" y="2860322"/>
                  <a:pt x="8599487" y="3057172"/>
                  <a:pt x="8599487" y="3228622"/>
                </a:cubicBezTo>
                <a:cubicBezTo>
                  <a:pt x="8599487" y="3241322"/>
                  <a:pt x="8612187" y="3266722"/>
                  <a:pt x="8612187" y="3285772"/>
                </a:cubicBezTo>
                <a:cubicBezTo>
                  <a:pt x="8612187" y="3311172"/>
                  <a:pt x="8580437" y="3381022"/>
                  <a:pt x="8548687" y="3381022"/>
                </a:cubicBezTo>
                <a:cubicBezTo>
                  <a:pt x="8523287" y="3381022"/>
                  <a:pt x="8472487" y="3336572"/>
                  <a:pt x="8466137" y="3317522"/>
                </a:cubicBezTo>
                <a:cubicBezTo>
                  <a:pt x="8453437" y="3285772"/>
                  <a:pt x="8453437" y="3222272"/>
                  <a:pt x="8453437" y="3209572"/>
                </a:cubicBezTo>
                <a:cubicBezTo>
                  <a:pt x="8453437" y="3190522"/>
                  <a:pt x="8447087" y="3095272"/>
                  <a:pt x="8472487" y="3044472"/>
                </a:cubicBezTo>
                <a:cubicBezTo>
                  <a:pt x="8497887" y="2993672"/>
                  <a:pt x="8555037" y="2980972"/>
                  <a:pt x="8580437" y="2942872"/>
                </a:cubicBezTo>
                <a:cubicBezTo>
                  <a:pt x="8650287" y="2841272"/>
                  <a:pt x="8675687" y="2707922"/>
                  <a:pt x="8720137" y="2612672"/>
                </a:cubicBezTo>
                <a:cubicBezTo>
                  <a:pt x="8796337" y="2441222"/>
                  <a:pt x="8859837" y="2434872"/>
                  <a:pt x="8859837" y="2307872"/>
                </a:cubicBezTo>
                <a:cubicBezTo>
                  <a:pt x="8859837" y="2225322"/>
                  <a:pt x="8796337" y="2130072"/>
                  <a:pt x="8751887" y="2047522"/>
                </a:cubicBezTo>
                <a:cubicBezTo>
                  <a:pt x="8675687" y="2072922"/>
                  <a:pt x="8535987" y="2104672"/>
                  <a:pt x="8523287" y="2104672"/>
                </a:cubicBezTo>
                <a:cubicBezTo>
                  <a:pt x="8504237" y="2104672"/>
                  <a:pt x="8345488" y="2085622"/>
                  <a:pt x="8269288" y="2060222"/>
                </a:cubicBezTo>
                <a:cubicBezTo>
                  <a:pt x="8218488" y="2047522"/>
                  <a:pt x="8161338" y="2009422"/>
                  <a:pt x="8148638" y="1958622"/>
                </a:cubicBezTo>
                <a:cubicBezTo>
                  <a:pt x="8142288" y="1945922"/>
                  <a:pt x="8142288" y="1933222"/>
                  <a:pt x="8142288" y="1920522"/>
                </a:cubicBezTo>
                <a:cubicBezTo>
                  <a:pt x="8142288" y="1799872"/>
                  <a:pt x="8281988" y="1539522"/>
                  <a:pt x="8339138" y="1456972"/>
                </a:cubicBezTo>
                <a:cubicBezTo>
                  <a:pt x="8339138" y="1450622"/>
                  <a:pt x="8358188" y="1450622"/>
                  <a:pt x="8364538" y="1437922"/>
                </a:cubicBezTo>
                <a:cubicBezTo>
                  <a:pt x="8377238" y="1425222"/>
                  <a:pt x="8377238" y="1406172"/>
                  <a:pt x="8377238" y="1393472"/>
                </a:cubicBezTo>
                <a:cubicBezTo>
                  <a:pt x="8415337" y="1349022"/>
                  <a:pt x="8421687" y="1272822"/>
                  <a:pt x="8447087" y="1234722"/>
                </a:cubicBezTo>
                <a:cubicBezTo>
                  <a:pt x="8459787" y="1209322"/>
                  <a:pt x="8478837" y="1196622"/>
                  <a:pt x="8485187" y="1177572"/>
                </a:cubicBezTo>
                <a:cubicBezTo>
                  <a:pt x="8491537" y="1171222"/>
                  <a:pt x="8491537" y="1158522"/>
                  <a:pt x="8491537" y="1145822"/>
                </a:cubicBezTo>
                <a:cubicBezTo>
                  <a:pt x="8510587" y="1069622"/>
                  <a:pt x="8523287" y="987072"/>
                  <a:pt x="8529637" y="910872"/>
                </a:cubicBezTo>
                <a:cubicBezTo>
                  <a:pt x="8529637" y="879122"/>
                  <a:pt x="8535987" y="847372"/>
                  <a:pt x="8535987" y="815622"/>
                </a:cubicBezTo>
                <a:cubicBezTo>
                  <a:pt x="8529637" y="764822"/>
                  <a:pt x="8548687" y="675922"/>
                  <a:pt x="8593137" y="637822"/>
                </a:cubicBezTo>
                <a:cubicBezTo>
                  <a:pt x="8650287" y="580672"/>
                  <a:pt x="8847137" y="561622"/>
                  <a:pt x="8847137" y="479072"/>
                </a:cubicBezTo>
                <a:cubicBezTo>
                  <a:pt x="8847137" y="460022"/>
                  <a:pt x="8840787" y="460022"/>
                  <a:pt x="8834437" y="453672"/>
                </a:cubicBezTo>
                <a:cubicBezTo>
                  <a:pt x="8828087" y="434622"/>
                  <a:pt x="8809037" y="409222"/>
                  <a:pt x="8802687" y="390172"/>
                </a:cubicBezTo>
                <a:cubicBezTo>
                  <a:pt x="8789987" y="333022"/>
                  <a:pt x="8783637" y="231422"/>
                  <a:pt x="8783637" y="212372"/>
                </a:cubicBezTo>
                <a:cubicBezTo>
                  <a:pt x="8783637" y="180622"/>
                  <a:pt x="8853487" y="72672"/>
                  <a:pt x="8885237" y="66322"/>
                </a:cubicBezTo>
                <a:cubicBezTo>
                  <a:pt x="8904287" y="59972"/>
                  <a:pt x="8948737" y="59972"/>
                  <a:pt x="8967787" y="59972"/>
                </a:cubicBezTo>
                <a:cubicBezTo>
                  <a:pt x="9037637" y="59972"/>
                  <a:pt x="9082087" y="66322"/>
                  <a:pt x="9120187" y="180622"/>
                </a:cubicBezTo>
                <a:close/>
                <a:moveTo>
                  <a:pt x="1004888" y="2822"/>
                </a:moveTo>
                <a:cubicBezTo>
                  <a:pt x="1087438" y="28222"/>
                  <a:pt x="1144588" y="123472"/>
                  <a:pt x="1144588" y="199672"/>
                </a:cubicBezTo>
                <a:cubicBezTo>
                  <a:pt x="1144588" y="212372"/>
                  <a:pt x="1131888" y="263172"/>
                  <a:pt x="1131888" y="282222"/>
                </a:cubicBezTo>
                <a:cubicBezTo>
                  <a:pt x="1131888" y="294922"/>
                  <a:pt x="1144588" y="307622"/>
                  <a:pt x="1144588" y="320322"/>
                </a:cubicBezTo>
                <a:cubicBezTo>
                  <a:pt x="1144588" y="339372"/>
                  <a:pt x="1125538" y="364772"/>
                  <a:pt x="1125538" y="383822"/>
                </a:cubicBezTo>
                <a:cubicBezTo>
                  <a:pt x="1125538" y="466372"/>
                  <a:pt x="1087438" y="548922"/>
                  <a:pt x="1042988" y="631472"/>
                </a:cubicBezTo>
                <a:cubicBezTo>
                  <a:pt x="966788" y="593372"/>
                  <a:pt x="871538" y="555272"/>
                  <a:pt x="801688" y="504472"/>
                </a:cubicBezTo>
                <a:cubicBezTo>
                  <a:pt x="776288" y="491772"/>
                  <a:pt x="782638" y="453672"/>
                  <a:pt x="769938" y="434622"/>
                </a:cubicBezTo>
                <a:cubicBezTo>
                  <a:pt x="763588" y="415572"/>
                  <a:pt x="738188" y="415572"/>
                  <a:pt x="725488" y="402872"/>
                </a:cubicBezTo>
                <a:cubicBezTo>
                  <a:pt x="712788" y="377472"/>
                  <a:pt x="706438" y="339372"/>
                  <a:pt x="706438" y="320322"/>
                </a:cubicBezTo>
                <a:cubicBezTo>
                  <a:pt x="706438" y="288572"/>
                  <a:pt x="731838" y="288572"/>
                  <a:pt x="731838" y="275872"/>
                </a:cubicBezTo>
                <a:cubicBezTo>
                  <a:pt x="731838" y="263172"/>
                  <a:pt x="719138" y="218722"/>
                  <a:pt x="719138" y="206022"/>
                </a:cubicBezTo>
                <a:cubicBezTo>
                  <a:pt x="719138" y="142522"/>
                  <a:pt x="750888" y="40922"/>
                  <a:pt x="846138" y="2822"/>
                </a:cubicBezTo>
                <a:lnTo>
                  <a:pt x="922338" y="2822"/>
                </a:lnTo>
                <a:cubicBezTo>
                  <a:pt x="941388" y="2822"/>
                  <a:pt x="979488" y="-3528"/>
                  <a:pt x="1004888" y="2822"/>
                </a:cubicBezTo>
                <a:close/>
              </a:path>
            </a:pathLst>
          </a:custGeom>
          <a:gradFill>
            <a:gsLst>
              <a:gs pos="0">
                <a:srgbClr val="576270"/>
              </a:gs>
              <a:gs pos="59000">
                <a:srgbClr val="576270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15A95AD-356C-449D-8C51-392356AB6C86}"/>
              </a:ext>
            </a:extLst>
          </p:cNvPr>
          <p:cNvGrpSpPr/>
          <p:nvPr/>
        </p:nvGrpSpPr>
        <p:grpSpPr>
          <a:xfrm>
            <a:off x="5288801" y="985361"/>
            <a:ext cx="1459952" cy="1459952"/>
            <a:chOff x="1559019" y="308384"/>
            <a:chExt cx="1459952" cy="1459952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13EECBA-78D9-4C49-AC31-1C4AE6180ED0}"/>
                </a:ext>
              </a:extLst>
            </p:cNvPr>
            <p:cNvSpPr/>
            <p:nvPr/>
          </p:nvSpPr>
          <p:spPr>
            <a:xfrm>
              <a:off x="1559019" y="308384"/>
              <a:ext cx="1459952" cy="1459952"/>
            </a:xfrm>
            <a:prstGeom prst="ellipse">
              <a:avLst/>
            </a:prstGeom>
            <a:solidFill>
              <a:srgbClr val="57627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B748E75-45BA-4704-A91C-BED244B1DB59}"/>
                </a:ext>
              </a:extLst>
            </p:cNvPr>
            <p:cNvSpPr txBox="1"/>
            <p:nvPr/>
          </p:nvSpPr>
          <p:spPr>
            <a:xfrm>
              <a:off x="1853619" y="622973"/>
              <a:ext cx="8707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88091A28-7D63-4CB2-9D5D-1661C736E759}"/>
              </a:ext>
            </a:extLst>
          </p:cNvPr>
          <p:cNvSpPr/>
          <p:nvPr/>
        </p:nvSpPr>
        <p:spPr>
          <a:xfrm>
            <a:off x="-22860" y="4813112"/>
            <a:ext cx="12240000" cy="2641788"/>
          </a:xfrm>
          <a:custGeom>
            <a:avLst/>
            <a:gdLst>
              <a:gd name="connsiteX0" fmla="*/ 8826500 w 12192000"/>
              <a:gd name="connsiteY0" fmla="*/ 130 h 2641788"/>
              <a:gd name="connsiteX1" fmla="*/ 11277600 w 12192000"/>
              <a:gd name="connsiteY1" fmla="*/ 724030 h 2641788"/>
              <a:gd name="connsiteX2" fmla="*/ 12074922 w 12192000"/>
              <a:gd name="connsiteY2" fmla="*/ 394624 h 2641788"/>
              <a:gd name="connsiteX3" fmla="*/ 12192000 w 12192000"/>
              <a:gd name="connsiteY3" fmla="*/ 289241 h 2641788"/>
              <a:gd name="connsiteX4" fmla="*/ 12192000 w 12192000"/>
              <a:gd name="connsiteY4" fmla="*/ 2641788 h 2641788"/>
              <a:gd name="connsiteX5" fmla="*/ 0 w 12192000"/>
              <a:gd name="connsiteY5" fmla="*/ 2641788 h 2641788"/>
              <a:gd name="connsiteX6" fmla="*/ 0 w 12192000"/>
              <a:gd name="connsiteY6" fmla="*/ 222270 h 2641788"/>
              <a:gd name="connsiteX7" fmla="*/ 120111 w 12192000"/>
              <a:gd name="connsiteY7" fmla="*/ 303535 h 2641788"/>
              <a:gd name="connsiteX8" fmla="*/ 1371600 w 12192000"/>
              <a:gd name="connsiteY8" fmla="*/ 749430 h 2641788"/>
              <a:gd name="connsiteX9" fmla="*/ 4203700 w 12192000"/>
              <a:gd name="connsiteY9" fmla="*/ 190630 h 2641788"/>
              <a:gd name="connsiteX10" fmla="*/ 6553200 w 12192000"/>
              <a:gd name="connsiteY10" fmla="*/ 660530 h 2641788"/>
              <a:gd name="connsiteX11" fmla="*/ 8826500 w 12192000"/>
              <a:gd name="connsiteY11" fmla="*/ 130 h 264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641788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5"/>
                  <a:pt x="12074922" y="394624"/>
                </a:cubicBezTo>
                <a:lnTo>
                  <a:pt x="12192000" y="289241"/>
                </a:lnTo>
                <a:lnTo>
                  <a:pt x="12192000" y="2641788"/>
                </a:lnTo>
                <a:lnTo>
                  <a:pt x="0" y="2641788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2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A9F910C-31E3-4225-8E58-74A0A4722F6E}"/>
              </a:ext>
            </a:extLst>
          </p:cNvPr>
          <p:cNvSpPr/>
          <p:nvPr/>
        </p:nvSpPr>
        <p:spPr>
          <a:xfrm>
            <a:off x="0" y="5149524"/>
            <a:ext cx="12192000" cy="2305377"/>
          </a:xfrm>
          <a:custGeom>
            <a:avLst/>
            <a:gdLst>
              <a:gd name="connsiteX0" fmla="*/ 8826500 w 12192000"/>
              <a:gd name="connsiteY0" fmla="*/ 130 h 2305377"/>
              <a:gd name="connsiteX1" fmla="*/ 11277600 w 12192000"/>
              <a:gd name="connsiteY1" fmla="*/ 724030 h 2305377"/>
              <a:gd name="connsiteX2" fmla="*/ 12074922 w 12192000"/>
              <a:gd name="connsiteY2" fmla="*/ 394624 h 2305377"/>
              <a:gd name="connsiteX3" fmla="*/ 12192000 w 12192000"/>
              <a:gd name="connsiteY3" fmla="*/ 289241 h 2305377"/>
              <a:gd name="connsiteX4" fmla="*/ 12192000 w 12192000"/>
              <a:gd name="connsiteY4" fmla="*/ 2305377 h 2305377"/>
              <a:gd name="connsiteX5" fmla="*/ 0 w 12192000"/>
              <a:gd name="connsiteY5" fmla="*/ 2305377 h 2305377"/>
              <a:gd name="connsiteX6" fmla="*/ 0 w 12192000"/>
              <a:gd name="connsiteY6" fmla="*/ 222270 h 2305377"/>
              <a:gd name="connsiteX7" fmla="*/ 120111 w 12192000"/>
              <a:gd name="connsiteY7" fmla="*/ 303535 h 2305377"/>
              <a:gd name="connsiteX8" fmla="*/ 1371600 w 12192000"/>
              <a:gd name="connsiteY8" fmla="*/ 749430 h 2305377"/>
              <a:gd name="connsiteX9" fmla="*/ 4203700 w 12192000"/>
              <a:gd name="connsiteY9" fmla="*/ 190630 h 2305377"/>
              <a:gd name="connsiteX10" fmla="*/ 6553200 w 12192000"/>
              <a:gd name="connsiteY10" fmla="*/ 660530 h 2305377"/>
              <a:gd name="connsiteX11" fmla="*/ 8826500 w 12192000"/>
              <a:gd name="connsiteY11" fmla="*/ 130 h 230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305377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5"/>
                  <a:pt x="12074922" y="394624"/>
                </a:cubicBezTo>
                <a:lnTo>
                  <a:pt x="12192000" y="289241"/>
                </a:lnTo>
                <a:lnTo>
                  <a:pt x="12192000" y="2305377"/>
                </a:lnTo>
                <a:lnTo>
                  <a:pt x="0" y="2305377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2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blipFill dpi="0" rotWithShape="1"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3175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2413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399712B8-6293-4911-9E68-8D2B0FB7A07F}"/>
              </a:ext>
            </a:extLst>
          </p:cNvPr>
          <p:cNvSpPr/>
          <p:nvPr/>
        </p:nvSpPr>
        <p:spPr>
          <a:xfrm>
            <a:off x="3146224" y="2124837"/>
            <a:ext cx="5899551" cy="671662"/>
          </a:xfrm>
          <a:prstGeom prst="roundRect">
            <a:avLst>
              <a:gd name="adj" fmla="val 13542"/>
            </a:avLst>
          </a:prstGeom>
          <a:solidFill>
            <a:srgbClr val="776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869CA3-8090-446A-944F-CFDFB25C6A99}"/>
              </a:ext>
            </a:extLst>
          </p:cNvPr>
          <p:cNvSpPr txBox="1"/>
          <p:nvPr/>
        </p:nvSpPr>
        <p:spPr>
          <a:xfrm>
            <a:off x="4945683" y="2199058"/>
            <a:ext cx="2300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工作存在不足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9D66BD7-20DB-423E-8638-350C8B64CD3F}"/>
              </a:ext>
            </a:extLst>
          </p:cNvPr>
          <p:cNvSpPr/>
          <p:nvPr/>
        </p:nvSpPr>
        <p:spPr>
          <a:xfrm>
            <a:off x="3653024" y="2977955"/>
            <a:ext cx="5071876" cy="7075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5833941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7d373f0-680a-4d5a-9dc5-ab78fe333a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097947" y="2201942"/>
            <a:ext cx="9996107" cy="3387536"/>
            <a:chOff x="1099372" y="2636912"/>
            <a:chExt cx="9996107" cy="3387536"/>
          </a:xfrm>
        </p:grpSpPr>
        <p:sp>
          <p:nvSpPr>
            <p:cNvPr id="4" name="íŝḻiďè"/>
            <p:cNvSpPr/>
            <p:nvPr/>
          </p:nvSpPr>
          <p:spPr bwMode="auto">
            <a:xfrm rot="18900000">
              <a:off x="1451438" y="2636912"/>
              <a:ext cx="1323185" cy="1323184"/>
            </a:xfrm>
            <a:custGeom>
              <a:avLst/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000"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ïŝlïḍê"/>
            <p:cNvGrpSpPr/>
            <p:nvPr/>
          </p:nvGrpSpPr>
          <p:grpSpPr>
            <a:xfrm>
              <a:off x="1099372" y="4225753"/>
              <a:ext cx="9996107" cy="1798695"/>
              <a:chOff x="1055441" y="4225753"/>
              <a:chExt cx="9996107" cy="1798695"/>
            </a:xfrm>
          </p:grpSpPr>
          <p:sp>
            <p:nvSpPr>
              <p:cNvPr id="27" name="iŝlïḓe"/>
              <p:cNvSpPr txBox="1"/>
              <p:nvPr/>
            </p:nvSpPr>
            <p:spPr bwMode="auto">
              <a:xfrm>
                <a:off x="1055441" y="4225753"/>
                <a:ext cx="2027315" cy="340735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8" name="îṥļíḋê"/>
              <p:cNvSpPr txBox="1"/>
              <p:nvPr/>
            </p:nvSpPr>
            <p:spPr bwMode="auto">
              <a:xfrm>
                <a:off x="1379446" y="4716666"/>
                <a:ext cx="1703310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  <a:t>……</a:t>
                </a:r>
                <a:r>
                  <a:rPr lang="zh-CN" altLang="en-US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  <a:t> </a:t>
                </a:r>
                <a:br>
                  <a:rPr lang="zh-CN" altLang="en-US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</a:br>
                <a:endParaRPr lang="zh-CN" altLang="en-US" sz="1000" b="1" dirty="0">
                  <a:solidFill>
                    <a:srgbClr val="2D2D30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6" name="îṥļíḋê">
                <a:extLst>
                  <a:ext uri="{FF2B5EF4-FFF2-40B4-BE49-F238E27FC236}">
                    <a16:creationId xmlns:a16="http://schemas.microsoft.com/office/drawing/2014/main" id="{E50466E5-B755-4DE6-BC41-EE8D9B5A2AD7}"/>
                  </a:ext>
                </a:extLst>
              </p:cNvPr>
              <p:cNvSpPr txBox="1"/>
              <p:nvPr/>
            </p:nvSpPr>
            <p:spPr bwMode="auto">
              <a:xfrm>
                <a:off x="3371644" y="4716666"/>
                <a:ext cx="1703310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  <a:t>……</a:t>
                </a:r>
                <a:r>
                  <a:rPr lang="zh-CN" altLang="en-US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  <a:t> </a:t>
                </a:r>
                <a:br>
                  <a:rPr lang="zh-CN" altLang="en-US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</a:br>
                <a:endParaRPr lang="zh-CN" altLang="en-US" sz="1000" b="1" dirty="0">
                  <a:solidFill>
                    <a:srgbClr val="2D2D30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7" name="îṥļíḋê">
                <a:extLst>
                  <a:ext uri="{FF2B5EF4-FFF2-40B4-BE49-F238E27FC236}">
                    <a16:creationId xmlns:a16="http://schemas.microsoft.com/office/drawing/2014/main" id="{ADC2FED3-D55B-4D77-BFC5-6A4FC907D798}"/>
                  </a:ext>
                </a:extLst>
              </p:cNvPr>
              <p:cNvSpPr txBox="1"/>
              <p:nvPr/>
            </p:nvSpPr>
            <p:spPr bwMode="auto">
              <a:xfrm>
                <a:off x="5363842" y="4716666"/>
                <a:ext cx="1703310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  <a:t>……</a:t>
                </a:r>
                <a:r>
                  <a:rPr lang="zh-CN" altLang="en-US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  <a:t> </a:t>
                </a:r>
                <a:br>
                  <a:rPr lang="zh-CN" altLang="en-US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</a:br>
                <a:endParaRPr lang="zh-CN" altLang="en-US" sz="1000" b="1" dirty="0">
                  <a:solidFill>
                    <a:srgbClr val="2D2D30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8" name="îṥļíḋê">
                <a:extLst>
                  <a:ext uri="{FF2B5EF4-FFF2-40B4-BE49-F238E27FC236}">
                    <a16:creationId xmlns:a16="http://schemas.microsoft.com/office/drawing/2014/main" id="{C9260010-0A34-475C-AB63-05B4048E7468}"/>
                  </a:ext>
                </a:extLst>
              </p:cNvPr>
              <p:cNvSpPr txBox="1"/>
              <p:nvPr/>
            </p:nvSpPr>
            <p:spPr bwMode="auto">
              <a:xfrm>
                <a:off x="7356040" y="4716666"/>
                <a:ext cx="1703310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  <a:t>……</a:t>
                </a:r>
                <a:r>
                  <a:rPr lang="zh-CN" altLang="en-US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  <a:t> </a:t>
                </a:r>
                <a:br>
                  <a:rPr lang="zh-CN" altLang="en-US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</a:br>
                <a:endParaRPr lang="zh-CN" altLang="en-US" sz="1000" b="1" dirty="0">
                  <a:solidFill>
                    <a:srgbClr val="2D2D30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9" name="îṥļíḋê">
                <a:extLst>
                  <a:ext uri="{FF2B5EF4-FFF2-40B4-BE49-F238E27FC236}">
                    <a16:creationId xmlns:a16="http://schemas.microsoft.com/office/drawing/2014/main" id="{1B033273-A47D-4BC2-9D34-3DBDE6949517}"/>
                  </a:ext>
                </a:extLst>
              </p:cNvPr>
              <p:cNvSpPr txBox="1"/>
              <p:nvPr/>
            </p:nvSpPr>
            <p:spPr bwMode="auto">
              <a:xfrm>
                <a:off x="9348238" y="4716666"/>
                <a:ext cx="1703310" cy="130778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  <a:t>……</a:t>
                </a:r>
                <a:r>
                  <a:rPr lang="zh-CN" altLang="en-US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  <a:t> </a:t>
                </a:r>
                <a:br>
                  <a:rPr lang="zh-CN" altLang="en-US" sz="1000" b="1" dirty="0">
                    <a:solidFill>
                      <a:srgbClr val="2D2D30"/>
                    </a:solidFill>
                    <a:effectLst/>
                    <a:cs typeface="+mn-ea"/>
                    <a:sym typeface="+mn-lt"/>
                  </a:rPr>
                </a:br>
                <a:endParaRPr lang="zh-CN" altLang="en-US" sz="1000" b="1" dirty="0">
                  <a:solidFill>
                    <a:srgbClr val="2D2D30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sp>
          <p:nvSpPr>
            <p:cNvPr id="6" name="íşlïďé"/>
            <p:cNvSpPr/>
            <p:nvPr/>
          </p:nvSpPr>
          <p:spPr bwMode="auto">
            <a:xfrm>
              <a:off x="1808395" y="2985654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000"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7" name="ïśļiḍe"/>
            <p:cNvSpPr/>
            <p:nvPr/>
          </p:nvSpPr>
          <p:spPr bwMode="auto">
            <a:xfrm rot="18900000">
              <a:off x="3458899" y="2636913"/>
              <a:ext cx="1323185" cy="1323184"/>
            </a:xfrm>
            <a:custGeom>
              <a:avLst/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000"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8" name="îśľíḑé"/>
            <p:cNvSpPr/>
            <p:nvPr/>
          </p:nvSpPr>
          <p:spPr bwMode="auto">
            <a:xfrm>
              <a:off x="3812982" y="2985654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000"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25" name="ïś1îḑe"/>
            <p:cNvSpPr txBox="1"/>
            <p:nvPr/>
          </p:nvSpPr>
          <p:spPr bwMode="auto">
            <a:xfrm>
              <a:off x="3091570" y="4225753"/>
              <a:ext cx="2027315" cy="340735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b="1" dirty="0">
                  <a:solidFill>
                    <a:srgbClr val="2D2D30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" name="îs1íḑé"/>
            <p:cNvSpPr/>
            <p:nvPr/>
          </p:nvSpPr>
          <p:spPr bwMode="auto">
            <a:xfrm rot="18900000">
              <a:off x="5476467" y="2636913"/>
              <a:ext cx="1323185" cy="1323184"/>
            </a:xfrm>
            <a:custGeom>
              <a:avLst/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000"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1" name="iṩḷíḋé"/>
            <p:cNvSpPr/>
            <p:nvPr/>
          </p:nvSpPr>
          <p:spPr bwMode="auto">
            <a:xfrm>
              <a:off x="5812365" y="2985654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000"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23" name="ïşliḋé"/>
            <p:cNvSpPr txBox="1"/>
            <p:nvPr/>
          </p:nvSpPr>
          <p:spPr bwMode="auto">
            <a:xfrm>
              <a:off x="5083768" y="4225753"/>
              <a:ext cx="2027315" cy="340735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b="1" dirty="0">
                  <a:solidFill>
                    <a:srgbClr val="2D2D30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îŝľiḋê"/>
            <p:cNvSpPr/>
            <p:nvPr/>
          </p:nvSpPr>
          <p:spPr bwMode="auto">
            <a:xfrm rot="18900000">
              <a:off x="7460651" y="2636913"/>
              <a:ext cx="1323185" cy="1323184"/>
            </a:xfrm>
            <a:custGeom>
              <a:avLst/>
              <a:gdLst>
                <a:gd name="connsiteX0" fmla="*/ 1129410 w 1323185"/>
                <a:gd name="connsiteY0" fmla="*/ 193774 h 1323184"/>
                <a:gd name="connsiteX1" fmla="*/ 1162336 w 1323185"/>
                <a:gd name="connsiteY1" fmla="*/ 273265 h 1323184"/>
                <a:gd name="connsiteX2" fmla="*/ 1162336 w 1323185"/>
                <a:gd name="connsiteY2" fmla="*/ 454178 h 1323184"/>
                <a:gd name="connsiteX3" fmla="*/ 1290259 w 1323185"/>
                <a:gd name="connsiteY3" fmla="*/ 582101 h 1323184"/>
                <a:gd name="connsiteX4" fmla="*/ 1290259 w 1323185"/>
                <a:gd name="connsiteY4" fmla="*/ 741083 h 1323184"/>
                <a:gd name="connsiteX5" fmla="*/ 1162336 w 1323185"/>
                <a:gd name="connsiteY5" fmla="*/ 869006 h 1323184"/>
                <a:gd name="connsiteX6" fmla="*/ 1162336 w 1323185"/>
                <a:gd name="connsiteY6" fmla="*/ 1049917 h 1323184"/>
                <a:gd name="connsiteX7" fmla="*/ 1049919 w 1323185"/>
                <a:gd name="connsiteY7" fmla="*/ 1162334 h 1323184"/>
                <a:gd name="connsiteX8" fmla="*/ 869008 w 1323185"/>
                <a:gd name="connsiteY8" fmla="*/ 1162334 h 1323184"/>
                <a:gd name="connsiteX9" fmla="*/ 741083 w 1323185"/>
                <a:gd name="connsiteY9" fmla="*/ 1290258 h 1323184"/>
                <a:gd name="connsiteX10" fmla="*/ 582101 w 1323185"/>
                <a:gd name="connsiteY10" fmla="*/ 1290258 h 1323184"/>
                <a:gd name="connsiteX11" fmla="*/ 454177 w 1323185"/>
                <a:gd name="connsiteY11" fmla="*/ 1162334 h 1323184"/>
                <a:gd name="connsiteX12" fmla="*/ 273267 w 1323185"/>
                <a:gd name="connsiteY12" fmla="*/ 1162334 h 1323184"/>
                <a:gd name="connsiteX13" fmla="*/ 160850 w 1323185"/>
                <a:gd name="connsiteY13" fmla="*/ 1049917 h 1323184"/>
                <a:gd name="connsiteX14" fmla="*/ 160850 w 1323185"/>
                <a:gd name="connsiteY14" fmla="*/ 869007 h 1323184"/>
                <a:gd name="connsiteX15" fmla="*/ 32926 w 1323185"/>
                <a:gd name="connsiteY15" fmla="*/ 741083 h 1323184"/>
                <a:gd name="connsiteX16" fmla="*/ 32926 w 1323185"/>
                <a:gd name="connsiteY16" fmla="*/ 582101 h 1323184"/>
                <a:gd name="connsiteX17" fmla="*/ 160850 w 1323185"/>
                <a:gd name="connsiteY17" fmla="*/ 454176 h 1323184"/>
                <a:gd name="connsiteX18" fmla="*/ 160850 w 1323185"/>
                <a:gd name="connsiteY18" fmla="*/ 273265 h 1323184"/>
                <a:gd name="connsiteX19" fmla="*/ 273267 w 1323185"/>
                <a:gd name="connsiteY19" fmla="*/ 160848 h 1323184"/>
                <a:gd name="connsiteX20" fmla="*/ 454178 w 1323185"/>
                <a:gd name="connsiteY20" fmla="*/ 160848 h 1323184"/>
                <a:gd name="connsiteX21" fmla="*/ 582101 w 1323185"/>
                <a:gd name="connsiteY21" fmla="*/ 32925 h 1323184"/>
                <a:gd name="connsiteX22" fmla="*/ 741083 w 1323185"/>
                <a:gd name="connsiteY22" fmla="*/ 32925 h 1323184"/>
                <a:gd name="connsiteX23" fmla="*/ 869006 w 1323185"/>
                <a:gd name="connsiteY23" fmla="*/ 160848 h 1323184"/>
                <a:gd name="connsiteX24" fmla="*/ 1049919 w 1323185"/>
                <a:gd name="connsiteY24" fmla="*/ 160848 h 1323184"/>
                <a:gd name="connsiteX25" fmla="*/ 1129410 w 1323185"/>
                <a:gd name="connsiteY25" fmla="*/ 193774 h 132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5" h="1323184">
                  <a:moveTo>
                    <a:pt x="1129410" y="193774"/>
                  </a:moveTo>
                  <a:cubicBezTo>
                    <a:pt x="1149753" y="214118"/>
                    <a:pt x="1162336" y="242222"/>
                    <a:pt x="1162336" y="273265"/>
                  </a:cubicBezTo>
                  <a:lnTo>
                    <a:pt x="1162336" y="454178"/>
                  </a:lnTo>
                  <a:lnTo>
                    <a:pt x="1290259" y="582101"/>
                  </a:lnTo>
                  <a:cubicBezTo>
                    <a:pt x="1334161" y="626002"/>
                    <a:pt x="1334161" y="697181"/>
                    <a:pt x="1290259" y="741083"/>
                  </a:cubicBezTo>
                  <a:lnTo>
                    <a:pt x="1162336" y="869006"/>
                  </a:lnTo>
                  <a:lnTo>
                    <a:pt x="1162336" y="1049917"/>
                  </a:lnTo>
                  <a:cubicBezTo>
                    <a:pt x="1162336" y="1112003"/>
                    <a:pt x="1112005" y="1162334"/>
                    <a:pt x="1049919" y="1162334"/>
                  </a:cubicBezTo>
                  <a:lnTo>
                    <a:pt x="869008" y="1162334"/>
                  </a:lnTo>
                  <a:lnTo>
                    <a:pt x="741083" y="1290258"/>
                  </a:lnTo>
                  <a:cubicBezTo>
                    <a:pt x="697182" y="1334160"/>
                    <a:pt x="626003" y="1334160"/>
                    <a:pt x="582101" y="1290258"/>
                  </a:cubicBezTo>
                  <a:lnTo>
                    <a:pt x="454177" y="1162334"/>
                  </a:lnTo>
                  <a:lnTo>
                    <a:pt x="273267" y="1162334"/>
                  </a:lnTo>
                  <a:cubicBezTo>
                    <a:pt x="211181" y="1162334"/>
                    <a:pt x="160850" y="1112003"/>
                    <a:pt x="160850" y="1049917"/>
                  </a:cubicBezTo>
                  <a:lnTo>
                    <a:pt x="160850" y="869007"/>
                  </a:lnTo>
                  <a:lnTo>
                    <a:pt x="32926" y="741083"/>
                  </a:lnTo>
                  <a:cubicBezTo>
                    <a:pt x="-10976" y="697181"/>
                    <a:pt x="-10976" y="626002"/>
                    <a:pt x="32926" y="582101"/>
                  </a:cubicBezTo>
                  <a:lnTo>
                    <a:pt x="160850" y="454176"/>
                  </a:lnTo>
                  <a:lnTo>
                    <a:pt x="160850" y="273265"/>
                  </a:lnTo>
                  <a:cubicBezTo>
                    <a:pt x="160850" y="211179"/>
                    <a:pt x="211181" y="160848"/>
                    <a:pt x="273267" y="160848"/>
                  </a:cubicBezTo>
                  <a:lnTo>
                    <a:pt x="454178" y="160848"/>
                  </a:lnTo>
                  <a:lnTo>
                    <a:pt x="582101" y="32925"/>
                  </a:lnTo>
                  <a:cubicBezTo>
                    <a:pt x="626003" y="-10976"/>
                    <a:pt x="697182" y="-10976"/>
                    <a:pt x="741083" y="32925"/>
                  </a:cubicBezTo>
                  <a:lnTo>
                    <a:pt x="869006" y="160848"/>
                  </a:lnTo>
                  <a:lnTo>
                    <a:pt x="1049919" y="160848"/>
                  </a:lnTo>
                  <a:cubicBezTo>
                    <a:pt x="1080962" y="160848"/>
                    <a:pt x="1109066" y="173431"/>
                    <a:pt x="1129410" y="193774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000"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4" name="işľiḍè"/>
            <p:cNvSpPr/>
            <p:nvPr/>
          </p:nvSpPr>
          <p:spPr bwMode="auto">
            <a:xfrm>
              <a:off x="7794467" y="3008335"/>
              <a:ext cx="633204" cy="633204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000"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21" name="iśḷïde"/>
            <p:cNvSpPr txBox="1"/>
            <p:nvPr/>
          </p:nvSpPr>
          <p:spPr bwMode="auto">
            <a:xfrm>
              <a:off x="7075966" y="4225753"/>
              <a:ext cx="2027315" cy="340735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b="1" dirty="0">
                  <a:solidFill>
                    <a:srgbClr val="2D2D30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îṡḻïḋé"/>
            <p:cNvSpPr/>
            <p:nvPr/>
          </p:nvSpPr>
          <p:spPr bwMode="auto">
            <a:xfrm>
              <a:off x="9420229" y="2636914"/>
              <a:ext cx="1323184" cy="1323185"/>
            </a:xfrm>
            <a:custGeom>
              <a:avLst/>
              <a:gdLst>
                <a:gd name="connsiteX0" fmla="*/ 661592 w 1323184"/>
                <a:gd name="connsiteY0" fmla="*/ 0 h 1323185"/>
                <a:gd name="connsiteX1" fmla="*/ 741083 w 1323184"/>
                <a:gd name="connsiteY1" fmla="*/ 32926 h 1323185"/>
                <a:gd name="connsiteX2" fmla="*/ 869008 w 1323184"/>
                <a:gd name="connsiteY2" fmla="*/ 160851 h 1323185"/>
                <a:gd name="connsiteX3" fmla="*/ 1049918 w 1323184"/>
                <a:gd name="connsiteY3" fmla="*/ 160851 h 1323185"/>
                <a:gd name="connsiteX4" fmla="*/ 1162335 w 1323184"/>
                <a:gd name="connsiteY4" fmla="*/ 273268 h 1323185"/>
                <a:gd name="connsiteX5" fmla="*/ 1162335 w 1323184"/>
                <a:gd name="connsiteY5" fmla="*/ 454179 h 1323185"/>
                <a:gd name="connsiteX6" fmla="*/ 1290259 w 1323184"/>
                <a:gd name="connsiteY6" fmla="*/ 582102 h 1323185"/>
                <a:gd name="connsiteX7" fmla="*/ 1290259 w 1323184"/>
                <a:gd name="connsiteY7" fmla="*/ 741084 h 1323185"/>
                <a:gd name="connsiteX8" fmla="*/ 1162335 w 1323184"/>
                <a:gd name="connsiteY8" fmla="*/ 869007 h 1323185"/>
                <a:gd name="connsiteX9" fmla="*/ 1162335 w 1323184"/>
                <a:gd name="connsiteY9" fmla="*/ 1049920 h 1323185"/>
                <a:gd name="connsiteX10" fmla="*/ 1049918 w 1323184"/>
                <a:gd name="connsiteY10" fmla="*/ 1162337 h 1323185"/>
                <a:gd name="connsiteX11" fmla="*/ 869006 w 1323184"/>
                <a:gd name="connsiteY11" fmla="*/ 1162337 h 1323185"/>
                <a:gd name="connsiteX12" fmla="*/ 741083 w 1323184"/>
                <a:gd name="connsiteY12" fmla="*/ 1290260 h 1323185"/>
                <a:gd name="connsiteX13" fmla="*/ 582101 w 1323184"/>
                <a:gd name="connsiteY13" fmla="*/ 1290260 h 1323185"/>
                <a:gd name="connsiteX14" fmla="*/ 454179 w 1323184"/>
                <a:gd name="connsiteY14" fmla="*/ 1162337 h 1323185"/>
                <a:gd name="connsiteX15" fmla="*/ 273266 w 1323184"/>
                <a:gd name="connsiteY15" fmla="*/ 1162337 h 1323185"/>
                <a:gd name="connsiteX16" fmla="*/ 160849 w 1323184"/>
                <a:gd name="connsiteY16" fmla="*/ 1049920 h 1323185"/>
                <a:gd name="connsiteX17" fmla="*/ 160849 w 1323184"/>
                <a:gd name="connsiteY17" fmla="*/ 869007 h 1323185"/>
                <a:gd name="connsiteX18" fmla="*/ 32925 w 1323184"/>
                <a:gd name="connsiteY18" fmla="*/ 741084 h 1323185"/>
                <a:gd name="connsiteX19" fmla="*/ 32925 w 1323184"/>
                <a:gd name="connsiteY19" fmla="*/ 582102 h 1323185"/>
                <a:gd name="connsiteX20" fmla="*/ 160849 w 1323184"/>
                <a:gd name="connsiteY20" fmla="*/ 454179 h 1323185"/>
                <a:gd name="connsiteX21" fmla="*/ 160849 w 1323184"/>
                <a:gd name="connsiteY21" fmla="*/ 273268 h 1323185"/>
                <a:gd name="connsiteX22" fmla="*/ 273266 w 1323184"/>
                <a:gd name="connsiteY22" fmla="*/ 160851 h 1323185"/>
                <a:gd name="connsiteX23" fmla="*/ 454177 w 1323184"/>
                <a:gd name="connsiteY23" fmla="*/ 160851 h 1323185"/>
                <a:gd name="connsiteX24" fmla="*/ 582101 w 1323184"/>
                <a:gd name="connsiteY24" fmla="*/ 32926 h 1323185"/>
                <a:gd name="connsiteX25" fmla="*/ 661592 w 1323184"/>
                <a:gd name="connsiteY25" fmla="*/ 0 h 1323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23184" h="1323185">
                  <a:moveTo>
                    <a:pt x="661592" y="0"/>
                  </a:moveTo>
                  <a:cubicBezTo>
                    <a:pt x="690362" y="0"/>
                    <a:pt x="719133" y="10976"/>
                    <a:pt x="741083" y="32926"/>
                  </a:cubicBezTo>
                  <a:lnTo>
                    <a:pt x="869008" y="160851"/>
                  </a:lnTo>
                  <a:lnTo>
                    <a:pt x="1049918" y="160851"/>
                  </a:lnTo>
                  <a:cubicBezTo>
                    <a:pt x="1112004" y="160851"/>
                    <a:pt x="1162335" y="211182"/>
                    <a:pt x="1162335" y="273268"/>
                  </a:cubicBezTo>
                  <a:lnTo>
                    <a:pt x="1162335" y="454179"/>
                  </a:lnTo>
                  <a:lnTo>
                    <a:pt x="1290259" y="582102"/>
                  </a:lnTo>
                  <a:cubicBezTo>
                    <a:pt x="1334160" y="626004"/>
                    <a:pt x="1334160" y="697183"/>
                    <a:pt x="1290259" y="741084"/>
                  </a:cubicBezTo>
                  <a:lnTo>
                    <a:pt x="1162335" y="869007"/>
                  </a:lnTo>
                  <a:lnTo>
                    <a:pt x="1162335" y="1049920"/>
                  </a:lnTo>
                  <a:cubicBezTo>
                    <a:pt x="1162335" y="1112006"/>
                    <a:pt x="1112004" y="1162337"/>
                    <a:pt x="1049918" y="1162337"/>
                  </a:cubicBezTo>
                  <a:lnTo>
                    <a:pt x="869006" y="1162337"/>
                  </a:lnTo>
                  <a:lnTo>
                    <a:pt x="741083" y="1290260"/>
                  </a:lnTo>
                  <a:cubicBezTo>
                    <a:pt x="697182" y="1334161"/>
                    <a:pt x="626003" y="1334161"/>
                    <a:pt x="582101" y="1290260"/>
                  </a:cubicBezTo>
                  <a:lnTo>
                    <a:pt x="454179" y="1162337"/>
                  </a:lnTo>
                  <a:lnTo>
                    <a:pt x="273266" y="1162337"/>
                  </a:lnTo>
                  <a:cubicBezTo>
                    <a:pt x="211180" y="1162337"/>
                    <a:pt x="160849" y="1112006"/>
                    <a:pt x="160849" y="1049920"/>
                  </a:cubicBezTo>
                  <a:lnTo>
                    <a:pt x="160849" y="869007"/>
                  </a:lnTo>
                  <a:lnTo>
                    <a:pt x="32925" y="741084"/>
                  </a:lnTo>
                  <a:cubicBezTo>
                    <a:pt x="-10976" y="697183"/>
                    <a:pt x="-10976" y="626004"/>
                    <a:pt x="32925" y="582102"/>
                  </a:cubicBezTo>
                  <a:lnTo>
                    <a:pt x="160849" y="454179"/>
                  </a:lnTo>
                  <a:lnTo>
                    <a:pt x="160849" y="273268"/>
                  </a:lnTo>
                  <a:cubicBezTo>
                    <a:pt x="160849" y="211182"/>
                    <a:pt x="211180" y="160851"/>
                    <a:pt x="273266" y="160851"/>
                  </a:cubicBezTo>
                  <a:lnTo>
                    <a:pt x="454177" y="160851"/>
                  </a:lnTo>
                  <a:lnTo>
                    <a:pt x="582101" y="32926"/>
                  </a:lnTo>
                  <a:cubicBezTo>
                    <a:pt x="604052" y="10976"/>
                    <a:pt x="632822" y="0"/>
                    <a:pt x="661592" y="0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000"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7" name="íṣḷiḑê"/>
            <p:cNvSpPr/>
            <p:nvPr/>
          </p:nvSpPr>
          <p:spPr bwMode="auto">
            <a:xfrm>
              <a:off x="9765219" y="3008335"/>
              <a:ext cx="633204" cy="633204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000"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9" name="íSliḋè"/>
            <p:cNvSpPr txBox="1"/>
            <p:nvPr/>
          </p:nvSpPr>
          <p:spPr bwMode="auto">
            <a:xfrm>
              <a:off x="9068163" y="4225753"/>
              <a:ext cx="2027315" cy="340735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b="1" dirty="0">
                  <a:solidFill>
                    <a:srgbClr val="2D2D30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7954012-9780-4765-A170-FF216D4AF49D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EFBB89D-297E-4DDC-901F-1136769D2554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6117ACB3-ED95-462A-B92C-A51B26DDBFC3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8BE48337-F2CA-4C7A-BB72-0D4328C9AA93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57B8DFC5-94C4-4CBD-A2F8-BA21C4EA835F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03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722F95F-4412-467B-A864-9D54DBE991E4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BFB4578D-4491-4E68-B426-972050D8E28B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0F37D3A3-6B97-42FF-A0BC-9741B34ABD72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3e0ea07-6d38-4c56-96d5-6352ce7264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444183" y="1553941"/>
            <a:ext cx="9303635" cy="4221893"/>
            <a:chOff x="1087274" y="1066330"/>
            <a:chExt cx="10413064" cy="4725340"/>
          </a:xfrm>
        </p:grpSpPr>
        <p:sp>
          <p:nvSpPr>
            <p:cNvPr id="4" name="iṧlidé"/>
            <p:cNvSpPr/>
            <p:nvPr/>
          </p:nvSpPr>
          <p:spPr>
            <a:xfrm>
              <a:off x="1087274" y="1066330"/>
              <a:ext cx="7583462" cy="4725340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5" name="íŝlïḋè"/>
            <p:cNvSpPr/>
            <p:nvPr/>
          </p:nvSpPr>
          <p:spPr>
            <a:xfrm>
              <a:off x="6646985" y="1857638"/>
              <a:ext cx="4853353" cy="31427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6" name="iṥļíḋe"/>
            <p:cNvSpPr txBox="1"/>
            <p:nvPr/>
          </p:nvSpPr>
          <p:spPr>
            <a:xfrm>
              <a:off x="7188201" y="3767348"/>
              <a:ext cx="2072126" cy="646331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85000" lnSpcReduction="10000"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50" b="1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b="1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050" b="1" dirty="0">
                  <a:solidFill>
                    <a:schemeClr val="bg1"/>
                  </a:solidFill>
                  <a:cs typeface="+mn-ea"/>
                  <a:sym typeface="+mn-lt"/>
                </a:rPr>
              </a:br>
              <a:endParaRPr lang="zh-CN" altLang="en-US" sz="105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îṡḻîḋè"/>
            <p:cNvSpPr/>
            <p:nvPr/>
          </p:nvSpPr>
          <p:spPr>
            <a:xfrm>
              <a:off x="7188201" y="3471695"/>
              <a:ext cx="2072126" cy="295500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lnSpcReduction="10000"/>
            </a:bodyPr>
            <a:lstStyle/>
            <a:p>
              <a:pPr lvl="0" defTabSz="914400"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" name="íS1iḓé"/>
            <p:cNvSpPr txBox="1"/>
            <p:nvPr/>
          </p:nvSpPr>
          <p:spPr>
            <a:xfrm>
              <a:off x="7188201" y="2377180"/>
              <a:ext cx="1465418" cy="184665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 sz="6000" b="1" spc="-150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A7E0881-9A50-4DAB-98E2-6C724AE71BB3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5397945-6326-4B56-8068-457A5B70D1C0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A9105DB-D72C-43DD-9DDD-CABBF8331B63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EBE53486-FBB4-4D34-A675-4EEA8DA076FD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A5358650-9BF3-4F34-B9C1-CC85880CAEF3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03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47EBE35-6BE1-42F7-A82F-40034C8616A0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2048D58D-5E38-4B2F-96D7-18FF2D2FBF8C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12EA7D0B-428C-4EFA-B099-CB015354AECF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f181a3f-f5eb-40e8-8fa3-38aab5c978d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494492" y="1464891"/>
            <a:ext cx="9203016" cy="4585959"/>
            <a:chOff x="1510826" y="1464891"/>
            <a:chExt cx="9203016" cy="4585959"/>
          </a:xfrm>
        </p:grpSpPr>
        <p:sp>
          <p:nvSpPr>
            <p:cNvPr id="4" name="î$ļïḑé"/>
            <p:cNvSpPr/>
            <p:nvPr/>
          </p:nvSpPr>
          <p:spPr>
            <a:xfrm rot="5400000">
              <a:off x="6301214" y="3250183"/>
              <a:ext cx="1192780" cy="1192780"/>
            </a:xfrm>
            <a:prstGeom prst="diamond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5" name="işḷídê"/>
            <p:cNvSpPr/>
            <p:nvPr/>
          </p:nvSpPr>
          <p:spPr>
            <a:xfrm rot="5400000">
              <a:off x="7067335" y="4043302"/>
              <a:ext cx="1192780" cy="1192780"/>
            </a:xfrm>
            <a:prstGeom prst="diamond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6" name="íṩ1íďè"/>
            <p:cNvSpPr/>
            <p:nvPr/>
          </p:nvSpPr>
          <p:spPr>
            <a:xfrm rot="5400000">
              <a:off x="5535093" y="2457065"/>
              <a:ext cx="1192780" cy="1192780"/>
            </a:xfrm>
            <a:prstGeom prst="diamond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7" name="îṩḻïde"/>
            <p:cNvSpPr/>
            <p:nvPr/>
          </p:nvSpPr>
          <p:spPr>
            <a:xfrm rot="5400000" flipV="1">
              <a:off x="4761116" y="3236785"/>
              <a:ext cx="1192780" cy="1192780"/>
            </a:xfrm>
            <a:prstGeom prst="diamond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8" name="íṡḷiḋé"/>
            <p:cNvSpPr/>
            <p:nvPr/>
          </p:nvSpPr>
          <p:spPr>
            <a:xfrm rot="5400000" flipV="1">
              <a:off x="3994995" y="4029904"/>
              <a:ext cx="1192780" cy="1192780"/>
            </a:xfrm>
            <a:prstGeom prst="diamond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9" name="ïṩlïḋè"/>
            <p:cNvSpPr/>
            <p:nvPr/>
          </p:nvSpPr>
          <p:spPr bwMode="auto">
            <a:xfrm>
              <a:off x="5931309" y="2849141"/>
              <a:ext cx="405829" cy="403924"/>
            </a:xfrm>
            <a:custGeom>
              <a:avLst/>
              <a:gdLst>
                <a:gd name="connsiteX0" fmla="*/ 262525 w 338138"/>
                <a:gd name="connsiteY0" fmla="*/ 84138 h 336551"/>
                <a:gd name="connsiteX1" fmla="*/ 314260 w 338138"/>
                <a:gd name="connsiteY1" fmla="*/ 84138 h 336551"/>
                <a:gd name="connsiteX2" fmla="*/ 338138 w 338138"/>
                <a:gd name="connsiteY2" fmla="*/ 107802 h 336551"/>
                <a:gd name="connsiteX3" fmla="*/ 338138 w 338138"/>
                <a:gd name="connsiteY3" fmla="*/ 191940 h 336551"/>
                <a:gd name="connsiteX4" fmla="*/ 314260 w 338138"/>
                <a:gd name="connsiteY4" fmla="*/ 216918 h 336551"/>
                <a:gd name="connsiteX5" fmla="*/ 314260 w 338138"/>
                <a:gd name="connsiteY5" fmla="*/ 336551 h 336551"/>
                <a:gd name="connsiteX6" fmla="*/ 241300 w 338138"/>
                <a:gd name="connsiteY6" fmla="*/ 336551 h 336551"/>
                <a:gd name="connsiteX7" fmla="*/ 241300 w 338138"/>
                <a:gd name="connsiteY7" fmla="*/ 240582 h 336551"/>
                <a:gd name="connsiteX8" fmla="*/ 265178 w 338138"/>
                <a:gd name="connsiteY8" fmla="*/ 216918 h 336551"/>
                <a:gd name="connsiteX9" fmla="*/ 265178 w 338138"/>
                <a:gd name="connsiteY9" fmla="*/ 95970 h 336551"/>
                <a:gd name="connsiteX10" fmla="*/ 262525 w 338138"/>
                <a:gd name="connsiteY10" fmla="*/ 84138 h 336551"/>
                <a:gd name="connsiteX11" fmla="*/ 120477 w 338138"/>
                <a:gd name="connsiteY11" fmla="*/ 84138 h 336551"/>
                <a:gd name="connsiteX12" fmla="*/ 217661 w 338138"/>
                <a:gd name="connsiteY12" fmla="*/ 84138 h 336551"/>
                <a:gd name="connsiteX13" fmla="*/ 241300 w 338138"/>
                <a:gd name="connsiteY13" fmla="*/ 107802 h 336551"/>
                <a:gd name="connsiteX14" fmla="*/ 241300 w 338138"/>
                <a:gd name="connsiteY14" fmla="*/ 191940 h 336551"/>
                <a:gd name="connsiteX15" fmla="*/ 217661 w 338138"/>
                <a:gd name="connsiteY15" fmla="*/ 216918 h 336551"/>
                <a:gd name="connsiteX16" fmla="*/ 217661 w 338138"/>
                <a:gd name="connsiteY16" fmla="*/ 336551 h 336551"/>
                <a:gd name="connsiteX17" fmla="*/ 120477 w 338138"/>
                <a:gd name="connsiteY17" fmla="*/ 336551 h 336551"/>
                <a:gd name="connsiteX18" fmla="*/ 120477 w 338138"/>
                <a:gd name="connsiteY18" fmla="*/ 216918 h 336551"/>
                <a:gd name="connsiteX19" fmla="*/ 96837 w 338138"/>
                <a:gd name="connsiteY19" fmla="*/ 191940 h 336551"/>
                <a:gd name="connsiteX20" fmla="*/ 96837 w 338138"/>
                <a:gd name="connsiteY20" fmla="*/ 107802 h 336551"/>
                <a:gd name="connsiteX21" fmla="*/ 120477 w 338138"/>
                <a:gd name="connsiteY21" fmla="*/ 84138 h 336551"/>
                <a:gd name="connsiteX22" fmla="*/ 23878 w 338138"/>
                <a:gd name="connsiteY22" fmla="*/ 84138 h 336551"/>
                <a:gd name="connsiteX23" fmla="*/ 75613 w 338138"/>
                <a:gd name="connsiteY23" fmla="*/ 84138 h 336551"/>
                <a:gd name="connsiteX24" fmla="*/ 72960 w 338138"/>
                <a:gd name="connsiteY24" fmla="*/ 95970 h 336551"/>
                <a:gd name="connsiteX25" fmla="*/ 72960 w 338138"/>
                <a:gd name="connsiteY25" fmla="*/ 216918 h 336551"/>
                <a:gd name="connsiteX26" fmla="*/ 96838 w 338138"/>
                <a:gd name="connsiteY26" fmla="*/ 240582 h 336551"/>
                <a:gd name="connsiteX27" fmla="*/ 96838 w 338138"/>
                <a:gd name="connsiteY27" fmla="*/ 336551 h 336551"/>
                <a:gd name="connsiteX28" fmla="*/ 23878 w 338138"/>
                <a:gd name="connsiteY28" fmla="*/ 336551 h 336551"/>
                <a:gd name="connsiteX29" fmla="*/ 23878 w 338138"/>
                <a:gd name="connsiteY29" fmla="*/ 216918 h 336551"/>
                <a:gd name="connsiteX30" fmla="*/ 0 w 338138"/>
                <a:gd name="connsiteY30" fmla="*/ 191940 h 336551"/>
                <a:gd name="connsiteX31" fmla="*/ 0 w 338138"/>
                <a:gd name="connsiteY31" fmla="*/ 107802 h 336551"/>
                <a:gd name="connsiteX32" fmla="*/ 23878 w 338138"/>
                <a:gd name="connsiteY32" fmla="*/ 84138 h 336551"/>
                <a:gd name="connsiteX33" fmla="*/ 265257 w 338138"/>
                <a:gd name="connsiteY33" fmla="*/ 0 h 336551"/>
                <a:gd name="connsiteX34" fmla="*/ 301625 w 338138"/>
                <a:gd name="connsiteY34" fmla="*/ 35069 h 336551"/>
                <a:gd name="connsiteX35" fmla="*/ 265257 w 338138"/>
                <a:gd name="connsiteY35" fmla="*/ 71438 h 336551"/>
                <a:gd name="connsiteX36" fmla="*/ 248371 w 338138"/>
                <a:gd name="connsiteY36" fmla="*/ 66242 h 336551"/>
                <a:gd name="connsiteX37" fmla="*/ 245774 w 338138"/>
                <a:gd name="connsiteY37" fmla="*/ 64944 h 336551"/>
                <a:gd name="connsiteX38" fmla="*/ 230187 w 338138"/>
                <a:gd name="connsiteY38" fmla="*/ 35069 h 336551"/>
                <a:gd name="connsiteX39" fmla="*/ 265257 w 338138"/>
                <a:gd name="connsiteY39" fmla="*/ 0 h 336551"/>
                <a:gd name="connsiteX40" fmla="*/ 169069 w 338138"/>
                <a:gd name="connsiteY40" fmla="*/ 0 h 336551"/>
                <a:gd name="connsiteX41" fmla="*/ 204788 w 338138"/>
                <a:gd name="connsiteY41" fmla="*/ 35719 h 336551"/>
                <a:gd name="connsiteX42" fmla="*/ 169069 w 338138"/>
                <a:gd name="connsiteY42" fmla="*/ 71438 h 336551"/>
                <a:gd name="connsiteX43" fmla="*/ 133350 w 338138"/>
                <a:gd name="connsiteY43" fmla="*/ 35719 h 336551"/>
                <a:gd name="connsiteX44" fmla="*/ 169069 w 338138"/>
                <a:gd name="connsiteY44" fmla="*/ 0 h 336551"/>
                <a:gd name="connsiteX45" fmla="*/ 72880 w 338138"/>
                <a:gd name="connsiteY45" fmla="*/ 0 h 336551"/>
                <a:gd name="connsiteX46" fmla="*/ 107950 w 338138"/>
                <a:gd name="connsiteY46" fmla="*/ 35069 h 336551"/>
                <a:gd name="connsiteX47" fmla="*/ 92363 w 338138"/>
                <a:gd name="connsiteY47" fmla="*/ 64944 h 336551"/>
                <a:gd name="connsiteX48" fmla="*/ 89766 w 338138"/>
                <a:gd name="connsiteY48" fmla="*/ 66242 h 336551"/>
                <a:gd name="connsiteX49" fmla="*/ 72880 w 338138"/>
                <a:gd name="connsiteY49" fmla="*/ 71438 h 336551"/>
                <a:gd name="connsiteX50" fmla="*/ 36512 w 338138"/>
                <a:gd name="connsiteY50" fmla="*/ 35069 h 336551"/>
                <a:gd name="connsiteX51" fmla="*/ 72880 w 338138"/>
                <a:gd name="connsiteY51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336551">
                  <a:moveTo>
                    <a:pt x="262525" y="84138"/>
                  </a:moveTo>
                  <a:cubicBezTo>
                    <a:pt x="262525" y="84138"/>
                    <a:pt x="262525" y="84138"/>
                    <a:pt x="314260" y="84138"/>
                  </a:cubicBezTo>
                  <a:cubicBezTo>
                    <a:pt x="338138" y="84138"/>
                    <a:pt x="338138" y="107802"/>
                    <a:pt x="338138" y="107802"/>
                  </a:cubicBezTo>
                  <a:cubicBezTo>
                    <a:pt x="338138" y="107802"/>
                    <a:pt x="338138" y="107802"/>
                    <a:pt x="338138" y="191940"/>
                  </a:cubicBezTo>
                  <a:cubicBezTo>
                    <a:pt x="338138" y="216918"/>
                    <a:pt x="314260" y="216918"/>
                    <a:pt x="314260" y="216918"/>
                  </a:cubicBezTo>
                  <a:cubicBezTo>
                    <a:pt x="314260" y="216918"/>
                    <a:pt x="314260" y="216918"/>
                    <a:pt x="314260" y="336551"/>
                  </a:cubicBezTo>
                  <a:cubicBezTo>
                    <a:pt x="314260" y="336551"/>
                    <a:pt x="314260" y="336551"/>
                    <a:pt x="241300" y="336551"/>
                  </a:cubicBezTo>
                  <a:cubicBezTo>
                    <a:pt x="241300" y="336551"/>
                    <a:pt x="241300" y="336551"/>
                    <a:pt x="241300" y="240582"/>
                  </a:cubicBezTo>
                  <a:cubicBezTo>
                    <a:pt x="241300" y="240582"/>
                    <a:pt x="265178" y="240582"/>
                    <a:pt x="265178" y="216918"/>
                  </a:cubicBezTo>
                  <a:cubicBezTo>
                    <a:pt x="265178" y="216918"/>
                    <a:pt x="265178" y="216918"/>
                    <a:pt x="265178" y="95970"/>
                  </a:cubicBezTo>
                  <a:cubicBezTo>
                    <a:pt x="265178" y="95970"/>
                    <a:pt x="265178" y="90711"/>
                    <a:pt x="262525" y="84138"/>
                  </a:cubicBezTo>
                  <a:close/>
                  <a:moveTo>
                    <a:pt x="120477" y="84138"/>
                  </a:moveTo>
                  <a:cubicBezTo>
                    <a:pt x="120477" y="84138"/>
                    <a:pt x="120477" y="84138"/>
                    <a:pt x="217661" y="84138"/>
                  </a:cubicBezTo>
                  <a:cubicBezTo>
                    <a:pt x="241300" y="84138"/>
                    <a:pt x="241300" y="107802"/>
                    <a:pt x="241300" y="107802"/>
                  </a:cubicBezTo>
                  <a:lnTo>
                    <a:pt x="241300" y="191940"/>
                  </a:lnTo>
                  <a:cubicBezTo>
                    <a:pt x="241300" y="216918"/>
                    <a:pt x="217661" y="216918"/>
                    <a:pt x="217661" y="216918"/>
                  </a:cubicBezTo>
                  <a:cubicBezTo>
                    <a:pt x="217661" y="216918"/>
                    <a:pt x="217661" y="216918"/>
                    <a:pt x="217661" y="336551"/>
                  </a:cubicBezTo>
                  <a:cubicBezTo>
                    <a:pt x="217661" y="336551"/>
                    <a:pt x="217661" y="336551"/>
                    <a:pt x="120477" y="336551"/>
                  </a:cubicBezTo>
                  <a:cubicBezTo>
                    <a:pt x="120477" y="336551"/>
                    <a:pt x="120477" y="336551"/>
                    <a:pt x="120477" y="216918"/>
                  </a:cubicBezTo>
                  <a:cubicBezTo>
                    <a:pt x="120477" y="216918"/>
                    <a:pt x="96837" y="216918"/>
                    <a:pt x="96837" y="191940"/>
                  </a:cubicBezTo>
                  <a:cubicBezTo>
                    <a:pt x="96837" y="191940"/>
                    <a:pt x="96837" y="191940"/>
                    <a:pt x="96837" y="107802"/>
                  </a:cubicBezTo>
                  <a:cubicBezTo>
                    <a:pt x="96837" y="84138"/>
                    <a:pt x="120477" y="84138"/>
                    <a:pt x="120477" y="84138"/>
                  </a:cubicBezTo>
                  <a:close/>
                  <a:moveTo>
                    <a:pt x="23878" y="84138"/>
                  </a:moveTo>
                  <a:cubicBezTo>
                    <a:pt x="23878" y="84138"/>
                    <a:pt x="23878" y="84138"/>
                    <a:pt x="75613" y="84138"/>
                  </a:cubicBezTo>
                  <a:cubicBezTo>
                    <a:pt x="72960" y="90711"/>
                    <a:pt x="72960" y="95970"/>
                    <a:pt x="72960" y="95970"/>
                  </a:cubicBezTo>
                  <a:cubicBezTo>
                    <a:pt x="72960" y="95970"/>
                    <a:pt x="72960" y="95970"/>
                    <a:pt x="72960" y="216918"/>
                  </a:cubicBezTo>
                  <a:cubicBezTo>
                    <a:pt x="72960" y="240582"/>
                    <a:pt x="96838" y="240582"/>
                    <a:pt x="96838" y="240582"/>
                  </a:cubicBezTo>
                  <a:cubicBezTo>
                    <a:pt x="96838" y="240582"/>
                    <a:pt x="96838" y="240582"/>
                    <a:pt x="96838" y="336551"/>
                  </a:cubicBezTo>
                  <a:cubicBezTo>
                    <a:pt x="96838" y="336551"/>
                    <a:pt x="96838" y="336551"/>
                    <a:pt x="23878" y="336551"/>
                  </a:cubicBezTo>
                  <a:cubicBezTo>
                    <a:pt x="23878" y="336551"/>
                    <a:pt x="23878" y="336551"/>
                    <a:pt x="23878" y="216918"/>
                  </a:cubicBezTo>
                  <a:cubicBezTo>
                    <a:pt x="23878" y="216918"/>
                    <a:pt x="0" y="216918"/>
                    <a:pt x="0" y="191940"/>
                  </a:cubicBezTo>
                  <a:cubicBezTo>
                    <a:pt x="0" y="191940"/>
                    <a:pt x="0" y="191940"/>
                    <a:pt x="0" y="107802"/>
                  </a:cubicBezTo>
                  <a:cubicBezTo>
                    <a:pt x="0" y="84138"/>
                    <a:pt x="23878" y="84138"/>
                    <a:pt x="23878" y="84138"/>
                  </a:cubicBezTo>
                  <a:close/>
                  <a:moveTo>
                    <a:pt x="265257" y="0"/>
                  </a:moveTo>
                  <a:cubicBezTo>
                    <a:pt x="284740" y="0"/>
                    <a:pt x="301625" y="15586"/>
                    <a:pt x="301625" y="35069"/>
                  </a:cubicBezTo>
                  <a:cubicBezTo>
                    <a:pt x="301625" y="55851"/>
                    <a:pt x="284740" y="71438"/>
                    <a:pt x="265257" y="71438"/>
                  </a:cubicBezTo>
                  <a:cubicBezTo>
                    <a:pt x="258762" y="71438"/>
                    <a:pt x="253567" y="70139"/>
                    <a:pt x="248371" y="66242"/>
                  </a:cubicBezTo>
                  <a:cubicBezTo>
                    <a:pt x="248371" y="66242"/>
                    <a:pt x="247072" y="66242"/>
                    <a:pt x="245774" y="64944"/>
                  </a:cubicBezTo>
                  <a:cubicBezTo>
                    <a:pt x="236681" y="59748"/>
                    <a:pt x="230187" y="48058"/>
                    <a:pt x="230187" y="35069"/>
                  </a:cubicBezTo>
                  <a:cubicBezTo>
                    <a:pt x="230187" y="15586"/>
                    <a:pt x="245774" y="0"/>
                    <a:pt x="265257" y="0"/>
                  </a:cubicBezTo>
                  <a:close/>
                  <a:moveTo>
                    <a:pt x="169069" y="0"/>
                  </a:moveTo>
                  <a:cubicBezTo>
                    <a:pt x="188796" y="0"/>
                    <a:pt x="204788" y="15992"/>
                    <a:pt x="204788" y="35719"/>
                  </a:cubicBezTo>
                  <a:cubicBezTo>
                    <a:pt x="204788" y="55446"/>
                    <a:pt x="188796" y="71438"/>
                    <a:pt x="169069" y="71438"/>
                  </a:cubicBezTo>
                  <a:cubicBezTo>
                    <a:pt x="149342" y="71438"/>
                    <a:pt x="133350" y="55446"/>
                    <a:pt x="133350" y="35719"/>
                  </a:cubicBezTo>
                  <a:cubicBezTo>
                    <a:pt x="133350" y="15992"/>
                    <a:pt x="149342" y="0"/>
                    <a:pt x="169069" y="0"/>
                  </a:cubicBezTo>
                  <a:close/>
                  <a:moveTo>
                    <a:pt x="72880" y="0"/>
                  </a:moveTo>
                  <a:cubicBezTo>
                    <a:pt x="92363" y="0"/>
                    <a:pt x="107950" y="15586"/>
                    <a:pt x="107950" y="35069"/>
                  </a:cubicBezTo>
                  <a:cubicBezTo>
                    <a:pt x="107950" y="48058"/>
                    <a:pt x="101456" y="59748"/>
                    <a:pt x="92363" y="64944"/>
                  </a:cubicBezTo>
                  <a:cubicBezTo>
                    <a:pt x="91065" y="66242"/>
                    <a:pt x="89766" y="66242"/>
                    <a:pt x="89766" y="66242"/>
                  </a:cubicBezTo>
                  <a:cubicBezTo>
                    <a:pt x="84570" y="70139"/>
                    <a:pt x="79375" y="71438"/>
                    <a:pt x="72880" y="71438"/>
                  </a:cubicBezTo>
                  <a:cubicBezTo>
                    <a:pt x="53397" y="71438"/>
                    <a:pt x="36512" y="55851"/>
                    <a:pt x="36512" y="35069"/>
                  </a:cubicBezTo>
                  <a:cubicBezTo>
                    <a:pt x="36512" y="15586"/>
                    <a:pt x="53397" y="0"/>
                    <a:pt x="72880" y="0"/>
                  </a:cubicBezTo>
                  <a:close/>
                </a:path>
              </a:pathLst>
            </a:custGeom>
            <a:solidFill>
              <a:srgbClr val="EEE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îśḻîḋê"/>
            <p:cNvGrpSpPr/>
            <p:nvPr/>
          </p:nvGrpSpPr>
          <p:grpSpPr>
            <a:xfrm>
              <a:off x="4374351" y="4332284"/>
              <a:ext cx="439889" cy="524451"/>
              <a:chOff x="-11044238" y="1517650"/>
              <a:chExt cx="1800225" cy="2146300"/>
            </a:xfrm>
            <a:solidFill>
              <a:schemeClr val="bg1"/>
            </a:solidFill>
          </p:grpSpPr>
          <p:sp>
            <p:nvSpPr>
              <p:cNvPr id="34" name="îślîḍe"/>
              <p:cNvSpPr/>
              <p:nvPr/>
            </p:nvSpPr>
            <p:spPr bwMode="auto">
              <a:xfrm>
                <a:off x="-11012488" y="3044825"/>
                <a:ext cx="577850" cy="619125"/>
              </a:xfrm>
              <a:custGeom>
                <a:avLst/>
                <a:gdLst>
                  <a:gd name="T0" fmla="*/ 228 w 364"/>
                  <a:gd name="T1" fmla="*/ 206 h 390"/>
                  <a:gd name="T2" fmla="*/ 250 w 364"/>
                  <a:gd name="T3" fmla="*/ 186 h 390"/>
                  <a:gd name="T4" fmla="*/ 268 w 364"/>
                  <a:gd name="T5" fmla="*/ 160 h 390"/>
                  <a:gd name="T6" fmla="*/ 278 w 364"/>
                  <a:gd name="T7" fmla="*/ 130 h 390"/>
                  <a:gd name="T8" fmla="*/ 282 w 364"/>
                  <a:gd name="T9" fmla="*/ 100 h 390"/>
                  <a:gd name="T10" fmla="*/ 280 w 364"/>
                  <a:gd name="T11" fmla="*/ 80 h 390"/>
                  <a:gd name="T12" fmla="*/ 266 w 364"/>
                  <a:gd name="T13" fmla="*/ 44 h 390"/>
                  <a:gd name="T14" fmla="*/ 238 w 364"/>
                  <a:gd name="T15" fmla="*/ 18 h 390"/>
                  <a:gd name="T16" fmla="*/ 202 w 364"/>
                  <a:gd name="T17" fmla="*/ 2 h 390"/>
                  <a:gd name="T18" fmla="*/ 182 w 364"/>
                  <a:gd name="T19" fmla="*/ 0 h 390"/>
                  <a:gd name="T20" fmla="*/ 144 w 364"/>
                  <a:gd name="T21" fmla="*/ 8 h 390"/>
                  <a:gd name="T22" fmla="*/ 112 w 364"/>
                  <a:gd name="T23" fmla="*/ 30 h 390"/>
                  <a:gd name="T24" fmla="*/ 90 w 364"/>
                  <a:gd name="T25" fmla="*/ 62 h 390"/>
                  <a:gd name="T26" fmla="*/ 82 w 364"/>
                  <a:gd name="T27" fmla="*/ 100 h 390"/>
                  <a:gd name="T28" fmla="*/ 82 w 364"/>
                  <a:gd name="T29" fmla="*/ 116 h 390"/>
                  <a:gd name="T30" fmla="*/ 90 w 364"/>
                  <a:gd name="T31" fmla="*/ 146 h 390"/>
                  <a:gd name="T32" fmla="*/ 106 w 364"/>
                  <a:gd name="T33" fmla="*/ 174 h 390"/>
                  <a:gd name="T34" fmla="*/ 126 w 364"/>
                  <a:gd name="T35" fmla="*/ 196 h 390"/>
                  <a:gd name="T36" fmla="*/ 138 w 364"/>
                  <a:gd name="T37" fmla="*/ 206 h 390"/>
                  <a:gd name="T38" fmla="*/ 82 w 364"/>
                  <a:gd name="T39" fmla="*/ 228 h 390"/>
                  <a:gd name="T40" fmla="*/ 40 w 364"/>
                  <a:gd name="T41" fmla="*/ 264 h 390"/>
                  <a:gd name="T42" fmla="*/ 10 w 364"/>
                  <a:gd name="T43" fmla="*/ 304 h 390"/>
                  <a:gd name="T44" fmla="*/ 0 w 364"/>
                  <a:gd name="T45" fmla="*/ 336 h 390"/>
                  <a:gd name="T46" fmla="*/ 0 w 364"/>
                  <a:gd name="T47" fmla="*/ 344 h 390"/>
                  <a:gd name="T48" fmla="*/ 4 w 364"/>
                  <a:gd name="T49" fmla="*/ 356 h 390"/>
                  <a:gd name="T50" fmla="*/ 16 w 364"/>
                  <a:gd name="T51" fmla="*/ 364 h 390"/>
                  <a:gd name="T52" fmla="*/ 58 w 364"/>
                  <a:gd name="T53" fmla="*/ 378 h 390"/>
                  <a:gd name="T54" fmla="*/ 116 w 364"/>
                  <a:gd name="T55" fmla="*/ 388 h 390"/>
                  <a:gd name="T56" fmla="*/ 182 w 364"/>
                  <a:gd name="T57" fmla="*/ 390 h 390"/>
                  <a:gd name="T58" fmla="*/ 250 w 364"/>
                  <a:gd name="T59" fmla="*/ 388 h 390"/>
                  <a:gd name="T60" fmla="*/ 308 w 364"/>
                  <a:gd name="T61" fmla="*/ 378 h 390"/>
                  <a:gd name="T62" fmla="*/ 348 w 364"/>
                  <a:gd name="T63" fmla="*/ 364 h 390"/>
                  <a:gd name="T64" fmla="*/ 360 w 364"/>
                  <a:gd name="T65" fmla="*/ 356 h 390"/>
                  <a:gd name="T66" fmla="*/ 364 w 364"/>
                  <a:gd name="T67" fmla="*/ 344 h 390"/>
                  <a:gd name="T68" fmla="*/ 364 w 364"/>
                  <a:gd name="T69" fmla="*/ 336 h 390"/>
                  <a:gd name="T70" fmla="*/ 354 w 364"/>
                  <a:gd name="T71" fmla="*/ 304 h 390"/>
                  <a:gd name="T72" fmla="*/ 326 w 364"/>
                  <a:gd name="T73" fmla="*/ 264 h 390"/>
                  <a:gd name="T74" fmla="*/ 282 w 364"/>
                  <a:gd name="T75" fmla="*/ 228 h 390"/>
                  <a:gd name="T76" fmla="*/ 228 w 364"/>
                  <a:gd name="T77" fmla="*/ 20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4" h="390">
                    <a:moveTo>
                      <a:pt x="228" y="206"/>
                    </a:moveTo>
                    <a:lnTo>
                      <a:pt x="228" y="206"/>
                    </a:lnTo>
                    <a:lnTo>
                      <a:pt x="238" y="196"/>
                    </a:lnTo>
                    <a:lnTo>
                      <a:pt x="250" y="186"/>
                    </a:lnTo>
                    <a:lnTo>
                      <a:pt x="260" y="174"/>
                    </a:lnTo>
                    <a:lnTo>
                      <a:pt x="268" y="160"/>
                    </a:lnTo>
                    <a:lnTo>
                      <a:pt x="274" y="146"/>
                    </a:lnTo>
                    <a:lnTo>
                      <a:pt x="278" y="130"/>
                    </a:lnTo>
                    <a:lnTo>
                      <a:pt x="282" y="116"/>
                    </a:lnTo>
                    <a:lnTo>
                      <a:pt x="282" y="100"/>
                    </a:lnTo>
                    <a:lnTo>
                      <a:pt x="282" y="100"/>
                    </a:lnTo>
                    <a:lnTo>
                      <a:pt x="280" y="80"/>
                    </a:lnTo>
                    <a:lnTo>
                      <a:pt x="274" y="62"/>
                    </a:lnTo>
                    <a:lnTo>
                      <a:pt x="266" y="44"/>
                    </a:lnTo>
                    <a:lnTo>
                      <a:pt x="254" y="30"/>
                    </a:lnTo>
                    <a:lnTo>
                      <a:pt x="238" y="18"/>
                    </a:lnTo>
                    <a:lnTo>
                      <a:pt x="222" y="8"/>
                    </a:lnTo>
                    <a:lnTo>
                      <a:pt x="202" y="2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62" y="2"/>
                    </a:lnTo>
                    <a:lnTo>
                      <a:pt x="144" y="8"/>
                    </a:lnTo>
                    <a:lnTo>
                      <a:pt x="126" y="18"/>
                    </a:lnTo>
                    <a:lnTo>
                      <a:pt x="112" y="30"/>
                    </a:lnTo>
                    <a:lnTo>
                      <a:pt x="98" y="44"/>
                    </a:lnTo>
                    <a:lnTo>
                      <a:pt x="90" y="62"/>
                    </a:lnTo>
                    <a:lnTo>
                      <a:pt x="84" y="80"/>
                    </a:lnTo>
                    <a:lnTo>
                      <a:pt x="82" y="100"/>
                    </a:lnTo>
                    <a:lnTo>
                      <a:pt x="82" y="100"/>
                    </a:lnTo>
                    <a:lnTo>
                      <a:pt x="82" y="116"/>
                    </a:lnTo>
                    <a:lnTo>
                      <a:pt x="86" y="130"/>
                    </a:lnTo>
                    <a:lnTo>
                      <a:pt x="90" y="146"/>
                    </a:lnTo>
                    <a:lnTo>
                      <a:pt x="98" y="160"/>
                    </a:lnTo>
                    <a:lnTo>
                      <a:pt x="106" y="174"/>
                    </a:lnTo>
                    <a:lnTo>
                      <a:pt x="114" y="186"/>
                    </a:lnTo>
                    <a:lnTo>
                      <a:pt x="126" y="196"/>
                    </a:lnTo>
                    <a:lnTo>
                      <a:pt x="138" y="206"/>
                    </a:lnTo>
                    <a:lnTo>
                      <a:pt x="138" y="206"/>
                    </a:lnTo>
                    <a:lnTo>
                      <a:pt x="108" y="216"/>
                    </a:lnTo>
                    <a:lnTo>
                      <a:pt x="82" y="228"/>
                    </a:lnTo>
                    <a:lnTo>
                      <a:pt x="60" y="246"/>
                    </a:lnTo>
                    <a:lnTo>
                      <a:pt x="40" y="264"/>
                    </a:lnTo>
                    <a:lnTo>
                      <a:pt x="22" y="284"/>
                    </a:lnTo>
                    <a:lnTo>
                      <a:pt x="10" y="304"/>
                    </a:lnTo>
                    <a:lnTo>
                      <a:pt x="2" y="326"/>
                    </a:lnTo>
                    <a:lnTo>
                      <a:pt x="0" y="336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2" y="350"/>
                    </a:lnTo>
                    <a:lnTo>
                      <a:pt x="4" y="356"/>
                    </a:lnTo>
                    <a:lnTo>
                      <a:pt x="10" y="360"/>
                    </a:lnTo>
                    <a:lnTo>
                      <a:pt x="16" y="364"/>
                    </a:lnTo>
                    <a:lnTo>
                      <a:pt x="34" y="372"/>
                    </a:lnTo>
                    <a:lnTo>
                      <a:pt x="58" y="378"/>
                    </a:lnTo>
                    <a:lnTo>
                      <a:pt x="84" y="384"/>
                    </a:lnTo>
                    <a:lnTo>
                      <a:pt x="116" y="388"/>
                    </a:lnTo>
                    <a:lnTo>
                      <a:pt x="148" y="390"/>
                    </a:lnTo>
                    <a:lnTo>
                      <a:pt x="182" y="390"/>
                    </a:lnTo>
                    <a:lnTo>
                      <a:pt x="216" y="390"/>
                    </a:lnTo>
                    <a:lnTo>
                      <a:pt x="250" y="388"/>
                    </a:lnTo>
                    <a:lnTo>
                      <a:pt x="280" y="384"/>
                    </a:lnTo>
                    <a:lnTo>
                      <a:pt x="308" y="378"/>
                    </a:lnTo>
                    <a:lnTo>
                      <a:pt x="330" y="372"/>
                    </a:lnTo>
                    <a:lnTo>
                      <a:pt x="348" y="364"/>
                    </a:lnTo>
                    <a:lnTo>
                      <a:pt x="356" y="360"/>
                    </a:lnTo>
                    <a:lnTo>
                      <a:pt x="360" y="356"/>
                    </a:lnTo>
                    <a:lnTo>
                      <a:pt x="364" y="350"/>
                    </a:lnTo>
                    <a:lnTo>
                      <a:pt x="364" y="344"/>
                    </a:lnTo>
                    <a:lnTo>
                      <a:pt x="364" y="344"/>
                    </a:lnTo>
                    <a:lnTo>
                      <a:pt x="364" y="336"/>
                    </a:lnTo>
                    <a:lnTo>
                      <a:pt x="362" y="326"/>
                    </a:lnTo>
                    <a:lnTo>
                      <a:pt x="354" y="304"/>
                    </a:lnTo>
                    <a:lnTo>
                      <a:pt x="342" y="284"/>
                    </a:lnTo>
                    <a:lnTo>
                      <a:pt x="326" y="264"/>
                    </a:lnTo>
                    <a:lnTo>
                      <a:pt x="306" y="246"/>
                    </a:lnTo>
                    <a:lnTo>
                      <a:pt x="282" y="228"/>
                    </a:lnTo>
                    <a:lnTo>
                      <a:pt x="256" y="216"/>
                    </a:lnTo>
                    <a:lnTo>
                      <a:pt x="228" y="206"/>
                    </a:lnTo>
                    <a:lnTo>
                      <a:pt x="228" y="206"/>
                    </a:lnTo>
                    <a:close/>
                  </a:path>
                </a:pathLst>
              </a:custGeom>
              <a:solidFill>
                <a:srgbClr val="EEEA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iš1íḑe"/>
              <p:cNvSpPr/>
              <p:nvPr/>
            </p:nvSpPr>
            <p:spPr bwMode="auto">
              <a:xfrm>
                <a:off x="-10434638" y="3044825"/>
                <a:ext cx="577850" cy="619125"/>
              </a:xfrm>
              <a:custGeom>
                <a:avLst/>
                <a:gdLst>
                  <a:gd name="T0" fmla="*/ 228 w 364"/>
                  <a:gd name="T1" fmla="*/ 206 h 390"/>
                  <a:gd name="T2" fmla="*/ 250 w 364"/>
                  <a:gd name="T3" fmla="*/ 186 h 390"/>
                  <a:gd name="T4" fmla="*/ 268 w 364"/>
                  <a:gd name="T5" fmla="*/ 160 h 390"/>
                  <a:gd name="T6" fmla="*/ 278 w 364"/>
                  <a:gd name="T7" fmla="*/ 130 h 390"/>
                  <a:gd name="T8" fmla="*/ 282 w 364"/>
                  <a:gd name="T9" fmla="*/ 100 h 390"/>
                  <a:gd name="T10" fmla="*/ 280 w 364"/>
                  <a:gd name="T11" fmla="*/ 80 h 390"/>
                  <a:gd name="T12" fmla="*/ 266 w 364"/>
                  <a:gd name="T13" fmla="*/ 44 h 390"/>
                  <a:gd name="T14" fmla="*/ 238 w 364"/>
                  <a:gd name="T15" fmla="*/ 18 h 390"/>
                  <a:gd name="T16" fmla="*/ 202 w 364"/>
                  <a:gd name="T17" fmla="*/ 2 h 390"/>
                  <a:gd name="T18" fmla="*/ 182 w 364"/>
                  <a:gd name="T19" fmla="*/ 0 h 390"/>
                  <a:gd name="T20" fmla="*/ 144 w 364"/>
                  <a:gd name="T21" fmla="*/ 8 h 390"/>
                  <a:gd name="T22" fmla="*/ 112 w 364"/>
                  <a:gd name="T23" fmla="*/ 30 h 390"/>
                  <a:gd name="T24" fmla="*/ 90 w 364"/>
                  <a:gd name="T25" fmla="*/ 62 h 390"/>
                  <a:gd name="T26" fmla="*/ 82 w 364"/>
                  <a:gd name="T27" fmla="*/ 100 h 390"/>
                  <a:gd name="T28" fmla="*/ 82 w 364"/>
                  <a:gd name="T29" fmla="*/ 116 h 390"/>
                  <a:gd name="T30" fmla="*/ 90 w 364"/>
                  <a:gd name="T31" fmla="*/ 146 h 390"/>
                  <a:gd name="T32" fmla="*/ 106 w 364"/>
                  <a:gd name="T33" fmla="*/ 174 h 390"/>
                  <a:gd name="T34" fmla="*/ 126 w 364"/>
                  <a:gd name="T35" fmla="*/ 196 h 390"/>
                  <a:gd name="T36" fmla="*/ 138 w 364"/>
                  <a:gd name="T37" fmla="*/ 206 h 390"/>
                  <a:gd name="T38" fmla="*/ 82 w 364"/>
                  <a:gd name="T39" fmla="*/ 228 h 390"/>
                  <a:gd name="T40" fmla="*/ 40 w 364"/>
                  <a:gd name="T41" fmla="*/ 264 h 390"/>
                  <a:gd name="T42" fmla="*/ 10 w 364"/>
                  <a:gd name="T43" fmla="*/ 304 h 390"/>
                  <a:gd name="T44" fmla="*/ 0 w 364"/>
                  <a:gd name="T45" fmla="*/ 336 h 390"/>
                  <a:gd name="T46" fmla="*/ 0 w 364"/>
                  <a:gd name="T47" fmla="*/ 344 h 390"/>
                  <a:gd name="T48" fmla="*/ 4 w 364"/>
                  <a:gd name="T49" fmla="*/ 356 h 390"/>
                  <a:gd name="T50" fmla="*/ 16 w 364"/>
                  <a:gd name="T51" fmla="*/ 364 h 390"/>
                  <a:gd name="T52" fmla="*/ 58 w 364"/>
                  <a:gd name="T53" fmla="*/ 378 h 390"/>
                  <a:gd name="T54" fmla="*/ 116 w 364"/>
                  <a:gd name="T55" fmla="*/ 388 h 390"/>
                  <a:gd name="T56" fmla="*/ 182 w 364"/>
                  <a:gd name="T57" fmla="*/ 390 h 390"/>
                  <a:gd name="T58" fmla="*/ 250 w 364"/>
                  <a:gd name="T59" fmla="*/ 388 h 390"/>
                  <a:gd name="T60" fmla="*/ 308 w 364"/>
                  <a:gd name="T61" fmla="*/ 378 h 390"/>
                  <a:gd name="T62" fmla="*/ 348 w 364"/>
                  <a:gd name="T63" fmla="*/ 364 h 390"/>
                  <a:gd name="T64" fmla="*/ 360 w 364"/>
                  <a:gd name="T65" fmla="*/ 356 h 390"/>
                  <a:gd name="T66" fmla="*/ 364 w 364"/>
                  <a:gd name="T67" fmla="*/ 344 h 390"/>
                  <a:gd name="T68" fmla="*/ 364 w 364"/>
                  <a:gd name="T69" fmla="*/ 336 h 390"/>
                  <a:gd name="T70" fmla="*/ 354 w 364"/>
                  <a:gd name="T71" fmla="*/ 304 h 390"/>
                  <a:gd name="T72" fmla="*/ 326 w 364"/>
                  <a:gd name="T73" fmla="*/ 264 h 390"/>
                  <a:gd name="T74" fmla="*/ 282 w 364"/>
                  <a:gd name="T75" fmla="*/ 228 h 390"/>
                  <a:gd name="T76" fmla="*/ 228 w 364"/>
                  <a:gd name="T77" fmla="*/ 20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4" h="390">
                    <a:moveTo>
                      <a:pt x="228" y="206"/>
                    </a:moveTo>
                    <a:lnTo>
                      <a:pt x="228" y="206"/>
                    </a:lnTo>
                    <a:lnTo>
                      <a:pt x="238" y="196"/>
                    </a:lnTo>
                    <a:lnTo>
                      <a:pt x="250" y="186"/>
                    </a:lnTo>
                    <a:lnTo>
                      <a:pt x="260" y="174"/>
                    </a:lnTo>
                    <a:lnTo>
                      <a:pt x="268" y="160"/>
                    </a:lnTo>
                    <a:lnTo>
                      <a:pt x="274" y="146"/>
                    </a:lnTo>
                    <a:lnTo>
                      <a:pt x="278" y="130"/>
                    </a:lnTo>
                    <a:lnTo>
                      <a:pt x="282" y="116"/>
                    </a:lnTo>
                    <a:lnTo>
                      <a:pt x="282" y="100"/>
                    </a:lnTo>
                    <a:lnTo>
                      <a:pt x="282" y="100"/>
                    </a:lnTo>
                    <a:lnTo>
                      <a:pt x="280" y="80"/>
                    </a:lnTo>
                    <a:lnTo>
                      <a:pt x="274" y="62"/>
                    </a:lnTo>
                    <a:lnTo>
                      <a:pt x="266" y="44"/>
                    </a:lnTo>
                    <a:lnTo>
                      <a:pt x="254" y="30"/>
                    </a:lnTo>
                    <a:lnTo>
                      <a:pt x="238" y="18"/>
                    </a:lnTo>
                    <a:lnTo>
                      <a:pt x="222" y="8"/>
                    </a:lnTo>
                    <a:lnTo>
                      <a:pt x="202" y="2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62" y="2"/>
                    </a:lnTo>
                    <a:lnTo>
                      <a:pt x="144" y="8"/>
                    </a:lnTo>
                    <a:lnTo>
                      <a:pt x="126" y="18"/>
                    </a:lnTo>
                    <a:lnTo>
                      <a:pt x="112" y="30"/>
                    </a:lnTo>
                    <a:lnTo>
                      <a:pt x="98" y="44"/>
                    </a:lnTo>
                    <a:lnTo>
                      <a:pt x="90" y="62"/>
                    </a:lnTo>
                    <a:lnTo>
                      <a:pt x="84" y="80"/>
                    </a:lnTo>
                    <a:lnTo>
                      <a:pt x="82" y="100"/>
                    </a:lnTo>
                    <a:lnTo>
                      <a:pt x="82" y="100"/>
                    </a:lnTo>
                    <a:lnTo>
                      <a:pt x="82" y="116"/>
                    </a:lnTo>
                    <a:lnTo>
                      <a:pt x="86" y="130"/>
                    </a:lnTo>
                    <a:lnTo>
                      <a:pt x="90" y="146"/>
                    </a:lnTo>
                    <a:lnTo>
                      <a:pt x="98" y="160"/>
                    </a:lnTo>
                    <a:lnTo>
                      <a:pt x="106" y="174"/>
                    </a:lnTo>
                    <a:lnTo>
                      <a:pt x="114" y="186"/>
                    </a:lnTo>
                    <a:lnTo>
                      <a:pt x="126" y="196"/>
                    </a:lnTo>
                    <a:lnTo>
                      <a:pt x="138" y="206"/>
                    </a:lnTo>
                    <a:lnTo>
                      <a:pt x="138" y="206"/>
                    </a:lnTo>
                    <a:lnTo>
                      <a:pt x="108" y="216"/>
                    </a:lnTo>
                    <a:lnTo>
                      <a:pt x="82" y="228"/>
                    </a:lnTo>
                    <a:lnTo>
                      <a:pt x="60" y="246"/>
                    </a:lnTo>
                    <a:lnTo>
                      <a:pt x="40" y="264"/>
                    </a:lnTo>
                    <a:lnTo>
                      <a:pt x="22" y="284"/>
                    </a:lnTo>
                    <a:lnTo>
                      <a:pt x="10" y="304"/>
                    </a:lnTo>
                    <a:lnTo>
                      <a:pt x="2" y="326"/>
                    </a:lnTo>
                    <a:lnTo>
                      <a:pt x="0" y="336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2" y="350"/>
                    </a:lnTo>
                    <a:lnTo>
                      <a:pt x="4" y="356"/>
                    </a:lnTo>
                    <a:lnTo>
                      <a:pt x="10" y="360"/>
                    </a:lnTo>
                    <a:lnTo>
                      <a:pt x="16" y="364"/>
                    </a:lnTo>
                    <a:lnTo>
                      <a:pt x="34" y="372"/>
                    </a:lnTo>
                    <a:lnTo>
                      <a:pt x="58" y="378"/>
                    </a:lnTo>
                    <a:lnTo>
                      <a:pt x="84" y="384"/>
                    </a:lnTo>
                    <a:lnTo>
                      <a:pt x="116" y="388"/>
                    </a:lnTo>
                    <a:lnTo>
                      <a:pt x="148" y="390"/>
                    </a:lnTo>
                    <a:lnTo>
                      <a:pt x="182" y="390"/>
                    </a:lnTo>
                    <a:lnTo>
                      <a:pt x="216" y="390"/>
                    </a:lnTo>
                    <a:lnTo>
                      <a:pt x="250" y="388"/>
                    </a:lnTo>
                    <a:lnTo>
                      <a:pt x="280" y="384"/>
                    </a:lnTo>
                    <a:lnTo>
                      <a:pt x="308" y="378"/>
                    </a:lnTo>
                    <a:lnTo>
                      <a:pt x="330" y="372"/>
                    </a:lnTo>
                    <a:lnTo>
                      <a:pt x="348" y="364"/>
                    </a:lnTo>
                    <a:lnTo>
                      <a:pt x="356" y="360"/>
                    </a:lnTo>
                    <a:lnTo>
                      <a:pt x="360" y="356"/>
                    </a:lnTo>
                    <a:lnTo>
                      <a:pt x="364" y="350"/>
                    </a:lnTo>
                    <a:lnTo>
                      <a:pt x="364" y="344"/>
                    </a:lnTo>
                    <a:lnTo>
                      <a:pt x="364" y="344"/>
                    </a:lnTo>
                    <a:lnTo>
                      <a:pt x="364" y="336"/>
                    </a:lnTo>
                    <a:lnTo>
                      <a:pt x="362" y="326"/>
                    </a:lnTo>
                    <a:lnTo>
                      <a:pt x="354" y="304"/>
                    </a:lnTo>
                    <a:lnTo>
                      <a:pt x="342" y="284"/>
                    </a:lnTo>
                    <a:lnTo>
                      <a:pt x="326" y="264"/>
                    </a:lnTo>
                    <a:lnTo>
                      <a:pt x="306" y="246"/>
                    </a:lnTo>
                    <a:lnTo>
                      <a:pt x="282" y="228"/>
                    </a:lnTo>
                    <a:lnTo>
                      <a:pt x="256" y="216"/>
                    </a:lnTo>
                    <a:lnTo>
                      <a:pt x="228" y="206"/>
                    </a:lnTo>
                    <a:lnTo>
                      <a:pt x="228" y="206"/>
                    </a:lnTo>
                    <a:close/>
                  </a:path>
                </a:pathLst>
              </a:custGeom>
              <a:solidFill>
                <a:srgbClr val="EEEA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iṩḻíḑê"/>
              <p:cNvSpPr/>
              <p:nvPr/>
            </p:nvSpPr>
            <p:spPr bwMode="auto">
              <a:xfrm>
                <a:off x="-9856788" y="3044825"/>
                <a:ext cx="577850" cy="619125"/>
              </a:xfrm>
              <a:custGeom>
                <a:avLst/>
                <a:gdLst>
                  <a:gd name="T0" fmla="*/ 228 w 364"/>
                  <a:gd name="T1" fmla="*/ 206 h 390"/>
                  <a:gd name="T2" fmla="*/ 250 w 364"/>
                  <a:gd name="T3" fmla="*/ 186 h 390"/>
                  <a:gd name="T4" fmla="*/ 268 w 364"/>
                  <a:gd name="T5" fmla="*/ 160 h 390"/>
                  <a:gd name="T6" fmla="*/ 278 w 364"/>
                  <a:gd name="T7" fmla="*/ 130 h 390"/>
                  <a:gd name="T8" fmla="*/ 282 w 364"/>
                  <a:gd name="T9" fmla="*/ 100 h 390"/>
                  <a:gd name="T10" fmla="*/ 280 w 364"/>
                  <a:gd name="T11" fmla="*/ 80 h 390"/>
                  <a:gd name="T12" fmla="*/ 266 w 364"/>
                  <a:gd name="T13" fmla="*/ 44 h 390"/>
                  <a:gd name="T14" fmla="*/ 238 w 364"/>
                  <a:gd name="T15" fmla="*/ 18 h 390"/>
                  <a:gd name="T16" fmla="*/ 202 w 364"/>
                  <a:gd name="T17" fmla="*/ 2 h 390"/>
                  <a:gd name="T18" fmla="*/ 182 w 364"/>
                  <a:gd name="T19" fmla="*/ 0 h 390"/>
                  <a:gd name="T20" fmla="*/ 144 w 364"/>
                  <a:gd name="T21" fmla="*/ 8 h 390"/>
                  <a:gd name="T22" fmla="*/ 112 w 364"/>
                  <a:gd name="T23" fmla="*/ 30 h 390"/>
                  <a:gd name="T24" fmla="*/ 90 w 364"/>
                  <a:gd name="T25" fmla="*/ 62 h 390"/>
                  <a:gd name="T26" fmla="*/ 82 w 364"/>
                  <a:gd name="T27" fmla="*/ 100 h 390"/>
                  <a:gd name="T28" fmla="*/ 82 w 364"/>
                  <a:gd name="T29" fmla="*/ 116 h 390"/>
                  <a:gd name="T30" fmla="*/ 90 w 364"/>
                  <a:gd name="T31" fmla="*/ 146 h 390"/>
                  <a:gd name="T32" fmla="*/ 106 w 364"/>
                  <a:gd name="T33" fmla="*/ 174 h 390"/>
                  <a:gd name="T34" fmla="*/ 126 w 364"/>
                  <a:gd name="T35" fmla="*/ 196 h 390"/>
                  <a:gd name="T36" fmla="*/ 138 w 364"/>
                  <a:gd name="T37" fmla="*/ 206 h 390"/>
                  <a:gd name="T38" fmla="*/ 82 w 364"/>
                  <a:gd name="T39" fmla="*/ 228 h 390"/>
                  <a:gd name="T40" fmla="*/ 40 w 364"/>
                  <a:gd name="T41" fmla="*/ 264 h 390"/>
                  <a:gd name="T42" fmla="*/ 10 w 364"/>
                  <a:gd name="T43" fmla="*/ 304 h 390"/>
                  <a:gd name="T44" fmla="*/ 0 w 364"/>
                  <a:gd name="T45" fmla="*/ 336 h 390"/>
                  <a:gd name="T46" fmla="*/ 0 w 364"/>
                  <a:gd name="T47" fmla="*/ 344 h 390"/>
                  <a:gd name="T48" fmla="*/ 4 w 364"/>
                  <a:gd name="T49" fmla="*/ 356 h 390"/>
                  <a:gd name="T50" fmla="*/ 16 w 364"/>
                  <a:gd name="T51" fmla="*/ 364 h 390"/>
                  <a:gd name="T52" fmla="*/ 58 w 364"/>
                  <a:gd name="T53" fmla="*/ 378 h 390"/>
                  <a:gd name="T54" fmla="*/ 116 w 364"/>
                  <a:gd name="T55" fmla="*/ 388 h 390"/>
                  <a:gd name="T56" fmla="*/ 182 w 364"/>
                  <a:gd name="T57" fmla="*/ 390 h 390"/>
                  <a:gd name="T58" fmla="*/ 250 w 364"/>
                  <a:gd name="T59" fmla="*/ 388 h 390"/>
                  <a:gd name="T60" fmla="*/ 308 w 364"/>
                  <a:gd name="T61" fmla="*/ 378 h 390"/>
                  <a:gd name="T62" fmla="*/ 348 w 364"/>
                  <a:gd name="T63" fmla="*/ 364 h 390"/>
                  <a:gd name="T64" fmla="*/ 360 w 364"/>
                  <a:gd name="T65" fmla="*/ 356 h 390"/>
                  <a:gd name="T66" fmla="*/ 364 w 364"/>
                  <a:gd name="T67" fmla="*/ 344 h 390"/>
                  <a:gd name="T68" fmla="*/ 364 w 364"/>
                  <a:gd name="T69" fmla="*/ 336 h 390"/>
                  <a:gd name="T70" fmla="*/ 354 w 364"/>
                  <a:gd name="T71" fmla="*/ 304 h 390"/>
                  <a:gd name="T72" fmla="*/ 326 w 364"/>
                  <a:gd name="T73" fmla="*/ 264 h 390"/>
                  <a:gd name="T74" fmla="*/ 282 w 364"/>
                  <a:gd name="T75" fmla="*/ 228 h 390"/>
                  <a:gd name="T76" fmla="*/ 228 w 364"/>
                  <a:gd name="T77" fmla="*/ 20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4" h="390">
                    <a:moveTo>
                      <a:pt x="228" y="206"/>
                    </a:moveTo>
                    <a:lnTo>
                      <a:pt x="228" y="206"/>
                    </a:lnTo>
                    <a:lnTo>
                      <a:pt x="240" y="196"/>
                    </a:lnTo>
                    <a:lnTo>
                      <a:pt x="250" y="186"/>
                    </a:lnTo>
                    <a:lnTo>
                      <a:pt x="260" y="174"/>
                    </a:lnTo>
                    <a:lnTo>
                      <a:pt x="268" y="160"/>
                    </a:lnTo>
                    <a:lnTo>
                      <a:pt x="274" y="146"/>
                    </a:lnTo>
                    <a:lnTo>
                      <a:pt x="278" y="130"/>
                    </a:lnTo>
                    <a:lnTo>
                      <a:pt x="282" y="116"/>
                    </a:lnTo>
                    <a:lnTo>
                      <a:pt x="282" y="100"/>
                    </a:lnTo>
                    <a:lnTo>
                      <a:pt x="282" y="100"/>
                    </a:lnTo>
                    <a:lnTo>
                      <a:pt x="280" y="80"/>
                    </a:lnTo>
                    <a:lnTo>
                      <a:pt x="274" y="62"/>
                    </a:lnTo>
                    <a:lnTo>
                      <a:pt x="266" y="44"/>
                    </a:lnTo>
                    <a:lnTo>
                      <a:pt x="254" y="30"/>
                    </a:lnTo>
                    <a:lnTo>
                      <a:pt x="238" y="18"/>
                    </a:lnTo>
                    <a:lnTo>
                      <a:pt x="222" y="8"/>
                    </a:lnTo>
                    <a:lnTo>
                      <a:pt x="202" y="2"/>
                    </a:lnTo>
                    <a:lnTo>
                      <a:pt x="182" y="0"/>
                    </a:lnTo>
                    <a:lnTo>
                      <a:pt x="182" y="0"/>
                    </a:lnTo>
                    <a:lnTo>
                      <a:pt x="162" y="2"/>
                    </a:lnTo>
                    <a:lnTo>
                      <a:pt x="144" y="8"/>
                    </a:lnTo>
                    <a:lnTo>
                      <a:pt x="126" y="18"/>
                    </a:lnTo>
                    <a:lnTo>
                      <a:pt x="112" y="30"/>
                    </a:lnTo>
                    <a:lnTo>
                      <a:pt x="98" y="44"/>
                    </a:lnTo>
                    <a:lnTo>
                      <a:pt x="90" y="62"/>
                    </a:lnTo>
                    <a:lnTo>
                      <a:pt x="84" y="80"/>
                    </a:lnTo>
                    <a:lnTo>
                      <a:pt x="82" y="100"/>
                    </a:lnTo>
                    <a:lnTo>
                      <a:pt x="82" y="100"/>
                    </a:lnTo>
                    <a:lnTo>
                      <a:pt x="82" y="116"/>
                    </a:lnTo>
                    <a:lnTo>
                      <a:pt x="86" y="130"/>
                    </a:lnTo>
                    <a:lnTo>
                      <a:pt x="90" y="146"/>
                    </a:lnTo>
                    <a:lnTo>
                      <a:pt x="98" y="160"/>
                    </a:lnTo>
                    <a:lnTo>
                      <a:pt x="106" y="174"/>
                    </a:lnTo>
                    <a:lnTo>
                      <a:pt x="114" y="186"/>
                    </a:lnTo>
                    <a:lnTo>
                      <a:pt x="126" y="196"/>
                    </a:lnTo>
                    <a:lnTo>
                      <a:pt x="138" y="206"/>
                    </a:lnTo>
                    <a:lnTo>
                      <a:pt x="138" y="206"/>
                    </a:lnTo>
                    <a:lnTo>
                      <a:pt x="108" y="216"/>
                    </a:lnTo>
                    <a:lnTo>
                      <a:pt x="82" y="228"/>
                    </a:lnTo>
                    <a:lnTo>
                      <a:pt x="60" y="246"/>
                    </a:lnTo>
                    <a:lnTo>
                      <a:pt x="40" y="264"/>
                    </a:lnTo>
                    <a:lnTo>
                      <a:pt x="22" y="284"/>
                    </a:lnTo>
                    <a:lnTo>
                      <a:pt x="10" y="304"/>
                    </a:lnTo>
                    <a:lnTo>
                      <a:pt x="2" y="326"/>
                    </a:lnTo>
                    <a:lnTo>
                      <a:pt x="0" y="336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2" y="350"/>
                    </a:lnTo>
                    <a:lnTo>
                      <a:pt x="4" y="356"/>
                    </a:lnTo>
                    <a:lnTo>
                      <a:pt x="10" y="360"/>
                    </a:lnTo>
                    <a:lnTo>
                      <a:pt x="16" y="364"/>
                    </a:lnTo>
                    <a:lnTo>
                      <a:pt x="34" y="372"/>
                    </a:lnTo>
                    <a:lnTo>
                      <a:pt x="58" y="378"/>
                    </a:lnTo>
                    <a:lnTo>
                      <a:pt x="84" y="384"/>
                    </a:lnTo>
                    <a:lnTo>
                      <a:pt x="116" y="388"/>
                    </a:lnTo>
                    <a:lnTo>
                      <a:pt x="148" y="390"/>
                    </a:lnTo>
                    <a:lnTo>
                      <a:pt x="182" y="390"/>
                    </a:lnTo>
                    <a:lnTo>
                      <a:pt x="216" y="390"/>
                    </a:lnTo>
                    <a:lnTo>
                      <a:pt x="250" y="388"/>
                    </a:lnTo>
                    <a:lnTo>
                      <a:pt x="280" y="384"/>
                    </a:lnTo>
                    <a:lnTo>
                      <a:pt x="308" y="378"/>
                    </a:lnTo>
                    <a:lnTo>
                      <a:pt x="330" y="372"/>
                    </a:lnTo>
                    <a:lnTo>
                      <a:pt x="348" y="364"/>
                    </a:lnTo>
                    <a:lnTo>
                      <a:pt x="356" y="360"/>
                    </a:lnTo>
                    <a:lnTo>
                      <a:pt x="360" y="356"/>
                    </a:lnTo>
                    <a:lnTo>
                      <a:pt x="364" y="350"/>
                    </a:lnTo>
                    <a:lnTo>
                      <a:pt x="364" y="344"/>
                    </a:lnTo>
                    <a:lnTo>
                      <a:pt x="364" y="344"/>
                    </a:lnTo>
                    <a:lnTo>
                      <a:pt x="364" y="336"/>
                    </a:lnTo>
                    <a:lnTo>
                      <a:pt x="362" y="326"/>
                    </a:lnTo>
                    <a:lnTo>
                      <a:pt x="354" y="304"/>
                    </a:lnTo>
                    <a:lnTo>
                      <a:pt x="342" y="284"/>
                    </a:lnTo>
                    <a:lnTo>
                      <a:pt x="326" y="264"/>
                    </a:lnTo>
                    <a:lnTo>
                      <a:pt x="306" y="246"/>
                    </a:lnTo>
                    <a:lnTo>
                      <a:pt x="282" y="228"/>
                    </a:lnTo>
                    <a:lnTo>
                      <a:pt x="256" y="216"/>
                    </a:lnTo>
                    <a:lnTo>
                      <a:pt x="228" y="206"/>
                    </a:lnTo>
                    <a:lnTo>
                      <a:pt x="228" y="206"/>
                    </a:lnTo>
                    <a:close/>
                  </a:path>
                </a:pathLst>
              </a:custGeom>
              <a:solidFill>
                <a:srgbClr val="EEEA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îṧ1íḍe"/>
              <p:cNvSpPr/>
              <p:nvPr/>
            </p:nvSpPr>
            <p:spPr bwMode="auto">
              <a:xfrm>
                <a:off x="-11044238" y="1517650"/>
                <a:ext cx="1800225" cy="1212850"/>
              </a:xfrm>
              <a:custGeom>
                <a:avLst/>
                <a:gdLst>
                  <a:gd name="T0" fmla="*/ 134 w 1134"/>
                  <a:gd name="T1" fmla="*/ 0 h 764"/>
                  <a:gd name="T2" fmla="*/ 120 w 1134"/>
                  <a:gd name="T3" fmla="*/ 0 h 764"/>
                  <a:gd name="T4" fmla="*/ 94 w 1134"/>
                  <a:gd name="T5" fmla="*/ 6 h 764"/>
                  <a:gd name="T6" fmla="*/ 70 w 1134"/>
                  <a:gd name="T7" fmla="*/ 16 h 764"/>
                  <a:gd name="T8" fmla="*/ 48 w 1134"/>
                  <a:gd name="T9" fmla="*/ 30 h 764"/>
                  <a:gd name="T10" fmla="*/ 30 w 1134"/>
                  <a:gd name="T11" fmla="*/ 48 h 764"/>
                  <a:gd name="T12" fmla="*/ 16 w 1134"/>
                  <a:gd name="T13" fmla="*/ 70 h 764"/>
                  <a:gd name="T14" fmla="*/ 6 w 1134"/>
                  <a:gd name="T15" fmla="*/ 94 h 764"/>
                  <a:gd name="T16" fmla="*/ 0 w 1134"/>
                  <a:gd name="T17" fmla="*/ 120 h 764"/>
                  <a:gd name="T18" fmla="*/ 0 w 1134"/>
                  <a:gd name="T19" fmla="*/ 630 h 764"/>
                  <a:gd name="T20" fmla="*/ 0 w 1134"/>
                  <a:gd name="T21" fmla="*/ 644 h 764"/>
                  <a:gd name="T22" fmla="*/ 6 w 1134"/>
                  <a:gd name="T23" fmla="*/ 670 h 764"/>
                  <a:gd name="T24" fmla="*/ 16 w 1134"/>
                  <a:gd name="T25" fmla="*/ 694 h 764"/>
                  <a:gd name="T26" fmla="*/ 30 w 1134"/>
                  <a:gd name="T27" fmla="*/ 716 h 764"/>
                  <a:gd name="T28" fmla="*/ 48 w 1134"/>
                  <a:gd name="T29" fmla="*/ 734 h 764"/>
                  <a:gd name="T30" fmla="*/ 70 w 1134"/>
                  <a:gd name="T31" fmla="*/ 748 h 764"/>
                  <a:gd name="T32" fmla="*/ 94 w 1134"/>
                  <a:gd name="T33" fmla="*/ 758 h 764"/>
                  <a:gd name="T34" fmla="*/ 120 w 1134"/>
                  <a:gd name="T35" fmla="*/ 764 h 764"/>
                  <a:gd name="T36" fmla="*/ 252 w 1134"/>
                  <a:gd name="T37" fmla="*/ 764 h 764"/>
                  <a:gd name="T38" fmla="*/ 134 w 1134"/>
                  <a:gd name="T39" fmla="*/ 710 h 764"/>
                  <a:gd name="T40" fmla="*/ 118 w 1134"/>
                  <a:gd name="T41" fmla="*/ 710 h 764"/>
                  <a:gd name="T42" fmla="*/ 90 w 1134"/>
                  <a:gd name="T43" fmla="*/ 698 h 764"/>
                  <a:gd name="T44" fmla="*/ 68 w 1134"/>
                  <a:gd name="T45" fmla="*/ 676 h 764"/>
                  <a:gd name="T46" fmla="*/ 56 w 1134"/>
                  <a:gd name="T47" fmla="*/ 646 h 764"/>
                  <a:gd name="T48" fmla="*/ 54 w 1134"/>
                  <a:gd name="T49" fmla="*/ 134 h 764"/>
                  <a:gd name="T50" fmla="*/ 56 w 1134"/>
                  <a:gd name="T51" fmla="*/ 118 h 764"/>
                  <a:gd name="T52" fmla="*/ 68 w 1134"/>
                  <a:gd name="T53" fmla="*/ 90 h 764"/>
                  <a:gd name="T54" fmla="*/ 90 w 1134"/>
                  <a:gd name="T55" fmla="*/ 68 h 764"/>
                  <a:gd name="T56" fmla="*/ 118 w 1134"/>
                  <a:gd name="T57" fmla="*/ 56 h 764"/>
                  <a:gd name="T58" fmla="*/ 998 w 1134"/>
                  <a:gd name="T59" fmla="*/ 54 h 764"/>
                  <a:gd name="T60" fmla="*/ 1014 w 1134"/>
                  <a:gd name="T61" fmla="*/ 56 h 764"/>
                  <a:gd name="T62" fmla="*/ 1044 w 1134"/>
                  <a:gd name="T63" fmla="*/ 68 h 764"/>
                  <a:gd name="T64" fmla="*/ 1066 w 1134"/>
                  <a:gd name="T65" fmla="*/ 90 h 764"/>
                  <a:gd name="T66" fmla="*/ 1078 w 1134"/>
                  <a:gd name="T67" fmla="*/ 118 h 764"/>
                  <a:gd name="T68" fmla="*/ 1080 w 1134"/>
                  <a:gd name="T69" fmla="*/ 630 h 764"/>
                  <a:gd name="T70" fmla="*/ 1078 w 1134"/>
                  <a:gd name="T71" fmla="*/ 646 h 764"/>
                  <a:gd name="T72" fmla="*/ 1066 w 1134"/>
                  <a:gd name="T73" fmla="*/ 676 h 764"/>
                  <a:gd name="T74" fmla="*/ 1044 w 1134"/>
                  <a:gd name="T75" fmla="*/ 698 h 764"/>
                  <a:gd name="T76" fmla="*/ 1014 w 1134"/>
                  <a:gd name="T77" fmla="*/ 710 h 764"/>
                  <a:gd name="T78" fmla="*/ 536 w 1134"/>
                  <a:gd name="T79" fmla="*/ 710 h 764"/>
                  <a:gd name="T80" fmla="*/ 998 w 1134"/>
                  <a:gd name="T81" fmla="*/ 764 h 764"/>
                  <a:gd name="T82" fmla="*/ 1012 w 1134"/>
                  <a:gd name="T83" fmla="*/ 764 h 764"/>
                  <a:gd name="T84" fmla="*/ 1038 w 1134"/>
                  <a:gd name="T85" fmla="*/ 758 h 764"/>
                  <a:gd name="T86" fmla="*/ 1062 w 1134"/>
                  <a:gd name="T87" fmla="*/ 748 h 764"/>
                  <a:gd name="T88" fmla="*/ 1084 w 1134"/>
                  <a:gd name="T89" fmla="*/ 734 h 764"/>
                  <a:gd name="T90" fmla="*/ 1102 w 1134"/>
                  <a:gd name="T91" fmla="*/ 716 h 764"/>
                  <a:gd name="T92" fmla="*/ 1116 w 1134"/>
                  <a:gd name="T93" fmla="*/ 694 h 764"/>
                  <a:gd name="T94" fmla="*/ 1126 w 1134"/>
                  <a:gd name="T95" fmla="*/ 670 h 764"/>
                  <a:gd name="T96" fmla="*/ 1132 w 1134"/>
                  <a:gd name="T97" fmla="*/ 644 h 764"/>
                  <a:gd name="T98" fmla="*/ 1134 w 1134"/>
                  <a:gd name="T99" fmla="*/ 134 h 764"/>
                  <a:gd name="T100" fmla="*/ 1132 w 1134"/>
                  <a:gd name="T101" fmla="*/ 120 h 764"/>
                  <a:gd name="T102" fmla="*/ 1126 w 1134"/>
                  <a:gd name="T103" fmla="*/ 94 h 764"/>
                  <a:gd name="T104" fmla="*/ 1116 w 1134"/>
                  <a:gd name="T105" fmla="*/ 70 h 764"/>
                  <a:gd name="T106" fmla="*/ 1102 w 1134"/>
                  <a:gd name="T107" fmla="*/ 48 h 764"/>
                  <a:gd name="T108" fmla="*/ 1084 w 1134"/>
                  <a:gd name="T109" fmla="*/ 30 h 764"/>
                  <a:gd name="T110" fmla="*/ 1062 w 1134"/>
                  <a:gd name="T111" fmla="*/ 16 h 764"/>
                  <a:gd name="T112" fmla="*/ 1038 w 1134"/>
                  <a:gd name="T113" fmla="*/ 6 h 764"/>
                  <a:gd name="T114" fmla="*/ 1012 w 1134"/>
                  <a:gd name="T115" fmla="*/ 0 h 764"/>
                  <a:gd name="T116" fmla="*/ 998 w 1134"/>
                  <a:gd name="T117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34" h="764">
                    <a:moveTo>
                      <a:pt x="998" y="0"/>
                    </a:moveTo>
                    <a:lnTo>
                      <a:pt x="134" y="0"/>
                    </a:lnTo>
                    <a:lnTo>
                      <a:pt x="134" y="0"/>
                    </a:lnTo>
                    <a:lnTo>
                      <a:pt x="120" y="0"/>
                    </a:lnTo>
                    <a:lnTo>
                      <a:pt x="108" y="2"/>
                    </a:lnTo>
                    <a:lnTo>
                      <a:pt x="94" y="6"/>
                    </a:lnTo>
                    <a:lnTo>
                      <a:pt x="82" y="10"/>
                    </a:lnTo>
                    <a:lnTo>
                      <a:pt x="70" y="16"/>
                    </a:lnTo>
                    <a:lnTo>
                      <a:pt x="58" y="22"/>
                    </a:lnTo>
                    <a:lnTo>
                      <a:pt x="48" y="30"/>
                    </a:lnTo>
                    <a:lnTo>
                      <a:pt x="38" y="40"/>
                    </a:lnTo>
                    <a:lnTo>
                      <a:pt x="30" y="48"/>
                    </a:lnTo>
                    <a:lnTo>
                      <a:pt x="22" y="60"/>
                    </a:lnTo>
                    <a:lnTo>
                      <a:pt x="16" y="70"/>
                    </a:lnTo>
                    <a:lnTo>
                      <a:pt x="10" y="82"/>
                    </a:lnTo>
                    <a:lnTo>
                      <a:pt x="6" y="94"/>
                    </a:lnTo>
                    <a:lnTo>
                      <a:pt x="2" y="108"/>
                    </a:lnTo>
                    <a:lnTo>
                      <a:pt x="0" y="120"/>
                    </a:lnTo>
                    <a:lnTo>
                      <a:pt x="0" y="134"/>
                    </a:lnTo>
                    <a:lnTo>
                      <a:pt x="0" y="630"/>
                    </a:lnTo>
                    <a:lnTo>
                      <a:pt x="0" y="630"/>
                    </a:lnTo>
                    <a:lnTo>
                      <a:pt x="0" y="644"/>
                    </a:lnTo>
                    <a:lnTo>
                      <a:pt x="2" y="658"/>
                    </a:lnTo>
                    <a:lnTo>
                      <a:pt x="6" y="670"/>
                    </a:lnTo>
                    <a:lnTo>
                      <a:pt x="10" y="682"/>
                    </a:lnTo>
                    <a:lnTo>
                      <a:pt x="16" y="694"/>
                    </a:lnTo>
                    <a:lnTo>
                      <a:pt x="22" y="706"/>
                    </a:lnTo>
                    <a:lnTo>
                      <a:pt x="30" y="716"/>
                    </a:lnTo>
                    <a:lnTo>
                      <a:pt x="38" y="726"/>
                    </a:lnTo>
                    <a:lnTo>
                      <a:pt x="48" y="734"/>
                    </a:lnTo>
                    <a:lnTo>
                      <a:pt x="58" y="742"/>
                    </a:lnTo>
                    <a:lnTo>
                      <a:pt x="70" y="748"/>
                    </a:lnTo>
                    <a:lnTo>
                      <a:pt x="82" y="754"/>
                    </a:lnTo>
                    <a:lnTo>
                      <a:pt x="94" y="758"/>
                    </a:lnTo>
                    <a:lnTo>
                      <a:pt x="108" y="762"/>
                    </a:lnTo>
                    <a:lnTo>
                      <a:pt x="120" y="764"/>
                    </a:lnTo>
                    <a:lnTo>
                      <a:pt x="134" y="764"/>
                    </a:lnTo>
                    <a:lnTo>
                      <a:pt x="252" y="764"/>
                    </a:lnTo>
                    <a:lnTo>
                      <a:pt x="256" y="710"/>
                    </a:lnTo>
                    <a:lnTo>
                      <a:pt x="134" y="710"/>
                    </a:lnTo>
                    <a:lnTo>
                      <a:pt x="134" y="710"/>
                    </a:lnTo>
                    <a:lnTo>
                      <a:pt x="118" y="710"/>
                    </a:lnTo>
                    <a:lnTo>
                      <a:pt x="102" y="704"/>
                    </a:lnTo>
                    <a:lnTo>
                      <a:pt x="90" y="698"/>
                    </a:lnTo>
                    <a:lnTo>
                      <a:pt x="78" y="688"/>
                    </a:lnTo>
                    <a:lnTo>
                      <a:pt x="68" y="676"/>
                    </a:lnTo>
                    <a:lnTo>
                      <a:pt x="60" y="662"/>
                    </a:lnTo>
                    <a:lnTo>
                      <a:pt x="56" y="646"/>
                    </a:lnTo>
                    <a:lnTo>
                      <a:pt x="54" y="630"/>
                    </a:lnTo>
                    <a:lnTo>
                      <a:pt x="54" y="134"/>
                    </a:lnTo>
                    <a:lnTo>
                      <a:pt x="54" y="134"/>
                    </a:lnTo>
                    <a:lnTo>
                      <a:pt x="56" y="118"/>
                    </a:lnTo>
                    <a:lnTo>
                      <a:pt x="60" y="104"/>
                    </a:lnTo>
                    <a:lnTo>
                      <a:pt x="68" y="90"/>
                    </a:lnTo>
                    <a:lnTo>
                      <a:pt x="78" y="78"/>
                    </a:lnTo>
                    <a:lnTo>
                      <a:pt x="90" y="68"/>
                    </a:lnTo>
                    <a:lnTo>
                      <a:pt x="102" y="60"/>
                    </a:lnTo>
                    <a:lnTo>
                      <a:pt x="118" y="56"/>
                    </a:lnTo>
                    <a:lnTo>
                      <a:pt x="134" y="54"/>
                    </a:lnTo>
                    <a:lnTo>
                      <a:pt x="998" y="54"/>
                    </a:lnTo>
                    <a:lnTo>
                      <a:pt x="998" y="54"/>
                    </a:lnTo>
                    <a:lnTo>
                      <a:pt x="1014" y="56"/>
                    </a:lnTo>
                    <a:lnTo>
                      <a:pt x="1030" y="60"/>
                    </a:lnTo>
                    <a:lnTo>
                      <a:pt x="1044" y="68"/>
                    </a:lnTo>
                    <a:lnTo>
                      <a:pt x="1056" y="78"/>
                    </a:lnTo>
                    <a:lnTo>
                      <a:pt x="1066" y="90"/>
                    </a:lnTo>
                    <a:lnTo>
                      <a:pt x="1072" y="104"/>
                    </a:lnTo>
                    <a:lnTo>
                      <a:pt x="1078" y="118"/>
                    </a:lnTo>
                    <a:lnTo>
                      <a:pt x="1080" y="134"/>
                    </a:lnTo>
                    <a:lnTo>
                      <a:pt x="1080" y="630"/>
                    </a:lnTo>
                    <a:lnTo>
                      <a:pt x="1080" y="630"/>
                    </a:lnTo>
                    <a:lnTo>
                      <a:pt x="1078" y="646"/>
                    </a:lnTo>
                    <a:lnTo>
                      <a:pt x="1072" y="662"/>
                    </a:lnTo>
                    <a:lnTo>
                      <a:pt x="1066" y="676"/>
                    </a:lnTo>
                    <a:lnTo>
                      <a:pt x="1056" y="688"/>
                    </a:lnTo>
                    <a:lnTo>
                      <a:pt x="1044" y="698"/>
                    </a:lnTo>
                    <a:lnTo>
                      <a:pt x="1030" y="704"/>
                    </a:lnTo>
                    <a:lnTo>
                      <a:pt x="1014" y="710"/>
                    </a:lnTo>
                    <a:lnTo>
                      <a:pt x="998" y="710"/>
                    </a:lnTo>
                    <a:lnTo>
                      <a:pt x="536" y="710"/>
                    </a:lnTo>
                    <a:lnTo>
                      <a:pt x="540" y="764"/>
                    </a:lnTo>
                    <a:lnTo>
                      <a:pt x="998" y="764"/>
                    </a:lnTo>
                    <a:lnTo>
                      <a:pt x="998" y="764"/>
                    </a:lnTo>
                    <a:lnTo>
                      <a:pt x="1012" y="764"/>
                    </a:lnTo>
                    <a:lnTo>
                      <a:pt x="1026" y="762"/>
                    </a:lnTo>
                    <a:lnTo>
                      <a:pt x="1038" y="758"/>
                    </a:lnTo>
                    <a:lnTo>
                      <a:pt x="1050" y="754"/>
                    </a:lnTo>
                    <a:lnTo>
                      <a:pt x="1062" y="748"/>
                    </a:lnTo>
                    <a:lnTo>
                      <a:pt x="1074" y="742"/>
                    </a:lnTo>
                    <a:lnTo>
                      <a:pt x="1084" y="734"/>
                    </a:lnTo>
                    <a:lnTo>
                      <a:pt x="1094" y="726"/>
                    </a:lnTo>
                    <a:lnTo>
                      <a:pt x="1102" y="716"/>
                    </a:lnTo>
                    <a:lnTo>
                      <a:pt x="1110" y="706"/>
                    </a:lnTo>
                    <a:lnTo>
                      <a:pt x="1116" y="694"/>
                    </a:lnTo>
                    <a:lnTo>
                      <a:pt x="1122" y="682"/>
                    </a:lnTo>
                    <a:lnTo>
                      <a:pt x="1126" y="670"/>
                    </a:lnTo>
                    <a:lnTo>
                      <a:pt x="1130" y="658"/>
                    </a:lnTo>
                    <a:lnTo>
                      <a:pt x="1132" y="644"/>
                    </a:lnTo>
                    <a:lnTo>
                      <a:pt x="1134" y="630"/>
                    </a:lnTo>
                    <a:lnTo>
                      <a:pt x="1134" y="134"/>
                    </a:lnTo>
                    <a:lnTo>
                      <a:pt x="1134" y="134"/>
                    </a:lnTo>
                    <a:lnTo>
                      <a:pt x="1132" y="120"/>
                    </a:lnTo>
                    <a:lnTo>
                      <a:pt x="1130" y="108"/>
                    </a:lnTo>
                    <a:lnTo>
                      <a:pt x="1126" y="94"/>
                    </a:lnTo>
                    <a:lnTo>
                      <a:pt x="1122" y="82"/>
                    </a:lnTo>
                    <a:lnTo>
                      <a:pt x="1116" y="70"/>
                    </a:lnTo>
                    <a:lnTo>
                      <a:pt x="1110" y="60"/>
                    </a:lnTo>
                    <a:lnTo>
                      <a:pt x="1102" y="48"/>
                    </a:lnTo>
                    <a:lnTo>
                      <a:pt x="1094" y="40"/>
                    </a:lnTo>
                    <a:lnTo>
                      <a:pt x="1084" y="30"/>
                    </a:lnTo>
                    <a:lnTo>
                      <a:pt x="1074" y="22"/>
                    </a:lnTo>
                    <a:lnTo>
                      <a:pt x="1062" y="16"/>
                    </a:lnTo>
                    <a:lnTo>
                      <a:pt x="1050" y="10"/>
                    </a:lnTo>
                    <a:lnTo>
                      <a:pt x="1038" y="6"/>
                    </a:lnTo>
                    <a:lnTo>
                      <a:pt x="1026" y="2"/>
                    </a:lnTo>
                    <a:lnTo>
                      <a:pt x="1012" y="0"/>
                    </a:lnTo>
                    <a:lnTo>
                      <a:pt x="998" y="0"/>
                    </a:lnTo>
                    <a:lnTo>
                      <a:pt x="998" y="0"/>
                    </a:lnTo>
                    <a:close/>
                  </a:path>
                </a:pathLst>
              </a:custGeom>
              <a:solidFill>
                <a:srgbClr val="EEEA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ïsļiḑé"/>
              <p:cNvSpPr/>
              <p:nvPr/>
            </p:nvSpPr>
            <p:spPr bwMode="auto">
              <a:xfrm>
                <a:off x="-10545763" y="1733550"/>
                <a:ext cx="260350" cy="282575"/>
              </a:xfrm>
              <a:custGeom>
                <a:avLst/>
                <a:gdLst>
                  <a:gd name="T0" fmla="*/ 164 w 164"/>
                  <a:gd name="T1" fmla="*/ 82 h 178"/>
                  <a:gd name="T2" fmla="*/ 164 w 164"/>
                  <a:gd name="T3" fmla="*/ 82 h 178"/>
                  <a:gd name="T4" fmla="*/ 162 w 164"/>
                  <a:gd name="T5" fmla="*/ 66 h 178"/>
                  <a:gd name="T6" fmla="*/ 158 w 164"/>
                  <a:gd name="T7" fmla="*/ 50 h 178"/>
                  <a:gd name="T8" fmla="*/ 150 w 164"/>
                  <a:gd name="T9" fmla="*/ 36 h 178"/>
                  <a:gd name="T10" fmla="*/ 140 w 164"/>
                  <a:gd name="T11" fmla="*/ 24 h 178"/>
                  <a:gd name="T12" fmla="*/ 128 w 164"/>
                  <a:gd name="T13" fmla="*/ 14 h 178"/>
                  <a:gd name="T14" fmla="*/ 114 w 164"/>
                  <a:gd name="T15" fmla="*/ 6 h 178"/>
                  <a:gd name="T16" fmla="*/ 98 w 164"/>
                  <a:gd name="T17" fmla="*/ 2 h 178"/>
                  <a:gd name="T18" fmla="*/ 82 w 164"/>
                  <a:gd name="T19" fmla="*/ 0 h 178"/>
                  <a:gd name="T20" fmla="*/ 82 w 164"/>
                  <a:gd name="T21" fmla="*/ 0 h 178"/>
                  <a:gd name="T22" fmla="*/ 66 w 164"/>
                  <a:gd name="T23" fmla="*/ 2 h 178"/>
                  <a:gd name="T24" fmla="*/ 50 w 164"/>
                  <a:gd name="T25" fmla="*/ 6 h 178"/>
                  <a:gd name="T26" fmla="*/ 36 w 164"/>
                  <a:gd name="T27" fmla="*/ 14 h 178"/>
                  <a:gd name="T28" fmla="*/ 24 w 164"/>
                  <a:gd name="T29" fmla="*/ 24 h 178"/>
                  <a:gd name="T30" fmla="*/ 14 w 164"/>
                  <a:gd name="T31" fmla="*/ 36 h 178"/>
                  <a:gd name="T32" fmla="*/ 8 w 164"/>
                  <a:gd name="T33" fmla="*/ 50 h 178"/>
                  <a:gd name="T34" fmla="*/ 2 w 164"/>
                  <a:gd name="T35" fmla="*/ 66 h 178"/>
                  <a:gd name="T36" fmla="*/ 0 w 164"/>
                  <a:gd name="T37" fmla="*/ 82 h 178"/>
                  <a:gd name="T38" fmla="*/ 0 w 164"/>
                  <a:gd name="T39" fmla="*/ 82 h 178"/>
                  <a:gd name="T40" fmla="*/ 2 w 164"/>
                  <a:gd name="T41" fmla="*/ 98 h 178"/>
                  <a:gd name="T42" fmla="*/ 8 w 164"/>
                  <a:gd name="T43" fmla="*/ 116 h 178"/>
                  <a:gd name="T44" fmla="*/ 14 w 164"/>
                  <a:gd name="T45" fmla="*/ 132 h 178"/>
                  <a:gd name="T46" fmla="*/ 24 w 164"/>
                  <a:gd name="T47" fmla="*/ 148 h 178"/>
                  <a:gd name="T48" fmla="*/ 36 w 164"/>
                  <a:gd name="T49" fmla="*/ 160 h 178"/>
                  <a:gd name="T50" fmla="*/ 50 w 164"/>
                  <a:gd name="T51" fmla="*/ 170 h 178"/>
                  <a:gd name="T52" fmla="*/ 66 w 164"/>
                  <a:gd name="T53" fmla="*/ 176 h 178"/>
                  <a:gd name="T54" fmla="*/ 82 w 164"/>
                  <a:gd name="T55" fmla="*/ 178 h 178"/>
                  <a:gd name="T56" fmla="*/ 82 w 164"/>
                  <a:gd name="T57" fmla="*/ 178 h 178"/>
                  <a:gd name="T58" fmla="*/ 98 w 164"/>
                  <a:gd name="T59" fmla="*/ 176 h 178"/>
                  <a:gd name="T60" fmla="*/ 114 w 164"/>
                  <a:gd name="T61" fmla="*/ 170 h 178"/>
                  <a:gd name="T62" fmla="*/ 128 w 164"/>
                  <a:gd name="T63" fmla="*/ 160 h 178"/>
                  <a:gd name="T64" fmla="*/ 140 w 164"/>
                  <a:gd name="T65" fmla="*/ 148 h 178"/>
                  <a:gd name="T66" fmla="*/ 150 w 164"/>
                  <a:gd name="T67" fmla="*/ 132 h 178"/>
                  <a:gd name="T68" fmla="*/ 158 w 164"/>
                  <a:gd name="T69" fmla="*/ 116 h 178"/>
                  <a:gd name="T70" fmla="*/ 162 w 164"/>
                  <a:gd name="T71" fmla="*/ 98 h 178"/>
                  <a:gd name="T72" fmla="*/ 164 w 164"/>
                  <a:gd name="T73" fmla="*/ 82 h 178"/>
                  <a:gd name="T74" fmla="*/ 164 w 164"/>
                  <a:gd name="T75" fmla="*/ 8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4" h="178">
                    <a:moveTo>
                      <a:pt x="164" y="82"/>
                    </a:moveTo>
                    <a:lnTo>
                      <a:pt x="164" y="82"/>
                    </a:lnTo>
                    <a:lnTo>
                      <a:pt x="162" y="66"/>
                    </a:lnTo>
                    <a:lnTo>
                      <a:pt x="158" y="50"/>
                    </a:lnTo>
                    <a:lnTo>
                      <a:pt x="150" y="36"/>
                    </a:lnTo>
                    <a:lnTo>
                      <a:pt x="140" y="24"/>
                    </a:lnTo>
                    <a:lnTo>
                      <a:pt x="128" y="14"/>
                    </a:lnTo>
                    <a:lnTo>
                      <a:pt x="114" y="6"/>
                    </a:lnTo>
                    <a:lnTo>
                      <a:pt x="98" y="2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8" y="50"/>
                    </a:lnTo>
                    <a:lnTo>
                      <a:pt x="2" y="66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2" y="98"/>
                    </a:lnTo>
                    <a:lnTo>
                      <a:pt x="8" y="116"/>
                    </a:lnTo>
                    <a:lnTo>
                      <a:pt x="14" y="132"/>
                    </a:lnTo>
                    <a:lnTo>
                      <a:pt x="24" y="148"/>
                    </a:lnTo>
                    <a:lnTo>
                      <a:pt x="36" y="160"/>
                    </a:lnTo>
                    <a:lnTo>
                      <a:pt x="50" y="170"/>
                    </a:lnTo>
                    <a:lnTo>
                      <a:pt x="66" y="176"/>
                    </a:lnTo>
                    <a:lnTo>
                      <a:pt x="82" y="178"/>
                    </a:lnTo>
                    <a:lnTo>
                      <a:pt x="82" y="178"/>
                    </a:lnTo>
                    <a:lnTo>
                      <a:pt x="98" y="176"/>
                    </a:lnTo>
                    <a:lnTo>
                      <a:pt x="114" y="170"/>
                    </a:lnTo>
                    <a:lnTo>
                      <a:pt x="128" y="160"/>
                    </a:lnTo>
                    <a:lnTo>
                      <a:pt x="140" y="148"/>
                    </a:lnTo>
                    <a:lnTo>
                      <a:pt x="150" y="132"/>
                    </a:lnTo>
                    <a:lnTo>
                      <a:pt x="158" y="116"/>
                    </a:lnTo>
                    <a:lnTo>
                      <a:pt x="162" y="98"/>
                    </a:lnTo>
                    <a:lnTo>
                      <a:pt x="164" y="82"/>
                    </a:lnTo>
                    <a:lnTo>
                      <a:pt x="164" y="82"/>
                    </a:lnTo>
                    <a:close/>
                  </a:path>
                </a:pathLst>
              </a:custGeom>
              <a:solidFill>
                <a:srgbClr val="EEEA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îṥ1îḓé"/>
              <p:cNvSpPr/>
              <p:nvPr/>
            </p:nvSpPr>
            <p:spPr bwMode="auto">
              <a:xfrm>
                <a:off x="-10752138" y="2028825"/>
                <a:ext cx="838200" cy="1047750"/>
              </a:xfrm>
              <a:custGeom>
                <a:avLst/>
                <a:gdLst>
                  <a:gd name="T0" fmla="*/ 64 w 528"/>
                  <a:gd name="T1" fmla="*/ 32 h 660"/>
                  <a:gd name="T2" fmla="*/ 60 w 528"/>
                  <a:gd name="T3" fmla="*/ 36 h 660"/>
                  <a:gd name="T4" fmla="*/ 54 w 528"/>
                  <a:gd name="T5" fmla="*/ 48 h 660"/>
                  <a:gd name="T6" fmla="*/ 0 w 528"/>
                  <a:gd name="T7" fmla="*/ 282 h 660"/>
                  <a:gd name="T8" fmla="*/ 0 w 528"/>
                  <a:gd name="T9" fmla="*/ 296 h 660"/>
                  <a:gd name="T10" fmla="*/ 8 w 528"/>
                  <a:gd name="T11" fmla="*/ 312 h 660"/>
                  <a:gd name="T12" fmla="*/ 24 w 528"/>
                  <a:gd name="T13" fmla="*/ 322 h 660"/>
                  <a:gd name="T14" fmla="*/ 32 w 528"/>
                  <a:gd name="T15" fmla="*/ 322 h 660"/>
                  <a:gd name="T16" fmla="*/ 58 w 528"/>
                  <a:gd name="T17" fmla="*/ 306 h 660"/>
                  <a:gd name="T18" fmla="*/ 110 w 528"/>
                  <a:gd name="T19" fmla="*/ 82 h 660"/>
                  <a:gd name="T20" fmla="*/ 96 w 528"/>
                  <a:gd name="T21" fmla="*/ 618 h 660"/>
                  <a:gd name="T22" fmla="*/ 98 w 528"/>
                  <a:gd name="T23" fmla="*/ 634 h 660"/>
                  <a:gd name="T24" fmla="*/ 110 w 528"/>
                  <a:gd name="T25" fmla="*/ 652 h 660"/>
                  <a:gd name="T26" fmla="*/ 132 w 528"/>
                  <a:gd name="T27" fmla="*/ 660 h 660"/>
                  <a:gd name="T28" fmla="*/ 134 w 528"/>
                  <a:gd name="T29" fmla="*/ 660 h 660"/>
                  <a:gd name="T30" fmla="*/ 156 w 528"/>
                  <a:gd name="T31" fmla="*/ 654 h 660"/>
                  <a:gd name="T32" fmla="*/ 170 w 528"/>
                  <a:gd name="T33" fmla="*/ 638 h 660"/>
                  <a:gd name="T34" fmla="*/ 196 w 528"/>
                  <a:gd name="T35" fmla="*/ 336 h 660"/>
                  <a:gd name="T36" fmla="*/ 212 w 528"/>
                  <a:gd name="T37" fmla="*/ 340 h 660"/>
                  <a:gd name="T38" fmla="*/ 228 w 528"/>
                  <a:gd name="T39" fmla="*/ 336 h 660"/>
                  <a:gd name="T40" fmla="*/ 252 w 528"/>
                  <a:gd name="T41" fmla="*/ 632 h 660"/>
                  <a:gd name="T42" fmla="*/ 264 w 528"/>
                  <a:gd name="T43" fmla="*/ 650 h 660"/>
                  <a:gd name="T44" fmla="*/ 282 w 528"/>
                  <a:gd name="T45" fmla="*/ 660 h 660"/>
                  <a:gd name="T46" fmla="*/ 292 w 528"/>
                  <a:gd name="T47" fmla="*/ 660 h 660"/>
                  <a:gd name="T48" fmla="*/ 308 w 528"/>
                  <a:gd name="T49" fmla="*/ 656 h 660"/>
                  <a:gd name="T50" fmla="*/ 324 w 528"/>
                  <a:gd name="T51" fmla="*/ 640 h 660"/>
                  <a:gd name="T52" fmla="*/ 328 w 528"/>
                  <a:gd name="T53" fmla="*/ 618 h 660"/>
                  <a:gd name="T54" fmla="*/ 302 w 528"/>
                  <a:gd name="T55" fmla="*/ 80 h 660"/>
                  <a:gd name="T56" fmla="*/ 330 w 528"/>
                  <a:gd name="T57" fmla="*/ 88 h 660"/>
                  <a:gd name="T58" fmla="*/ 486 w 528"/>
                  <a:gd name="T59" fmla="*/ 140 h 660"/>
                  <a:gd name="T60" fmla="*/ 496 w 528"/>
                  <a:gd name="T61" fmla="*/ 142 h 660"/>
                  <a:gd name="T62" fmla="*/ 522 w 528"/>
                  <a:gd name="T63" fmla="*/ 128 h 660"/>
                  <a:gd name="T64" fmla="*/ 528 w 528"/>
                  <a:gd name="T65" fmla="*/ 112 h 660"/>
                  <a:gd name="T66" fmla="*/ 524 w 528"/>
                  <a:gd name="T67" fmla="*/ 94 h 660"/>
                  <a:gd name="T68" fmla="*/ 512 w 528"/>
                  <a:gd name="T69" fmla="*/ 82 h 660"/>
                  <a:gd name="T70" fmla="*/ 352 w 528"/>
                  <a:gd name="T71" fmla="*/ 26 h 660"/>
                  <a:gd name="T72" fmla="*/ 268 w 528"/>
                  <a:gd name="T73" fmla="*/ 4 h 660"/>
                  <a:gd name="T74" fmla="*/ 216 w 528"/>
                  <a:gd name="T75" fmla="*/ 16 h 660"/>
                  <a:gd name="T76" fmla="*/ 212 w 528"/>
                  <a:gd name="T77" fmla="*/ 230 h 660"/>
                  <a:gd name="T78" fmla="*/ 208 w 528"/>
                  <a:gd name="T79" fmla="*/ 16 h 660"/>
                  <a:gd name="T80" fmla="*/ 178 w 528"/>
                  <a:gd name="T81" fmla="*/ 2 h 660"/>
                  <a:gd name="T82" fmla="*/ 86 w 528"/>
                  <a:gd name="T83" fmla="*/ 22 h 660"/>
                  <a:gd name="T84" fmla="*/ 70 w 528"/>
                  <a:gd name="T85" fmla="*/ 3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8" h="660">
                    <a:moveTo>
                      <a:pt x="70" y="30"/>
                    </a:moveTo>
                    <a:lnTo>
                      <a:pt x="70" y="30"/>
                    </a:lnTo>
                    <a:lnTo>
                      <a:pt x="64" y="32"/>
                    </a:lnTo>
                    <a:lnTo>
                      <a:pt x="64" y="32"/>
                    </a:lnTo>
                    <a:lnTo>
                      <a:pt x="60" y="36"/>
                    </a:lnTo>
                    <a:lnTo>
                      <a:pt x="60" y="36"/>
                    </a:lnTo>
                    <a:lnTo>
                      <a:pt x="56" y="42"/>
                    </a:lnTo>
                    <a:lnTo>
                      <a:pt x="56" y="42"/>
                    </a:lnTo>
                    <a:lnTo>
                      <a:pt x="54" y="48"/>
                    </a:lnTo>
                    <a:lnTo>
                      <a:pt x="54" y="48"/>
                    </a:lnTo>
                    <a:lnTo>
                      <a:pt x="52" y="50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0" y="288"/>
                    </a:lnTo>
                    <a:lnTo>
                      <a:pt x="0" y="296"/>
                    </a:lnTo>
                    <a:lnTo>
                      <a:pt x="2" y="302"/>
                    </a:lnTo>
                    <a:lnTo>
                      <a:pt x="4" y="306"/>
                    </a:lnTo>
                    <a:lnTo>
                      <a:pt x="8" y="312"/>
                    </a:lnTo>
                    <a:lnTo>
                      <a:pt x="14" y="316"/>
                    </a:lnTo>
                    <a:lnTo>
                      <a:pt x="18" y="318"/>
                    </a:lnTo>
                    <a:lnTo>
                      <a:pt x="24" y="322"/>
                    </a:lnTo>
                    <a:lnTo>
                      <a:pt x="24" y="322"/>
                    </a:lnTo>
                    <a:lnTo>
                      <a:pt x="32" y="322"/>
                    </a:lnTo>
                    <a:lnTo>
                      <a:pt x="32" y="322"/>
                    </a:lnTo>
                    <a:lnTo>
                      <a:pt x="42" y="320"/>
                    </a:lnTo>
                    <a:lnTo>
                      <a:pt x="52" y="314"/>
                    </a:lnTo>
                    <a:lnTo>
                      <a:pt x="58" y="306"/>
                    </a:lnTo>
                    <a:lnTo>
                      <a:pt x="64" y="296"/>
                    </a:lnTo>
                    <a:lnTo>
                      <a:pt x="110" y="82"/>
                    </a:lnTo>
                    <a:lnTo>
                      <a:pt x="110" y="82"/>
                    </a:lnTo>
                    <a:lnTo>
                      <a:pt x="122" y="80"/>
                    </a:lnTo>
                    <a:lnTo>
                      <a:pt x="122" y="300"/>
                    </a:lnTo>
                    <a:lnTo>
                      <a:pt x="96" y="618"/>
                    </a:lnTo>
                    <a:lnTo>
                      <a:pt x="96" y="618"/>
                    </a:lnTo>
                    <a:lnTo>
                      <a:pt x="96" y="626"/>
                    </a:lnTo>
                    <a:lnTo>
                      <a:pt x="98" y="634"/>
                    </a:lnTo>
                    <a:lnTo>
                      <a:pt x="102" y="640"/>
                    </a:lnTo>
                    <a:lnTo>
                      <a:pt x="106" y="646"/>
                    </a:lnTo>
                    <a:lnTo>
                      <a:pt x="110" y="652"/>
                    </a:lnTo>
                    <a:lnTo>
                      <a:pt x="118" y="656"/>
                    </a:lnTo>
                    <a:lnTo>
                      <a:pt x="124" y="658"/>
                    </a:lnTo>
                    <a:lnTo>
                      <a:pt x="132" y="660"/>
                    </a:lnTo>
                    <a:lnTo>
                      <a:pt x="132" y="660"/>
                    </a:lnTo>
                    <a:lnTo>
                      <a:pt x="134" y="660"/>
                    </a:lnTo>
                    <a:lnTo>
                      <a:pt x="134" y="660"/>
                    </a:lnTo>
                    <a:lnTo>
                      <a:pt x="142" y="660"/>
                    </a:lnTo>
                    <a:lnTo>
                      <a:pt x="150" y="658"/>
                    </a:lnTo>
                    <a:lnTo>
                      <a:pt x="156" y="654"/>
                    </a:lnTo>
                    <a:lnTo>
                      <a:pt x="162" y="650"/>
                    </a:lnTo>
                    <a:lnTo>
                      <a:pt x="166" y="644"/>
                    </a:lnTo>
                    <a:lnTo>
                      <a:pt x="170" y="638"/>
                    </a:lnTo>
                    <a:lnTo>
                      <a:pt x="172" y="632"/>
                    </a:lnTo>
                    <a:lnTo>
                      <a:pt x="174" y="624"/>
                    </a:lnTo>
                    <a:lnTo>
                      <a:pt x="196" y="336"/>
                    </a:lnTo>
                    <a:lnTo>
                      <a:pt x="196" y="336"/>
                    </a:lnTo>
                    <a:lnTo>
                      <a:pt x="204" y="338"/>
                    </a:lnTo>
                    <a:lnTo>
                      <a:pt x="212" y="340"/>
                    </a:lnTo>
                    <a:lnTo>
                      <a:pt x="212" y="340"/>
                    </a:lnTo>
                    <a:lnTo>
                      <a:pt x="220" y="338"/>
                    </a:lnTo>
                    <a:lnTo>
                      <a:pt x="228" y="336"/>
                    </a:lnTo>
                    <a:lnTo>
                      <a:pt x="250" y="624"/>
                    </a:lnTo>
                    <a:lnTo>
                      <a:pt x="250" y="624"/>
                    </a:lnTo>
                    <a:lnTo>
                      <a:pt x="252" y="632"/>
                    </a:lnTo>
                    <a:lnTo>
                      <a:pt x="254" y="638"/>
                    </a:lnTo>
                    <a:lnTo>
                      <a:pt x="258" y="644"/>
                    </a:lnTo>
                    <a:lnTo>
                      <a:pt x="264" y="650"/>
                    </a:lnTo>
                    <a:lnTo>
                      <a:pt x="268" y="654"/>
                    </a:lnTo>
                    <a:lnTo>
                      <a:pt x="276" y="658"/>
                    </a:lnTo>
                    <a:lnTo>
                      <a:pt x="282" y="660"/>
                    </a:lnTo>
                    <a:lnTo>
                      <a:pt x="290" y="660"/>
                    </a:lnTo>
                    <a:lnTo>
                      <a:pt x="290" y="660"/>
                    </a:lnTo>
                    <a:lnTo>
                      <a:pt x="292" y="660"/>
                    </a:lnTo>
                    <a:lnTo>
                      <a:pt x="292" y="660"/>
                    </a:lnTo>
                    <a:lnTo>
                      <a:pt x="300" y="658"/>
                    </a:lnTo>
                    <a:lnTo>
                      <a:pt x="308" y="656"/>
                    </a:lnTo>
                    <a:lnTo>
                      <a:pt x="314" y="652"/>
                    </a:lnTo>
                    <a:lnTo>
                      <a:pt x="318" y="646"/>
                    </a:lnTo>
                    <a:lnTo>
                      <a:pt x="324" y="640"/>
                    </a:lnTo>
                    <a:lnTo>
                      <a:pt x="326" y="634"/>
                    </a:lnTo>
                    <a:lnTo>
                      <a:pt x="328" y="626"/>
                    </a:lnTo>
                    <a:lnTo>
                      <a:pt x="328" y="618"/>
                    </a:lnTo>
                    <a:lnTo>
                      <a:pt x="302" y="300"/>
                    </a:lnTo>
                    <a:lnTo>
                      <a:pt x="302" y="80"/>
                    </a:lnTo>
                    <a:lnTo>
                      <a:pt x="302" y="80"/>
                    </a:lnTo>
                    <a:lnTo>
                      <a:pt x="330" y="88"/>
                    </a:lnTo>
                    <a:lnTo>
                      <a:pt x="330" y="88"/>
                    </a:lnTo>
                    <a:lnTo>
                      <a:pt x="330" y="88"/>
                    </a:lnTo>
                    <a:lnTo>
                      <a:pt x="330" y="88"/>
                    </a:lnTo>
                    <a:lnTo>
                      <a:pt x="330" y="88"/>
                    </a:lnTo>
                    <a:lnTo>
                      <a:pt x="486" y="140"/>
                    </a:lnTo>
                    <a:lnTo>
                      <a:pt x="486" y="140"/>
                    </a:lnTo>
                    <a:lnTo>
                      <a:pt x="496" y="142"/>
                    </a:lnTo>
                    <a:lnTo>
                      <a:pt x="496" y="142"/>
                    </a:lnTo>
                    <a:lnTo>
                      <a:pt x="506" y="140"/>
                    </a:lnTo>
                    <a:lnTo>
                      <a:pt x="514" y="136"/>
                    </a:lnTo>
                    <a:lnTo>
                      <a:pt x="522" y="128"/>
                    </a:lnTo>
                    <a:lnTo>
                      <a:pt x="526" y="120"/>
                    </a:lnTo>
                    <a:lnTo>
                      <a:pt x="526" y="120"/>
                    </a:lnTo>
                    <a:lnTo>
                      <a:pt x="528" y="112"/>
                    </a:lnTo>
                    <a:lnTo>
                      <a:pt x="528" y="106"/>
                    </a:lnTo>
                    <a:lnTo>
                      <a:pt x="526" y="100"/>
                    </a:lnTo>
                    <a:lnTo>
                      <a:pt x="524" y="94"/>
                    </a:lnTo>
                    <a:lnTo>
                      <a:pt x="522" y="90"/>
                    </a:lnTo>
                    <a:lnTo>
                      <a:pt x="518" y="84"/>
                    </a:lnTo>
                    <a:lnTo>
                      <a:pt x="512" y="82"/>
                    </a:lnTo>
                    <a:lnTo>
                      <a:pt x="506" y="78"/>
                    </a:lnTo>
                    <a:lnTo>
                      <a:pt x="352" y="26"/>
                    </a:lnTo>
                    <a:lnTo>
                      <a:pt x="352" y="26"/>
                    </a:lnTo>
                    <a:lnTo>
                      <a:pt x="336" y="22"/>
                    </a:lnTo>
                    <a:lnTo>
                      <a:pt x="306" y="14"/>
                    </a:lnTo>
                    <a:lnTo>
                      <a:pt x="268" y="4"/>
                    </a:lnTo>
                    <a:lnTo>
                      <a:pt x="246" y="2"/>
                    </a:lnTo>
                    <a:lnTo>
                      <a:pt x="224" y="0"/>
                    </a:lnTo>
                    <a:lnTo>
                      <a:pt x="216" y="16"/>
                    </a:lnTo>
                    <a:lnTo>
                      <a:pt x="216" y="16"/>
                    </a:lnTo>
                    <a:lnTo>
                      <a:pt x="238" y="184"/>
                    </a:lnTo>
                    <a:lnTo>
                      <a:pt x="212" y="230"/>
                    </a:lnTo>
                    <a:lnTo>
                      <a:pt x="186" y="184"/>
                    </a:lnTo>
                    <a:lnTo>
                      <a:pt x="208" y="16"/>
                    </a:lnTo>
                    <a:lnTo>
                      <a:pt x="208" y="16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78" y="2"/>
                    </a:lnTo>
                    <a:lnTo>
                      <a:pt x="156" y="6"/>
                    </a:lnTo>
                    <a:lnTo>
                      <a:pt x="116" y="14"/>
                    </a:lnTo>
                    <a:lnTo>
                      <a:pt x="86" y="22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0" y="30"/>
                    </a:lnTo>
                    <a:lnTo>
                      <a:pt x="70" y="30"/>
                    </a:lnTo>
                    <a:close/>
                  </a:path>
                </a:pathLst>
              </a:custGeom>
              <a:solidFill>
                <a:srgbClr val="EEEA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is1ïďe"/>
              <p:cNvSpPr/>
              <p:nvPr/>
            </p:nvSpPr>
            <p:spPr bwMode="auto">
              <a:xfrm>
                <a:off x="-9974263" y="2286000"/>
                <a:ext cx="82550" cy="234950"/>
              </a:xfrm>
              <a:prstGeom prst="rect">
                <a:avLst/>
              </a:prstGeom>
              <a:solidFill>
                <a:srgbClr val="EEEA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išḷîďê"/>
              <p:cNvSpPr/>
              <p:nvPr/>
            </p:nvSpPr>
            <p:spPr bwMode="auto">
              <a:xfrm>
                <a:off x="-9850438" y="2178050"/>
                <a:ext cx="85725" cy="342900"/>
              </a:xfrm>
              <a:prstGeom prst="rect">
                <a:avLst/>
              </a:prstGeom>
              <a:solidFill>
                <a:srgbClr val="EEEA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îṡḻíḋé"/>
              <p:cNvSpPr/>
              <p:nvPr/>
            </p:nvSpPr>
            <p:spPr bwMode="auto">
              <a:xfrm>
                <a:off x="-9723438" y="2047875"/>
                <a:ext cx="85725" cy="473075"/>
              </a:xfrm>
              <a:prstGeom prst="rect">
                <a:avLst/>
              </a:prstGeom>
              <a:solidFill>
                <a:srgbClr val="EEEA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íSḻiḓe"/>
            <p:cNvSpPr/>
            <p:nvPr/>
          </p:nvSpPr>
          <p:spPr bwMode="auto">
            <a:xfrm>
              <a:off x="6591391" y="3673868"/>
              <a:ext cx="588671" cy="408272"/>
            </a:xfrm>
            <a:custGeom>
              <a:avLst/>
              <a:gdLst>
                <a:gd name="T0" fmla="*/ 736 w 992"/>
                <a:gd name="T1" fmla="*/ 102 h 688"/>
                <a:gd name="T2" fmla="*/ 562 w 992"/>
                <a:gd name="T3" fmla="*/ 8 h 688"/>
                <a:gd name="T4" fmla="*/ 470 w 992"/>
                <a:gd name="T5" fmla="*/ 26 h 688"/>
                <a:gd name="T6" fmla="*/ 418 w 992"/>
                <a:gd name="T7" fmla="*/ 38 h 688"/>
                <a:gd name="T8" fmla="*/ 256 w 992"/>
                <a:gd name="T9" fmla="*/ 128 h 688"/>
                <a:gd name="T10" fmla="*/ 186 w 992"/>
                <a:gd name="T11" fmla="*/ 436 h 688"/>
                <a:gd name="T12" fmla="*/ 170 w 992"/>
                <a:gd name="T13" fmla="*/ 502 h 688"/>
                <a:gd name="T14" fmla="*/ 204 w 992"/>
                <a:gd name="T15" fmla="*/ 534 h 688"/>
                <a:gd name="T16" fmla="*/ 240 w 992"/>
                <a:gd name="T17" fmla="*/ 540 h 688"/>
                <a:gd name="T18" fmla="*/ 294 w 992"/>
                <a:gd name="T19" fmla="*/ 588 h 688"/>
                <a:gd name="T20" fmla="*/ 334 w 992"/>
                <a:gd name="T21" fmla="*/ 610 h 688"/>
                <a:gd name="T22" fmla="*/ 400 w 992"/>
                <a:gd name="T23" fmla="*/ 640 h 688"/>
                <a:gd name="T24" fmla="*/ 428 w 992"/>
                <a:gd name="T25" fmla="*/ 674 h 688"/>
                <a:gd name="T26" fmla="*/ 492 w 992"/>
                <a:gd name="T27" fmla="*/ 684 h 688"/>
                <a:gd name="T28" fmla="*/ 548 w 992"/>
                <a:gd name="T29" fmla="*/ 602 h 688"/>
                <a:gd name="T30" fmla="*/ 608 w 992"/>
                <a:gd name="T31" fmla="*/ 604 h 688"/>
                <a:gd name="T32" fmla="*/ 648 w 992"/>
                <a:gd name="T33" fmla="*/ 566 h 688"/>
                <a:gd name="T34" fmla="*/ 674 w 992"/>
                <a:gd name="T35" fmla="*/ 542 h 688"/>
                <a:gd name="T36" fmla="*/ 722 w 992"/>
                <a:gd name="T37" fmla="*/ 536 h 688"/>
                <a:gd name="T38" fmla="*/ 740 w 992"/>
                <a:gd name="T39" fmla="*/ 488 h 688"/>
                <a:gd name="T40" fmla="*/ 752 w 992"/>
                <a:gd name="T41" fmla="*/ 470 h 688"/>
                <a:gd name="T42" fmla="*/ 992 w 992"/>
                <a:gd name="T43" fmla="*/ 402 h 688"/>
                <a:gd name="T44" fmla="*/ 476 w 992"/>
                <a:gd name="T45" fmla="*/ 670 h 688"/>
                <a:gd name="T46" fmla="*/ 434 w 992"/>
                <a:gd name="T47" fmla="*/ 656 h 688"/>
                <a:gd name="T48" fmla="*/ 412 w 992"/>
                <a:gd name="T49" fmla="*/ 622 h 688"/>
                <a:gd name="T50" fmla="*/ 354 w 992"/>
                <a:gd name="T51" fmla="*/ 606 h 688"/>
                <a:gd name="T52" fmla="*/ 332 w 992"/>
                <a:gd name="T53" fmla="*/ 568 h 688"/>
                <a:gd name="T54" fmla="*/ 278 w 992"/>
                <a:gd name="T55" fmla="*/ 562 h 688"/>
                <a:gd name="T56" fmla="*/ 256 w 992"/>
                <a:gd name="T57" fmla="*/ 514 h 688"/>
                <a:gd name="T58" fmla="*/ 200 w 992"/>
                <a:gd name="T59" fmla="*/ 512 h 688"/>
                <a:gd name="T60" fmla="*/ 218 w 992"/>
                <a:gd name="T61" fmla="*/ 422 h 688"/>
                <a:gd name="T62" fmla="*/ 240 w 992"/>
                <a:gd name="T63" fmla="*/ 410 h 688"/>
                <a:gd name="T64" fmla="*/ 282 w 992"/>
                <a:gd name="T65" fmla="*/ 438 h 688"/>
                <a:gd name="T66" fmla="*/ 318 w 992"/>
                <a:gd name="T67" fmla="*/ 416 h 688"/>
                <a:gd name="T68" fmla="*/ 352 w 992"/>
                <a:gd name="T69" fmla="*/ 410 h 688"/>
                <a:gd name="T70" fmla="*/ 394 w 992"/>
                <a:gd name="T71" fmla="*/ 450 h 688"/>
                <a:gd name="T72" fmla="*/ 438 w 992"/>
                <a:gd name="T73" fmla="*/ 434 h 688"/>
                <a:gd name="T74" fmla="*/ 490 w 992"/>
                <a:gd name="T75" fmla="*/ 464 h 688"/>
                <a:gd name="T76" fmla="*/ 504 w 992"/>
                <a:gd name="T77" fmla="*/ 488 h 688"/>
                <a:gd name="T78" fmla="*/ 554 w 992"/>
                <a:gd name="T79" fmla="*/ 506 h 688"/>
                <a:gd name="T80" fmla="*/ 524 w 992"/>
                <a:gd name="T81" fmla="*/ 608 h 688"/>
                <a:gd name="T82" fmla="*/ 812 w 992"/>
                <a:gd name="T83" fmla="*/ 406 h 688"/>
                <a:gd name="T84" fmla="*/ 862 w 992"/>
                <a:gd name="T85" fmla="*/ 370 h 688"/>
                <a:gd name="T86" fmla="*/ 868 w 992"/>
                <a:gd name="T87" fmla="*/ 324 h 688"/>
                <a:gd name="T88" fmla="*/ 846 w 992"/>
                <a:gd name="T89" fmla="*/ 294 h 688"/>
                <a:gd name="T90" fmla="*/ 526 w 992"/>
                <a:gd name="T91" fmla="*/ 152 h 688"/>
                <a:gd name="T92" fmla="*/ 478 w 992"/>
                <a:gd name="T93" fmla="*/ 284 h 688"/>
                <a:gd name="T94" fmla="*/ 442 w 992"/>
                <a:gd name="T95" fmla="*/ 296 h 688"/>
                <a:gd name="T96" fmla="*/ 372 w 992"/>
                <a:gd name="T97" fmla="*/ 252 h 688"/>
                <a:gd name="T98" fmla="*/ 402 w 992"/>
                <a:gd name="T99" fmla="*/ 102 h 688"/>
                <a:gd name="T100" fmla="*/ 486 w 992"/>
                <a:gd name="T101" fmla="*/ 38 h 688"/>
                <a:gd name="T102" fmla="*/ 570 w 992"/>
                <a:gd name="T103" fmla="*/ 34 h 688"/>
                <a:gd name="T104" fmla="*/ 736 w 992"/>
                <a:gd name="T105" fmla="*/ 120 h 688"/>
                <a:gd name="T106" fmla="*/ 810 w 992"/>
                <a:gd name="T107" fmla="*/ 436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92" h="688">
                  <a:moveTo>
                    <a:pt x="990" y="388"/>
                  </a:moveTo>
                  <a:lnTo>
                    <a:pt x="938" y="70"/>
                  </a:lnTo>
                  <a:lnTo>
                    <a:pt x="936" y="52"/>
                  </a:lnTo>
                  <a:lnTo>
                    <a:pt x="916" y="56"/>
                  </a:lnTo>
                  <a:lnTo>
                    <a:pt x="736" y="102"/>
                  </a:lnTo>
                  <a:lnTo>
                    <a:pt x="736" y="102"/>
                  </a:lnTo>
                  <a:lnTo>
                    <a:pt x="728" y="100"/>
                  </a:lnTo>
                  <a:lnTo>
                    <a:pt x="716" y="96"/>
                  </a:lnTo>
                  <a:lnTo>
                    <a:pt x="684" y="80"/>
                  </a:lnTo>
                  <a:lnTo>
                    <a:pt x="618" y="42"/>
                  </a:lnTo>
                  <a:lnTo>
                    <a:pt x="618" y="42"/>
                  </a:lnTo>
                  <a:lnTo>
                    <a:pt x="562" y="8"/>
                  </a:lnTo>
                  <a:lnTo>
                    <a:pt x="546" y="2"/>
                  </a:lnTo>
                  <a:lnTo>
                    <a:pt x="536" y="0"/>
                  </a:lnTo>
                  <a:lnTo>
                    <a:pt x="536" y="0"/>
                  </a:lnTo>
                  <a:lnTo>
                    <a:pt x="520" y="4"/>
                  </a:lnTo>
                  <a:lnTo>
                    <a:pt x="496" y="12"/>
                  </a:lnTo>
                  <a:lnTo>
                    <a:pt x="470" y="26"/>
                  </a:lnTo>
                  <a:lnTo>
                    <a:pt x="440" y="44"/>
                  </a:lnTo>
                  <a:lnTo>
                    <a:pt x="440" y="44"/>
                  </a:lnTo>
                  <a:lnTo>
                    <a:pt x="432" y="38"/>
                  </a:lnTo>
                  <a:lnTo>
                    <a:pt x="426" y="36"/>
                  </a:lnTo>
                  <a:lnTo>
                    <a:pt x="426" y="36"/>
                  </a:lnTo>
                  <a:lnTo>
                    <a:pt x="418" y="38"/>
                  </a:lnTo>
                  <a:lnTo>
                    <a:pt x="408" y="42"/>
                  </a:lnTo>
                  <a:lnTo>
                    <a:pt x="386" y="54"/>
                  </a:lnTo>
                  <a:lnTo>
                    <a:pt x="334" y="86"/>
                  </a:lnTo>
                  <a:lnTo>
                    <a:pt x="284" y="116"/>
                  </a:lnTo>
                  <a:lnTo>
                    <a:pt x="264" y="126"/>
                  </a:lnTo>
                  <a:lnTo>
                    <a:pt x="256" y="128"/>
                  </a:lnTo>
                  <a:lnTo>
                    <a:pt x="252" y="128"/>
                  </a:lnTo>
                  <a:lnTo>
                    <a:pt x="252" y="128"/>
                  </a:lnTo>
                  <a:lnTo>
                    <a:pt x="48" y="76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86" y="436"/>
                  </a:lnTo>
                  <a:lnTo>
                    <a:pt x="170" y="460"/>
                  </a:lnTo>
                  <a:lnTo>
                    <a:pt x="170" y="460"/>
                  </a:lnTo>
                  <a:lnTo>
                    <a:pt x="166" y="470"/>
                  </a:lnTo>
                  <a:lnTo>
                    <a:pt x="164" y="480"/>
                  </a:lnTo>
                  <a:lnTo>
                    <a:pt x="164" y="490"/>
                  </a:lnTo>
                  <a:lnTo>
                    <a:pt x="170" y="502"/>
                  </a:lnTo>
                  <a:lnTo>
                    <a:pt x="170" y="502"/>
                  </a:lnTo>
                  <a:lnTo>
                    <a:pt x="174" y="510"/>
                  </a:lnTo>
                  <a:lnTo>
                    <a:pt x="180" y="518"/>
                  </a:lnTo>
                  <a:lnTo>
                    <a:pt x="188" y="524"/>
                  </a:lnTo>
                  <a:lnTo>
                    <a:pt x="196" y="530"/>
                  </a:lnTo>
                  <a:lnTo>
                    <a:pt x="204" y="534"/>
                  </a:lnTo>
                  <a:lnTo>
                    <a:pt x="214" y="538"/>
                  </a:lnTo>
                  <a:lnTo>
                    <a:pt x="222" y="540"/>
                  </a:lnTo>
                  <a:lnTo>
                    <a:pt x="232" y="540"/>
                  </a:lnTo>
                  <a:lnTo>
                    <a:pt x="232" y="540"/>
                  </a:lnTo>
                  <a:lnTo>
                    <a:pt x="240" y="540"/>
                  </a:lnTo>
                  <a:lnTo>
                    <a:pt x="240" y="540"/>
                  </a:lnTo>
                  <a:lnTo>
                    <a:pt x="242" y="550"/>
                  </a:lnTo>
                  <a:lnTo>
                    <a:pt x="248" y="558"/>
                  </a:lnTo>
                  <a:lnTo>
                    <a:pt x="248" y="558"/>
                  </a:lnTo>
                  <a:lnTo>
                    <a:pt x="262" y="572"/>
                  </a:lnTo>
                  <a:lnTo>
                    <a:pt x="276" y="582"/>
                  </a:lnTo>
                  <a:lnTo>
                    <a:pt x="294" y="588"/>
                  </a:lnTo>
                  <a:lnTo>
                    <a:pt x="312" y="590"/>
                  </a:lnTo>
                  <a:lnTo>
                    <a:pt x="312" y="590"/>
                  </a:lnTo>
                  <a:lnTo>
                    <a:pt x="322" y="590"/>
                  </a:lnTo>
                  <a:lnTo>
                    <a:pt x="322" y="590"/>
                  </a:lnTo>
                  <a:lnTo>
                    <a:pt x="328" y="600"/>
                  </a:lnTo>
                  <a:lnTo>
                    <a:pt x="334" y="610"/>
                  </a:lnTo>
                  <a:lnTo>
                    <a:pt x="334" y="610"/>
                  </a:lnTo>
                  <a:lnTo>
                    <a:pt x="348" y="624"/>
                  </a:lnTo>
                  <a:lnTo>
                    <a:pt x="364" y="632"/>
                  </a:lnTo>
                  <a:lnTo>
                    <a:pt x="382" y="638"/>
                  </a:lnTo>
                  <a:lnTo>
                    <a:pt x="400" y="640"/>
                  </a:lnTo>
                  <a:lnTo>
                    <a:pt x="400" y="640"/>
                  </a:lnTo>
                  <a:lnTo>
                    <a:pt x="406" y="640"/>
                  </a:lnTo>
                  <a:lnTo>
                    <a:pt x="406" y="640"/>
                  </a:lnTo>
                  <a:lnTo>
                    <a:pt x="410" y="652"/>
                  </a:lnTo>
                  <a:lnTo>
                    <a:pt x="418" y="662"/>
                  </a:lnTo>
                  <a:lnTo>
                    <a:pt x="418" y="662"/>
                  </a:lnTo>
                  <a:lnTo>
                    <a:pt x="428" y="674"/>
                  </a:lnTo>
                  <a:lnTo>
                    <a:pt x="440" y="682"/>
                  </a:lnTo>
                  <a:lnTo>
                    <a:pt x="456" y="68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82" y="688"/>
                  </a:lnTo>
                  <a:lnTo>
                    <a:pt x="492" y="684"/>
                  </a:lnTo>
                  <a:lnTo>
                    <a:pt x="500" y="678"/>
                  </a:lnTo>
                  <a:lnTo>
                    <a:pt x="508" y="670"/>
                  </a:lnTo>
                  <a:lnTo>
                    <a:pt x="508" y="670"/>
                  </a:lnTo>
                  <a:lnTo>
                    <a:pt x="524" y="642"/>
                  </a:lnTo>
                  <a:lnTo>
                    <a:pt x="548" y="602"/>
                  </a:lnTo>
                  <a:lnTo>
                    <a:pt x="548" y="602"/>
                  </a:lnTo>
                  <a:lnTo>
                    <a:pt x="558" y="586"/>
                  </a:lnTo>
                  <a:lnTo>
                    <a:pt x="558" y="586"/>
                  </a:lnTo>
                  <a:lnTo>
                    <a:pt x="592" y="600"/>
                  </a:lnTo>
                  <a:lnTo>
                    <a:pt x="592" y="600"/>
                  </a:lnTo>
                  <a:lnTo>
                    <a:pt x="600" y="602"/>
                  </a:lnTo>
                  <a:lnTo>
                    <a:pt x="608" y="604"/>
                  </a:lnTo>
                  <a:lnTo>
                    <a:pt x="616" y="602"/>
                  </a:lnTo>
                  <a:lnTo>
                    <a:pt x="622" y="600"/>
                  </a:lnTo>
                  <a:lnTo>
                    <a:pt x="628" y="596"/>
                  </a:lnTo>
                  <a:lnTo>
                    <a:pt x="634" y="592"/>
                  </a:lnTo>
                  <a:lnTo>
                    <a:pt x="642" y="580"/>
                  </a:lnTo>
                  <a:lnTo>
                    <a:pt x="648" y="566"/>
                  </a:lnTo>
                  <a:lnTo>
                    <a:pt x="650" y="552"/>
                  </a:lnTo>
                  <a:lnTo>
                    <a:pt x="648" y="540"/>
                  </a:lnTo>
                  <a:lnTo>
                    <a:pt x="644" y="534"/>
                  </a:lnTo>
                  <a:lnTo>
                    <a:pt x="642" y="530"/>
                  </a:lnTo>
                  <a:lnTo>
                    <a:pt x="674" y="542"/>
                  </a:lnTo>
                  <a:lnTo>
                    <a:pt x="674" y="542"/>
                  </a:lnTo>
                  <a:lnTo>
                    <a:pt x="682" y="544"/>
                  </a:lnTo>
                  <a:lnTo>
                    <a:pt x="692" y="546"/>
                  </a:lnTo>
                  <a:lnTo>
                    <a:pt x="700" y="546"/>
                  </a:lnTo>
                  <a:lnTo>
                    <a:pt x="708" y="544"/>
                  </a:lnTo>
                  <a:lnTo>
                    <a:pt x="714" y="540"/>
                  </a:lnTo>
                  <a:lnTo>
                    <a:pt x="722" y="536"/>
                  </a:lnTo>
                  <a:lnTo>
                    <a:pt x="732" y="526"/>
                  </a:lnTo>
                  <a:lnTo>
                    <a:pt x="736" y="518"/>
                  </a:lnTo>
                  <a:lnTo>
                    <a:pt x="740" y="512"/>
                  </a:lnTo>
                  <a:lnTo>
                    <a:pt x="740" y="504"/>
                  </a:lnTo>
                  <a:lnTo>
                    <a:pt x="740" y="496"/>
                  </a:lnTo>
                  <a:lnTo>
                    <a:pt x="740" y="488"/>
                  </a:lnTo>
                  <a:lnTo>
                    <a:pt x="738" y="480"/>
                  </a:lnTo>
                  <a:lnTo>
                    <a:pt x="732" y="474"/>
                  </a:lnTo>
                  <a:lnTo>
                    <a:pt x="726" y="466"/>
                  </a:lnTo>
                  <a:lnTo>
                    <a:pt x="726" y="466"/>
                  </a:lnTo>
                  <a:lnTo>
                    <a:pt x="740" y="470"/>
                  </a:lnTo>
                  <a:lnTo>
                    <a:pt x="752" y="470"/>
                  </a:lnTo>
                  <a:lnTo>
                    <a:pt x="764" y="468"/>
                  </a:lnTo>
                  <a:lnTo>
                    <a:pt x="774" y="462"/>
                  </a:lnTo>
                  <a:lnTo>
                    <a:pt x="774" y="462"/>
                  </a:lnTo>
                  <a:lnTo>
                    <a:pt x="816" y="452"/>
                  </a:lnTo>
                  <a:lnTo>
                    <a:pt x="978" y="408"/>
                  </a:lnTo>
                  <a:lnTo>
                    <a:pt x="992" y="402"/>
                  </a:lnTo>
                  <a:lnTo>
                    <a:pt x="990" y="388"/>
                  </a:lnTo>
                  <a:close/>
                  <a:moveTo>
                    <a:pt x="492" y="660"/>
                  </a:moveTo>
                  <a:lnTo>
                    <a:pt x="492" y="660"/>
                  </a:lnTo>
                  <a:lnTo>
                    <a:pt x="488" y="664"/>
                  </a:lnTo>
                  <a:lnTo>
                    <a:pt x="482" y="668"/>
                  </a:lnTo>
                  <a:lnTo>
                    <a:pt x="476" y="670"/>
                  </a:lnTo>
                  <a:lnTo>
                    <a:pt x="470" y="670"/>
                  </a:lnTo>
                  <a:lnTo>
                    <a:pt x="470" y="670"/>
                  </a:lnTo>
                  <a:lnTo>
                    <a:pt x="460" y="670"/>
                  </a:lnTo>
                  <a:lnTo>
                    <a:pt x="452" y="666"/>
                  </a:lnTo>
                  <a:lnTo>
                    <a:pt x="442" y="662"/>
                  </a:lnTo>
                  <a:lnTo>
                    <a:pt x="434" y="656"/>
                  </a:lnTo>
                  <a:lnTo>
                    <a:pt x="428" y="648"/>
                  </a:lnTo>
                  <a:lnTo>
                    <a:pt x="424" y="638"/>
                  </a:lnTo>
                  <a:lnTo>
                    <a:pt x="422" y="628"/>
                  </a:lnTo>
                  <a:lnTo>
                    <a:pt x="424" y="616"/>
                  </a:lnTo>
                  <a:lnTo>
                    <a:pt x="424" y="616"/>
                  </a:lnTo>
                  <a:lnTo>
                    <a:pt x="412" y="622"/>
                  </a:lnTo>
                  <a:lnTo>
                    <a:pt x="400" y="622"/>
                  </a:lnTo>
                  <a:lnTo>
                    <a:pt x="400" y="622"/>
                  </a:lnTo>
                  <a:lnTo>
                    <a:pt x="388" y="622"/>
                  </a:lnTo>
                  <a:lnTo>
                    <a:pt x="376" y="618"/>
                  </a:lnTo>
                  <a:lnTo>
                    <a:pt x="364" y="612"/>
                  </a:lnTo>
                  <a:lnTo>
                    <a:pt x="354" y="606"/>
                  </a:lnTo>
                  <a:lnTo>
                    <a:pt x="346" y="596"/>
                  </a:lnTo>
                  <a:lnTo>
                    <a:pt x="340" y="586"/>
                  </a:lnTo>
                  <a:lnTo>
                    <a:pt x="338" y="576"/>
                  </a:lnTo>
                  <a:lnTo>
                    <a:pt x="338" y="564"/>
                  </a:lnTo>
                  <a:lnTo>
                    <a:pt x="338" y="564"/>
                  </a:lnTo>
                  <a:lnTo>
                    <a:pt x="332" y="568"/>
                  </a:lnTo>
                  <a:lnTo>
                    <a:pt x="326" y="570"/>
                  </a:lnTo>
                  <a:lnTo>
                    <a:pt x="312" y="572"/>
                  </a:lnTo>
                  <a:lnTo>
                    <a:pt x="312" y="572"/>
                  </a:lnTo>
                  <a:lnTo>
                    <a:pt x="302" y="570"/>
                  </a:lnTo>
                  <a:lnTo>
                    <a:pt x="290" y="568"/>
                  </a:lnTo>
                  <a:lnTo>
                    <a:pt x="278" y="562"/>
                  </a:lnTo>
                  <a:lnTo>
                    <a:pt x="270" y="554"/>
                  </a:lnTo>
                  <a:lnTo>
                    <a:pt x="262" y="546"/>
                  </a:lnTo>
                  <a:lnTo>
                    <a:pt x="256" y="536"/>
                  </a:lnTo>
                  <a:lnTo>
                    <a:pt x="254" y="526"/>
                  </a:lnTo>
                  <a:lnTo>
                    <a:pt x="256" y="514"/>
                  </a:lnTo>
                  <a:lnTo>
                    <a:pt x="256" y="514"/>
                  </a:lnTo>
                  <a:lnTo>
                    <a:pt x="244" y="520"/>
                  </a:lnTo>
                  <a:lnTo>
                    <a:pt x="232" y="522"/>
                  </a:lnTo>
                  <a:lnTo>
                    <a:pt x="232" y="522"/>
                  </a:lnTo>
                  <a:lnTo>
                    <a:pt x="222" y="522"/>
                  </a:lnTo>
                  <a:lnTo>
                    <a:pt x="210" y="518"/>
                  </a:lnTo>
                  <a:lnTo>
                    <a:pt x="200" y="512"/>
                  </a:lnTo>
                  <a:lnTo>
                    <a:pt x="192" y="504"/>
                  </a:lnTo>
                  <a:lnTo>
                    <a:pt x="186" y="496"/>
                  </a:lnTo>
                  <a:lnTo>
                    <a:pt x="182" y="486"/>
                  </a:lnTo>
                  <a:lnTo>
                    <a:pt x="182" y="478"/>
                  </a:lnTo>
                  <a:lnTo>
                    <a:pt x="184" y="470"/>
                  </a:lnTo>
                  <a:lnTo>
                    <a:pt x="218" y="422"/>
                  </a:lnTo>
                  <a:lnTo>
                    <a:pt x="218" y="422"/>
                  </a:lnTo>
                  <a:lnTo>
                    <a:pt x="222" y="416"/>
                  </a:lnTo>
                  <a:lnTo>
                    <a:pt x="228" y="412"/>
                  </a:lnTo>
                  <a:lnTo>
                    <a:pt x="234" y="410"/>
                  </a:lnTo>
                  <a:lnTo>
                    <a:pt x="240" y="410"/>
                  </a:lnTo>
                  <a:lnTo>
                    <a:pt x="240" y="410"/>
                  </a:lnTo>
                  <a:lnTo>
                    <a:pt x="248" y="412"/>
                  </a:lnTo>
                  <a:lnTo>
                    <a:pt x="256" y="414"/>
                  </a:lnTo>
                  <a:lnTo>
                    <a:pt x="264" y="418"/>
                  </a:lnTo>
                  <a:lnTo>
                    <a:pt x="272" y="424"/>
                  </a:lnTo>
                  <a:lnTo>
                    <a:pt x="278" y="432"/>
                  </a:lnTo>
                  <a:lnTo>
                    <a:pt x="282" y="438"/>
                  </a:lnTo>
                  <a:lnTo>
                    <a:pt x="286" y="446"/>
                  </a:lnTo>
                  <a:lnTo>
                    <a:pt x="286" y="454"/>
                  </a:lnTo>
                  <a:lnTo>
                    <a:pt x="286" y="454"/>
                  </a:lnTo>
                  <a:lnTo>
                    <a:pt x="296" y="438"/>
                  </a:lnTo>
                  <a:lnTo>
                    <a:pt x="308" y="424"/>
                  </a:lnTo>
                  <a:lnTo>
                    <a:pt x="318" y="416"/>
                  </a:lnTo>
                  <a:lnTo>
                    <a:pt x="324" y="412"/>
                  </a:lnTo>
                  <a:lnTo>
                    <a:pt x="332" y="410"/>
                  </a:lnTo>
                  <a:lnTo>
                    <a:pt x="332" y="410"/>
                  </a:lnTo>
                  <a:lnTo>
                    <a:pt x="340" y="410"/>
                  </a:lnTo>
                  <a:lnTo>
                    <a:pt x="340" y="410"/>
                  </a:lnTo>
                  <a:lnTo>
                    <a:pt x="352" y="410"/>
                  </a:lnTo>
                  <a:lnTo>
                    <a:pt x="362" y="414"/>
                  </a:lnTo>
                  <a:lnTo>
                    <a:pt x="372" y="420"/>
                  </a:lnTo>
                  <a:lnTo>
                    <a:pt x="380" y="426"/>
                  </a:lnTo>
                  <a:lnTo>
                    <a:pt x="386" y="434"/>
                  </a:lnTo>
                  <a:lnTo>
                    <a:pt x="392" y="442"/>
                  </a:lnTo>
                  <a:lnTo>
                    <a:pt x="394" y="450"/>
                  </a:lnTo>
                  <a:lnTo>
                    <a:pt x="396" y="460"/>
                  </a:lnTo>
                  <a:lnTo>
                    <a:pt x="396" y="460"/>
                  </a:lnTo>
                  <a:lnTo>
                    <a:pt x="404" y="448"/>
                  </a:lnTo>
                  <a:lnTo>
                    <a:pt x="414" y="440"/>
                  </a:lnTo>
                  <a:lnTo>
                    <a:pt x="426" y="434"/>
                  </a:lnTo>
                  <a:lnTo>
                    <a:pt x="438" y="434"/>
                  </a:lnTo>
                  <a:lnTo>
                    <a:pt x="438" y="434"/>
                  </a:lnTo>
                  <a:lnTo>
                    <a:pt x="450" y="434"/>
                  </a:lnTo>
                  <a:lnTo>
                    <a:pt x="462" y="440"/>
                  </a:lnTo>
                  <a:lnTo>
                    <a:pt x="472" y="446"/>
                  </a:lnTo>
                  <a:lnTo>
                    <a:pt x="482" y="454"/>
                  </a:lnTo>
                  <a:lnTo>
                    <a:pt x="490" y="464"/>
                  </a:lnTo>
                  <a:lnTo>
                    <a:pt x="494" y="474"/>
                  </a:lnTo>
                  <a:lnTo>
                    <a:pt x="496" y="484"/>
                  </a:lnTo>
                  <a:lnTo>
                    <a:pt x="494" y="494"/>
                  </a:lnTo>
                  <a:lnTo>
                    <a:pt x="494" y="494"/>
                  </a:lnTo>
                  <a:lnTo>
                    <a:pt x="498" y="490"/>
                  </a:lnTo>
                  <a:lnTo>
                    <a:pt x="504" y="488"/>
                  </a:lnTo>
                  <a:lnTo>
                    <a:pt x="516" y="486"/>
                  </a:lnTo>
                  <a:lnTo>
                    <a:pt x="516" y="486"/>
                  </a:lnTo>
                  <a:lnTo>
                    <a:pt x="526" y="488"/>
                  </a:lnTo>
                  <a:lnTo>
                    <a:pt x="538" y="492"/>
                  </a:lnTo>
                  <a:lnTo>
                    <a:pt x="546" y="498"/>
                  </a:lnTo>
                  <a:lnTo>
                    <a:pt x="554" y="506"/>
                  </a:lnTo>
                  <a:lnTo>
                    <a:pt x="560" y="516"/>
                  </a:lnTo>
                  <a:lnTo>
                    <a:pt x="562" y="526"/>
                  </a:lnTo>
                  <a:lnTo>
                    <a:pt x="562" y="538"/>
                  </a:lnTo>
                  <a:lnTo>
                    <a:pt x="556" y="552"/>
                  </a:lnTo>
                  <a:lnTo>
                    <a:pt x="556" y="552"/>
                  </a:lnTo>
                  <a:lnTo>
                    <a:pt x="524" y="608"/>
                  </a:lnTo>
                  <a:lnTo>
                    <a:pt x="492" y="660"/>
                  </a:lnTo>
                  <a:lnTo>
                    <a:pt x="492" y="660"/>
                  </a:lnTo>
                  <a:close/>
                  <a:moveTo>
                    <a:pt x="810" y="436"/>
                  </a:moveTo>
                  <a:lnTo>
                    <a:pt x="810" y="436"/>
                  </a:lnTo>
                  <a:lnTo>
                    <a:pt x="814" y="420"/>
                  </a:lnTo>
                  <a:lnTo>
                    <a:pt x="812" y="406"/>
                  </a:lnTo>
                  <a:lnTo>
                    <a:pt x="812" y="406"/>
                  </a:lnTo>
                  <a:lnTo>
                    <a:pt x="822" y="404"/>
                  </a:lnTo>
                  <a:lnTo>
                    <a:pt x="830" y="402"/>
                  </a:lnTo>
                  <a:lnTo>
                    <a:pt x="846" y="392"/>
                  </a:lnTo>
                  <a:lnTo>
                    <a:pt x="858" y="378"/>
                  </a:lnTo>
                  <a:lnTo>
                    <a:pt x="862" y="370"/>
                  </a:lnTo>
                  <a:lnTo>
                    <a:pt x="866" y="360"/>
                  </a:lnTo>
                  <a:lnTo>
                    <a:pt x="866" y="360"/>
                  </a:lnTo>
                  <a:lnTo>
                    <a:pt x="868" y="352"/>
                  </a:lnTo>
                  <a:lnTo>
                    <a:pt x="870" y="342"/>
                  </a:lnTo>
                  <a:lnTo>
                    <a:pt x="870" y="334"/>
                  </a:lnTo>
                  <a:lnTo>
                    <a:pt x="868" y="324"/>
                  </a:lnTo>
                  <a:lnTo>
                    <a:pt x="864" y="316"/>
                  </a:lnTo>
                  <a:lnTo>
                    <a:pt x="860" y="308"/>
                  </a:lnTo>
                  <a:lnTo>
                    <a:pt x="854" y="302"/>
                  </a:lnTo>
                  <a:lnTo>
                    <a:pt x="848" y="296"/>
                  </a:lnTo>
                  <a:lnTo>
                    <a:pt x="846" y="294"/>
                  </a:lnTo>
                  <a:lnTo>
                    <a:pt x="846" y="294"/>
                  </a:lnTo>
                  <a:lnTo>
                    <a:pt x="762" y="246"/>
                  </a:lnTo>
                  <a:lnTo>
                    <a:pt x="676" y="196"/>
                  </a:lnTo>
                  <a:lnTo>
                    <a:pt x="582" y="140"/>
                  </a:lnTo>
                  <a:lnTo>
                    <a:pt x="546" y="140"/>
                  </a:lnTo>
                  <a:lnTo>
                    <a:pt x="546" y="140"/>
                  </a:lnTo>
                  <a:lnTo>
                    <a:pt x="526" y="152"/>
                  </a:lnTo>
                  <a:lnTo>
                    <a:pt x="516" y="160"/>
                  </a:lnTo>
                  <a:lnTo>
                    <a:pt x="512" y="164"/>
                  </a:lnTo>
                  <a:lnTo>
                    <a:pt x="510" y="168"/>
                  </a:lnTo>
                  <a:lnTo>
                    <a:pt x="510" y="168"/>
                  </a:lnTo>
                  <a:lnTo>
                    <a:pt x="478" y="284"/>
                  </a:lnTo>
                  <a:lnTo>
                    <a:pt x="478" y="284"/>
                  </a:lnTo>
                  <a:lnTo>
                    <a:pt x="476" y="290"/>
                  </a:lnTo>
                  <a:lnTo>
                    <a:pt x="470" y="294"/>
                  </a:lnTo>
                  <a:lnTo>
                    <a:pt x="464" y="296"/>
                  </a:lnTo>
                  <a:lnTo>
                    <a:pt x="456" y="296"/>
                  </a:lnTo>
                  <a:lnTo>
                    <a:pt x="456" y="296"/>
                  </a:lnTo>
                  <a:lnTo>
                    <a:pt x="442" y="296"/>
                  </a:lnTo>
                  <a:lnTo>
                    <a:pt x="428" y="292"/>
                  </a:lnTo>
                  <a:lnTo>
                    <a:pt x="414" y="286"/>
                  </a:lnTo>
                  <a:lnTo>
                    <a:pt x="400" y="280"/>
                  </a:lnTo>
                  <a:lnTo>
                    <a:pt x="388" y="270"/>
                  </a:lnTo>
                  <a:lnTo>
                    <a:pt x="378" y="262"/>
                  </a:lnTo>
                  <a:lnTo>
                    <a:pt x="372" y="252"/>
                  </a:lnTo>
                  <a:lnTo>
                    <a:pt x="372" y="248"/>
                  </a:lnTo>
                  <a:lnTo>
                    <a:pt x="372" y="242"/>
                  </a:lnTo>
                  <a:lnTo>
                    <a:pt x="372" y="242"/>
                  </a:lnTo>
                  <a:lnTo>
                    <a:pt x="386" y="168"/>
                  </a:lnTo>
                  <a:lnTo>
                    <a:pt x="402" y="102"/>
                  </a:lnTo>
                  <a:lnTo>
                    <a:pt x="402" y="102"/>
                  </a:lnTo>
                  <a:lnTo>
                    <a:pt x="404" y="98"/>
                  </a:lnTo>
                  <a:lnTo>
                    <a:pt x="408" y="92"/>
                  </a:lnTo>
                  <a:lnTo>
                    <a:pt x="422" y="80"/>
                  </a:lnTo>
                  <a:lnTo>
                    <a:pt x="442" y="66"/>
                  </a:lnTo>
                  <a:lnTo>
                    <a:pt x="464" y="52"/>
                  </a:lnTo>
                  <a:lnTo>
                    <a:pt x="486" y="38"/>
                  </a:lnTo>
                  <a:lnTo>
                    <a:pt x="506" y="28"/>
                  </a:lnTo>
                  <a:lnTo>
                    <a:pt x="524" y="20"/>
                  </a:lnTo>
                  <a:lnTo>
                    <a:pt x="536" y="18"/>
                  </a:lnTo>
                  <a:lnTo>
                    <a:pt x="536" y="18"/>
                  </a:lnTo>
                  <a:lnTo>
                    <a:pt x="548" y="22"/>
                  </a:lnTo>
                  <a:lnTo>
                    <a:pt x="570" y="34"/>
                  </a:lnTo>
                  <a:lnTo>
                    <a:pt x="630" y="68"/>
                  </a:lnTo>
                  <a:lnTo>
                    <a:pt x="662" y="88"/>
                  </a:lnTo>
                  <a:lnTo>
                    <a:pt x="692" y="104"/>
                  </a:lnTo>
                  <a:lnTo>
                    <a:pt x="718" y="116"/>
                  </a:lnTo>
                  <a:lnTo>
                    <a:pt x="728" y="118"/>
                  </a:lnTo>
                  <a:lnTo>
                    <a:pt x="736" y="120"/>
                  </a:lnTo>
                  <a:lnTo>
                    <a:pt x="736" y="120"/>
                  </a:lnTo>
                  <a:lnTo>
                    <a:pt x="740" y="120"/>
                  </a:lnTo>
                  <a:lnTo>
                    <a:pt x="740" y="120"/>
                  </a:lnTo>
                  <a:lnTo>
                    <a:pt x="922" y="74"/>
                  </a:lnTo>
                  <a:lnTo>
                    <a:pt x="972" y="390"/>
                  </a:lnTo>
                  <a:lnTo>
                    <a:pt x="810" y="436"/>
                  </a:lnTo>
                  <a:close/>
                </a:path>
              </a:pathLst>
            </a:custGeom>
            <a:solidFill>
              <a:srgbClr val="EEEAE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2" name="íṧľíďe"/>
            <p:cNvSpPr/>
            <p:nvPr/>
          </p:nvSpPr>
          <p:spPr bwMode="auto">
            <a:xfrm>
              <a:off x="7490863" y="4555650"/>
              <a:ext cx="322379" cy="253521"/>
            </a:xfrm>
            <a:custGeom>
              <a:avLst/>
              <a:gdLst>
                <a:gd name="connsiteX0" fmla="*/ 105569 w 327025"/>
                <a:gd name="connsiteY0" fmla="*/ 131762 h 257175"/>
                <a:gd name="connsiteX1" fmla="*/ 69978 w 327025"/>
                <a:gd name="connsiteY1" fmla="*/ 136948 h 257175"/>
                <a:gd name="connsiteX2" fmla="*/ 40977 w 327025"/>
                <a:gd name="connsiteY2" fmla="*/ 152506 h 257175"/>
                <a:gd name="connsiteX3" fmla="*/ 31750 w 327025"/>
                <a:gd name="connsiteY3" fmla="*/ 170656 h 257175"/>
                <a:gd name="connsiteX4" fmla="*/ 105569 w 327025"/>
                <a:gd name="connsiteY4" fmla="*/ 209550 h 257175"/>
                <a:gd name="connsiteX5" fmla="*/ 153024 w 327025"/>
                <a:gd name="connsiteY5" fmla="*/ 199178 h 257175"/>
                <a:gd name="connsiteX6" fmla="*/ 179388 w 327025"/>
                <a:gd name="connsiteY6" fmla="*/ 170656 h 257175"/>
                <a:gd name="connsiteX7" fmla="*/ 178070 w 327025"/>
                <a:gd name="connsiteY7" fmla="*/ 169360 h 257175"/>
                <a:gd name="connsiteX8" fmla="*/ 105569 w 327025"/>
                <a:gd name="connsiteY8" fmla="*/ 131762 h 257175"/>
                <a:gd name="connsiteX9" fmla="*/ 105434 w 327025"/>
                <a:gd name="connsiteY9" fmla="*/ 100012 h 257175"/>
                <a:gd name="connsiteX10" fmla="*/ 209550 w 327025"/>
                <a:gd name="connsiteY10" fmla="*/ 165497 h 257175"/>
                <a:gd name="connsiteX11" fmla="*/ 209550 w 327025"/>
                <a:gd name="connsiteY11" fmla="*/ 170735 h 257175"/>
                <a:gd name="connsiteX12" fmla="*/ 201643 w 327025"/>
                <a:gd name="connsiteY12" fmla="*/ 198239 h 257175"/>
                <a:gd name="connsiteX13" fmla="*/ 105434 w 327025"/>
                <a:gd name="connsiteY13" fmla="*/ 240149 h 257175"/>
                <a:gd name="connsiteX14" fmla="*/ 56671 w 327025"/>
                <a:gd name="connsiteY14" fmla="*/ 232291 h 257175"/>
                <a:gd name="connsiteX15" fmla="*/ 5272 w 327025"/>
                <a:gd name="connsiteY15" fmla="*/ 257175 h 257175"/>
                <a:gd name="connsiteX16" fmla="*/ 15815 w 327025"/>
                <a:gd name="connsiteY16" fmla="*/ 207407 h 257175"/>
                <a:gd name="connsiteX17" fmla="*/ 0 w 327025"/>
                <a:gd name="connsiteY17" fmla="*/ 170735 h 257175"/>
                <a:gd name="connsiteX18" fmla="*/ 23723 w 327025"/>
                <a:gd name="connsiteY18" fmla="*/ 126206 h 257175"/>
                <a:gd name="connsiteX19" fmla="*/ 51399 w 327025"/>
                <a:gd name="connsiteY19" fmla="*/ 110489 h 257175"/>
                <a:gd name="connsiteX20" fmla="*/ 105434 w 327025"/>
                <a:gd name="connsiteY20" fmla="*/ 100012 h 257175"/>
                <a:gd name="connsiteX21" fmla="*/ 173038 w 327025"/>
                <a:gd name="connsiteY21" fmla="*/ 0 h 257175"/>
                <a:gd name="connsiteX22" fmla="*/ 327025 w 327025"/>
                <a:gd name="connsiteY22" fmla="*/ 99597 h 257175"/>
                <a:gd name="connsiteX23" fmla="*/ 220418 w 327025"/>
                <a:gd name="connsiteY23" fmla="*/ 195263 h 257175"/>
                <a:gd name="connsiteX24" fmla="*/ 225683 w 327025"/>
                <a:gd name="connsiteY24" fmla="*/ 170364 h 257175"/>
                <a:gd name="connsiteX25" fmla="*/ 225683 w 327025"/>
                <a:gd name="connsiteY25" fmla="*/ 161190 h 257175"/>
                <a:gd name="connsiteX26" fmla="*/ 295438 w 327025"/>
                <a:gd name="connsiteY26" fmla="*/ 99597 h 257175"/>
                <a:gd name="connsiteX27" fmla="*/ 173038 w 327025"/>
                <a:gd name="connsiteY27" fmla="*/ 31452 h 257175"/>
                <a:gd name="connsiteX28" fmla="*/ 50637 w 327025"/>
                <a:gd name="connsiteY28" fmla="*/ 93045 h 257175"/>
                <a:gd name="connsiteX29" fmla="*/ 20366 w 327025"/>
                <a:gd name="connsiteY29" fmla="*/ 108771 h 257175"/>
                <a:gd name="connsiteX30" fmla="*/ 19050 w 327025"/>
                <a:gd name="connsiteY30" fmla="*/ 99597 h 257175"/>
                <a:gd name="connsiteX31" fmla="*/ 173038 w 327025"/>
                <a:gd name="connsiteY31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27025" h="257175">
                  <a:moveTo>
                    <a:pt x="105569" y="131762"/>
                  </a:moveTo>
                  <a:cubicBezTo>
                    <a:pt x="91069" y="131762"/>
                    <a:pt x="79205" y="134355"/>
                    <a:pt x="69978" y="136948"/>
                  </a:cubicBezTo>
                  <a:cubicBezTo>
                    <a:pt x="56796" y="140837"/>
                    <a:pt x="47568" y="146023"/>
                    <a:pt x="40977" y="152506"/>
                  </a:cubicBezTo>
                  <a:cubicBezTo>
                    <a:pt x="34386" y="158988"/>
                    <a:pt x="31750" y="164174"/>
                    <a:pt x="31750" y="170656"/>
                  </a:cubicBezTo>
                  <a:cubicBezTo>
                    <a:pt x="31750" y="188807"/>
                    <a:pt x="62069" y="209550"/>
                    <a:pt x="105569" y="209550"/>
                  </a:cubicBezTo>
                  <a:cubicBezTo>
                    <a:pt x="124024" y="209550"/>
                    <a:pt x="139842" y="204364"/>
                    <a:pt x="153024" y="199178"/>
                  </a:cubicBezTo>
                  <a:cubicBezTo>
                    <a:pt x="168842" y="191400"/>
                    <a:pt x="179388" y="181028"/>
                    <a:pt x="179388" y="170656"/>
                  </a:cubicBezTo>
                  <a:cubicBezTo>
                    <a:pt x="179388" y="169360"/>
                    <a:pt x="178070" y="169360"/>
                    <a:pt x="178070" y="169360"/>
                  </a:cubicBezTo>
                  <a:cubicBezTo>
                    <a:pt x="176752" y="151209"/>
                    <a:pt x="147751" y="131762"/>
                    <a:pt x="105569" y="131762"/>
                  </a:cubicBezTo>
                  <a:close/>
                  <a:moveTo>
                    <a:pt x="105434" y="100012"/>
                  </a:moveTo>
                  <a:cubicBezTo>
                    <a:pt x="162105" y="100012"/>
                    <a:pt x="205596" y="128825"/>
                    <a:pt x="209550" y="165497"/>
                  </a:cubicBezTo>
                  <a:cubicBezTo>
                    <a:pt x="209550" y="166806"/>
                    <a:pt x="209550" y="169426"/>
                    <a:pt x="209550" y="170735"/>
                  </a:cubicBezTo>
                  <a:cubicBezTo>
                    <a:pt x="209550" y="179903"/>
                    <a:pt x="206914" y="190381"/>
                    <a:pt x="201643" y="198239"/>
                  </a:cubicBezTo>
                  <a:cubicBezTo>
                    <a:pt x="185827" y="223123"/>
                    <a:pt x="148926" y="240149"/>
                    <a:pt x="105434" y="240149"/>
                  </a:cubicBezTo>
                  <a:cubicBezTo>
                    <a:pt x="86983" y="240149"/>
                    <a:pt x="71168" y="237530"/>
                    <a:pt x="56671" y="232291"/>
                  </a:cubicBezTo>
                  <a:cubicBezTo>
                    <a:pt x="56671" y="232291"/>
                    <a:pt x="56671" y="232291"/>
                    <a:pt x="5272" y="257175"/>
                  </a:cubicBezTo>
                  <a:cubicBezTo>
                    <a:pt x="5272" y="257175"/>
                    <a:pt x="5272" y="257175"/>
                    <a:pt x="15815" y="207407"/>
                  </a:cubicBezTo>
                  <a:cubicBezTo>
                    <a:pt x="5272" y="196929"/>
                    <a:pt x="0" y="183832"/>
                    <a:pt x="0" y="170735"/>
                  </a:cubicBezTo>
                  <a:cubicBezTo>
                    <a:pt x="0" y="153709"/>
                    <a:pt x="9225" y="137993"/>
                    <a:pt x="23723" y="126206"/>
                  </a:cubicBezTo>
                  <a:cubicBezTo>
                    <a:pt x="31630" y="119657"/>
                    <a:pt x="40856" y="114418"/>
                    <a:pt x="51399" y="110489"/>
                  </a:cubicBezTo>
                  <a:cubicBezTo>
                    <a:pt x="67214" y="103941"/>
                    <a:pt x="85665" y="100012"/>
                    <a:pt x="105434" y="100012"/>
                  </a:cubicBezTo>
                  <a:close/>
                  <a:moveTo>
                    <a:pt x="173038" y="0"/>
                  </a:moveTo>
                  <a:cubicBezTo>
                    <a:pt x="258586" y="0"/>
                    <a:pt x="327025" y="43246"/>
                    <a:pt x="327025" y="99597"/>
                  </a:cubicBezTo>
                  <a:cubicBezTo>
                    <a:pt x="327025" y="145465"/>
                    <a:pt x="282277" y="182158"/>
                    <a:pt x="220418" y="195263"/>
                  </a:cubicBezTo>
                  <a:cubicBezTo>
                    <a:pt x="224367" y="187400"/>
                    <a:pt x="225683" y="178227"/>
                    <a:pt x="225683" y="170364"/>
                  </a:cubicBezTo>
                  <a:cubicBezTo>
                    <a:pt x="225683" y="167743"/>
                    <a:pt x="225683" y="165122"/>
                    <a:pt x="225683" y="161190"/>
                  </a:cubicBezTo>
                  <a:cubicBezTo>
                    <a:pt x="266483" y="150706"/>
                    <a:pt x="295438" y="127117"/>
                    <a:pt x="295438" y="99597"/>
                  </a:cubicBezTo>
                  <a:cubicBezTo>
                    <a:pt x="295438" y="62903"/>
                    <a:pt x="238844" y="31452"/>
                    <a:pt x="173038" y="31452"/>
                  </a:cubicBezTo>
                  <a:cubicBezTo>
                    <a:pt x="109863" y="31452"/>
                    <a:pt x="57218" y="58972"/>
                    <a:pt x="50637" y="93045"/>
                  </a:cubicBezTo>
                  <a:cubicBezTo>
                    <a:pt x="38792" y="96976"/>
                    <a:pt x="28263" y="102218"/>
                    <a:pt x="20366" y="108771"/>
                  </a:cubicBezTo>
                  <a:cubicBezTo>
                    <a:pt x="19050" y="106150"/>
                    <a:pt x="19050" y="103529"/>
                    <a:pt x="19050" y="99597"/>
                  </a:cubicBezTo>
                  <a:cubicBezTo>
                    <a:pt x="19050" y="43246"/>
                    <a:pt x="86173" y="0"/>
                    <a:pt x="173038" y="0"/>
                  </a:cubicBezTo>
                  <a:close/>
                </a:path>
              </a:pathLst>
            </a:custGeom>
            <a:solidFill>
              <a:srgbClr val="EEE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543649" y="4623913"/>
              <a:ext cx="240287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563175" y="3250183"/>
              <a:ext cx="37022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885570" y="2356948"/>
              <a:ext cx="245372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010400" y="3250183"/>
              <a:ext cx="367393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359140" y="4623913"/>
              <a:ext cx="235470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ïṣļíḍè"/>
            <p:cNvSpPr/>
            <p:nvPr/>
          </p:nvSpPr>
          <p:spPr>
            <a:xfrm>
              <a:off x="4833696" y="5105126"/>
              <a:ext cx="2648719" cy="400110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2000" b="1" noProof="1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9" name="îṧḷïḍé"/>
            <p:cNvSpPr/>
            <p:nvPr/>
          </p:nvSpPr>
          <p:spPr bwMode="auto">
            <a:xfrm>
              <a:off x="5987581" y="4408650"/>
              <a:ext cx="383389" cy="383389"/>
            </a:xfrm>
            <a:custGeom>
              <a:avLst/>
              <a:gdLst>
                <a:gd name="connsiteX0" fmla="*/ 169070 w 338138"/>
                <a:gd name="connsiteY0" fmla="*/ 261938 h 338138"/>
                <a:gd name="connsiteX1" fmla="*/ 174626 w 338138"/>
                <a:gd name="connsiteY1" fmla="*/ 267230 h 338138"/>
                <a:gd name="connsiteX2" fmla="*/ 174626 w 338138"/>
                <a:gd name="connsiteY2" fmla="*/ 288396 h 338138"/>
                <a:gd name="connsiteX3" fmla="*/ 169070 w 338138"/>
                <a:gd name="connsiteY3" fmla="*/ 293688 h 338138"/>
                <a:gd name="connsiteX4" fmla="*/ 163513 w 338138"/>
                <a:gd name="connsiteY4" fmla="*/ 288396 h 338138"/>
                <a:gd name="connsiteX5" fmla="*/ 163513 w 338138"/>
                <a:gd name="connsiteY5" fmla="*/ 267230 h 338138"/>
                <a:gd name="connsiteX6" fmla="*/ 169070 w 338138"/>
                <a:gd name="connsiteY6" fmla="*/ 261938 h 338138"/>
                <a:gd name="connsiteX7" fmla="*/ 267230 w 338138"/>
                <a:gd name="connsiteY7" fmla="*/ 163513 h 338138"/>
                <a:gd name="connsiteX8" fmla="*/ 288396 w 338138"/>
                <a:gd name="connsiteY8" fmla="*/ 163513 h 338138"/>
                <a:gd name="connsiteX9" fmla="*/ 293688 w 338138"/>
                <a:gd name="connsiteY9" fmla="*/ 169070 h 338138"/>
                <a:gd name="connsiteX10" fmla="*/ 288396 w 338138"/>
                <a:gd name="connsiteY10" fmla="*/ 174626 h 338138"/>
                <a:gd name="connsiteX11" fmla="*/ 267230 w 338138"/>
                <a:gd name="connsiteY11" fmla="*/ 174626 h 338138"/>
                <a:gd name="connsiteX12" fmla="*/ 261938 w 338138"/>
                <a:gd name="connsiteY12" fmla="*/ 169070 h 338138"/>
                <a:gd name="connsiteX13" fmla="*/ 267230 w 338138"/>
                <a:gd name="connsiteY13" fmla="*/ 163513 h 338138"/>
                <a:gd name="connsiteX14" fmla="*/ 49742 w 338138"/>
                <a:gd name="connsiteY14" fmla="*/ 163513 h 338138"/>
                <a:gd name="connsiteX15" fmla="*/ 70908 w 338138"/>
                <a:gd name="connsiteY15" fmla="*/ 163513 h 338138"/>
                <a:gd name="connsiteX16" fmla="*/ 76200 w 338138"/>
                <a:gd name="connsiteY16" fmla="*/ 169070 h 338138"/>
                <a:gd name="connsiteX17" fmla="*/ 70908 w 338138"/>
                <a:gd name="connsiteY17" fmla="*/ 174626 h 338138"/>
                <a:gd name="connsiteX18" fmla="*/ 49742 w 338138"/>
                <a:gd name="connsiteY18" fmla="*/ 174626 h 338138"/>
                <a:gd name="connsiteX19" fmla="*/ 44450 w 338138"/>
                <a:gd name="connsiteY19" fmla="*/ 169070 h 338138"/>
                <a:gd name="connsiteX20" fmla="*/ 49742 w 338138"/>
                <a:gd name="connsiteY20" fmla="*/ 163513 h 338138"/>
                <a:gd name="connsiteX21" fmla="*/ 169070 w 338138"/>
                <a:gd name="connsiteY21" fmla="*/ 160338 h 338138"/>
                <a:gd name="connsiteX22" fmla="*/ 160338 w 338138"/>
                <a:gd name="connsiteY22" fmla="*/ 169070 h 338138"/>
                <a:gd name="connsiteX23" fmla="*/ 162833 w 338138"/>
                <a:gd name="connsiteY23" fmla="*/ 175306 h 338138"/>
                <a:gd name="connsiteX24" fmla="*/ 169070 w 338138"/>
                <a:gd name="connsiteY24" fmla="*/ 177801 h 338138"/>
                <a:gd name="connsiteX25" fmla="*/ 177801 w 338138"/>
                <a:gd name="connsiteY25" fmla="*/ 169070 h 338138"/>
                <a:gd name="connsiteX26" fmla="*/ 169070 w 338138"/>
                <a:gd name="connsiteY26" fmla="*/ 160338 h 338138"/>
                <a:gd name="connsiteX27" fmla="*/ 121070 w 338138"/>
                <a:gd name="connsiteY27" fmla="*/ 115888 h 338138"/>
                <a:gd name="connsiteX28" fmla="*/ 114300 w 338138"/>
                <a:gd name="connsiteY28" fmla="*/ 122425 h 338138"/>
                <a:gd name="connsiteX29" fmla="*/ 152214 w 338138"/>
                <a:gd name="connsiteY29" fmla="*/ 160338 h 338138"/>
                <a:gd name="connsiteX30" fmla="*/ 160338 w 338138"/>
                <a:gd name="connsiteY30" fmla="*/ 152494 h 338138"/>
                <a:gd name="connsiteX31" fmla="*/ 121070 w 338138"/>
                <a:gd name="connsiteY31" fmla="*/ 115888 h 338138"/>
                <a:gd name="connsiteX32" fmla="*/ 239184 w 338138"/>
                <a:gd name="connsiteY32" fmla="*/ 77788 h 338138"/>
                <a:gd name="connsiteX33" fmla="*/ 243153 w 338138"/>
                <a:gd name="connsiteY33" fmla="*/ 80434 h 338138"/>
                <a:gd name="connsiteX34" fmla="*/ 257705 w 338138"/>
                <a:gd name="connsiteY34" fmla="*/ 94986 h 338138"/>
                <a:gd name="connsiteX35" fmla="*/ 257705 w 338138"/>
                <a:gd name="connsiteY35" fmla="*/ 102924 h 338138"/>
                <a:gd name="connsiteX36" fmla="*/ 188913 w 338138"/>
                <a:gd name="connsiteY36" fmla="*/ 173038 h 338138"/>
                <a:gd name="connsiteX37" fmla="*/ 169069 w 338138"/>
                <a:gd name="connsiteY37" fmla="*/ 188913 h 338138"/>
                <a:gd name="connsiteX38" fmla="*/ 159809 w 338138"/>
                <a:gd name="connsiteY38" fmla="*/ 186268 h 338138"/>
                <a:gd name="connsiteX39" fmla="*/ 102923 w 338138"/>
                <a:gd name="connsiteY39" fmla="*/ 243153 h 338138"/>
                <a:gd name="connsiteX40" fmla="*/ 98955 w 338138"/>
                <a:gd name="connsiteY40" fmla="*/ 244476 h 338138"/>
                <a:gd name="connsiteX41" fmla="*/ 94986 w 338138"/>
                <a:gd name="connsiteY41" fmla="*/ 243153 h 338138"/>
                <a:gd name="connsiteX42" fmla="*/ 94986 w 338138"/>
                <a:gd name="connsiteY42" fmla="*/ 235216 h 338138"/>
                <a:gd name="connsiteX43" fmla="*/ 151872 w 338138"/>
                <a:gd name="connsiteY43" fmla="*/ 178330 h 338138"/>
                <a:gd name="connsiteX44" fmla="*/ 149226 w 338138"/>
                <a:gd name="connsiteY44" fmla="*/ 173038 h 338138"/>
                <a:gd name="connsiteX45" fmla="*/ 102923 w 338138"/>
                <a:gd name="connsiteY45" fmla="*/ 125413 h 338138"/>
                <a:gd name="connsiteX46" fmla="*/ 102923 w 338138"/>
                <a:gd name="connsiteY46" fmla="*/ 117476 h 338138"/>
                <a:gd name="connsiteX47" fmla="*/ 117476 w 338138"/>
                <a:gd name="connsiteY47" fmla="*/ 102924 h 338138"/>
                <a:gd name="connsiteX48" fmla="*/ 125413 w 338138"/>
                <a:gd name="connsiteY48" fmla="*/ 102924 h 338138"/>
                <a:gd name="connsiteX49" fmla="*/ 173038 w 338138"/>
                <a:gd name="connsiteY49" fmla="*/ 149226 h 338138"/>
                <a:gd name="connsiteX50" fmla="*/ 186267 w 338138"/>
                <a:gd name="connsiteY50" fmla="*/ 159809 h 338138"/>
                <a:gd name="connsiteX51" fmla="*/ 247122 w 338138"/>
                <a:gd name="connsiteY51" fmla="*/ 98955 h 338138"/>
                <a:gd name="connsiteX52" fmla="*/ 239184 w 338138"/>
                <a:gd name="connsiteY52" fmla="*/ 91017 h 338138"/>
                <a:gd name="connsiteX53" fmla="*/ 187590 w 338138"/>
                <a:gd name="connsiteY53" fmla="*/ 142611 h 338138"/>
                <a:gd name="connsiteX54" fmla="*/ 180976 w 338138"/>
                <a:gd name="connsiteY54" fmla="*/ 142611 h 338138"/>
                <a:gd name="connsiteX55" fmla="*/ 180976 w 338138"/>
                <a:gd name="connsiteY55" fmla="*/ 134674 h 338138"/>
                <a:gd name="connsiteX56" fmla="*/ 235216 w 338138"/>
                <a:gd name="connsiteY56" fmla="*/ 80434 h 338138"/>
                <a:gd name="connsiteX57" fmla="*/ 239184 w 338138"/>
                <a:gd name="connsiteY57" fmla="*/ 77788 h 338138"/>
                <a:gd name="connsiteX58" fmla="*/ 169070 w 338138"/>
                <a:gd name="connsiteY58" fmla="*/ 44450 h 338138"/>
                <a:gd name="connsiteX59" fmla="*/ 174626 w 338138"/>
                <a:gd name="connsiteY59" fmla="*/ 49742 h 338138"/>
                <a:gd name="connsiteX60" fmla="*/ 174626 w 338138"/>
                <a:gd name="connsiteY60" fmla="*/ 70908 h 338138"/>
                <a:gd name="connsiteX61" fmla="*/ 169070 w 338138"/>
                <a:gd name="connsiteY61" fmla="*/ 76200 h 338138"/>
                <a:gd name="connsiteX62" fmla="*/ 163513 w 338138"/>
                <a:gd name="connsiteY62" fmla="*/ 70908 h 338138"/>
                <a:gd name="connsiteX63" fmla="*/ 163513 w 338138"/>
                <a:gd name="connsiteY63" fmla="*/ 49742 h 338138"/>
                <a:gd name="connsiteX64" fmla="*/ 169070 w 338138"/>
                <a:gd name="connsiteY64" fmla="*/ 44450 h 338138"/>
                <a:gd name="connsiteX65" fmla="*/ 168276 w 338138"/>
                <a:gd name="connsiteY65" fmla="*/ 22225 h 338138"/>
                <a:gd name="connsiteX66" fmla="*/ 315913 w 338138"/>
                <a:gd name="connsiteY66" fmla="*/ 169069 h 338138"/>
                <a:gd name="connsiteX67" fmla="*/ 280322 w 338138"/>
                <a:gd name="connsiteY67" fmla="*/ 264780 h 338138"/>
                <a:gd name="connsiteX68" fmla="*/ 272413 w 338138"/>
                <a:gd name="connsiteY68" fmla="*/ 264780 h 338138"/>
                <a:gd name="connsiteX69" fmla="*/ 271094 w 338138"/>
                <a:gd name="connsiteY69" fmla="*/ 256913 h 338138"/>
                <a:gd name="connsiteX70" fmla="*/ 304049 w 338138"/>
                <a:gd name="connsiteY70" fmla="*/ 169069 h 338138"/>
                <a:gd name="connsiteX71" fmla="*/ 168276 w 338138"/>
                <a:gd name="connsiteY71" fmla="*/ 34025 h 338138"/>
                <a:gd name="connsiteX72" fmla="*/ 32502 w 338138"/>
                <a:gd name="connsiteY72" fmla="*/ 169069 h 338138"/>
                <a:gd name="connsiteX73" fmla="*/ 168276 w 338138"/>
                <a:gd name="connsiteY73" fmla="*/ 304113 h 338138"/>
                <a:gd name="connsiteX74" fmla="*/ 256594 w 338138"/>
                <a:gd name="connsiteY74" fmla="*/ 271335 h 338138"/>
                <a:gd name="connsiteX75" fmla="*/ 264504 w 338138"/>
                <a:gd name="connsiteY75" fmla="*/ 272647 h 338138"/>
                <a:gd name="connsiteX76" fmla="*/ 264504 w 338138"/>
                <a:gd name="connsiteY76" fmla="*/ 280513 h 338138"/>
                <a:gd name="connsiteX77" fmla="*/ 168276 w 338138"/>
                <a:gd name="connsiteY77" fmla="*/ 315913 h 338138"/>
                <a:gd name="connsiteX78" fmla="*/ 20638 w 338138"/>
                <a:gd name="connsiteY78" fmla="*/ 169069 h 338138"/>
                <a:gd name="connsiteX79" fmla="*/ 168276 w 338138"/>
                <a:gd name="connsiteY79" fmla="*/ 22225 h 338138"/>
                <a:gd name="connsiteX80" fmla="*/ 169070 w 338138"/>
                <a:gd name="connsiteY80" fmla="*/ 11113 h 338138"/>
                <a:gd name="connsiteX81" fmla="*/ 11113 w 338138"/>
                <a:gd name="connsiteY81" fmla="*/ 169070 h 338138"/>
                <a:gd name="connsiteX82" fmla="*/ 169070 w 338138"/>
                <a:gd name="connsiteY82" fmla="*/ 327027 h 338138"/>
                <a:gd name="connsiteX83" fmla="*/ 327027 w 338138"/>
                <a:gd name="connsiteY83" fmla="*/ 169070 h 338138"/>
                <a:gd name="connsiteX84" fmla="*/ 169070 w 338138"/>
                <a:gd name="connsiteY84" fmla="*/ 11113 h 338138"/>
                <a:gd name="connsiteX85" fmla="*/ 169069 w 338138"/>
                <a:gd name="connsiteY85" fmla="*/ 0 h 338138"/>
                <a:gd name="connsiteX86" fmla="*/ 289267 w 338138"/>
                <a:gd name="connsiteY86" fmla="*/ 48872 h 338138"/>
                <a:gd name="connsiteX87" fmla="*/ 338138 w 338138"/>
                <a:gd name="connsiteY87" fmla="*/ 169069 h 338138"/>
                <a:gd name="connsiteX88" fmla="*/ 289267 w 338138"/>
                <a:gd name="connsiteY88" fmla="*/ 289267 h 338138"/>
                <a:gd name="connsiteX89" fmla="*/ 169069 w 338138"/>
                <a:gd name="connsiteY89" fmla="*/ 338138 h 338138"/>
                <a:gd name="connsiteX90" fmla="*/ 48872 w 338138"/>
                <a:gd name="connsiteY90" fmla="*/ 289267 h 338138"/>
                <a:gd name="connsiteX91" fmla="*/ 0 w 338138"/>
                <a:gd name="connsiteY91" fmla="*/ 169069 h 338138"/>
                <a:gd name="connsiteX92" fmla="*/ 48872 w 338138"/>
                <a:gd name="connsiteY92" fmla="*/ 48872 h 338138"/>
                <a:gd name="connsiteX93" fmla="*/ 169069 w 338138"/>
                <a:gd name="connsiteY9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38138" h="338138">
                  <a:moveTo>
                    <a:pt x="169070" y="261938"/>
                  </a:moveTo>
                  <a:cubicBezTo>
                    <a:pt x="171848" y="261938"/>
                    <a:pt x="174626" y="264584"/>
                    <a:pt x="174626" y="267230"/>
                  </a:cubicBezTo>
                  <a:cubicBezTo>
                    <a:pt x="174626" y="267230"/>
                    <a:pt x="174626" y="267230"/>
                    <a:pt x="174626" y="288396"/>
                  </a:cubicBezTo>
                  <a:cubicBezTo>
                    <a:pt x="174626" y="291042"/>
                    <a:pt x="171848" y="293688"/>
                    <a:pt x="169070" y="293688"/>
                  </a:cubicBezTo>
                  <a:cubicBezTo>
                    <a:pt x="166291" y="293688"/>
                    <a:pt x="163513" y="291042"/>
                    <a:pt x="163513" y="288396"/>
                  </a:cubicBezTo>
                  <a:cubicBezTo>
                    <a:pt x="163513" y="288396"/>
                    <a:pt x="163513" y="288396"/>
                    <a:pt x="163513" y="267230"/>
                  </a:cubicBezTo>
                  <a:cubicBezTo>
                    <a:pt x="163513" y="264584"/>
                    <a:pt x="166291" y="261938"/>
                    <a:pt x="169070" y="261938"/>
                  </a:cubicBezTo>
                  <a:close/>
                  <a:moveTo>
                    <a:pt x="267230" y="163513"/>
                  </a:moveTo>
                  <a:cubicBezTo>
                    <a:pt x="267230" y="163513"/>
                    <a:pt x="267230" y="163513"/>
                    <a:pt x="288396" y="163513"/>
                  </a:cubicBezTo>
                  <a:cubicBezTo>
                    <a:pt x="291042" y="163513"/>
                    <a:pt x="293688" y="166291"/>
                    <a:pt x="293688" y="169070"/>
                  </a:cubicBezTo>
                  <a:cubicBezTo>
                    <a:pt x="293688" y="171848"/>
                    <a:pt x="291042" y="174626"/>
                    <a:pt x="288396" y="174626"/>
                  </a:cubicBezTo>
                  <a:cubicBezTo>
                    <a:pt x="288396" y="174626"/>
                    <a:pt x="288396" y="174626"/>
                    <a:pt x="267230" y="174626"/>
                  </a:cubicBezTo>
                  <a:cubicBezTo>
                    <a:pt x="264584" y="174626"/>
                    <a:pt x="261938" y="171848"/>
                    <a:pt x="261938" y="169070"/>
                  </a:cubicBezTo>
                  <a:cubicBezTo>
                    <a:pt x="261938" y="166291"/>
                    <a:pt x="264584" y="163513"/>
                    <a:pt x="267230" y="163513"/>
                  </a:cubicBezTo>
                  <a:close/>
                  <a:moveTo>
                    <a:pt x="49742" y="163513"/>
                  </a:moveTo>
                  <a:lnTo>
                    <a:pt x="70908" y="163513"/>
                  </a:lnTo>
                  <a:cubicBezTo>
                    <a:pt x="73554" y="163513"/>
                    <a:pt x="76200" y="166291"/>
                    <a:pt x="76200" y="169070"/>
                  </a:cubicBezTo>
                  <a:cubicBezTo>
                    <a:pt x="76200" y="171848"/>
                    <a:pt x="73554" y="174626"/>
                    <a:pt x="70908" y="174626"/>
                  </a:cubicBezTo>
                  <a:cubicBezTo>
                    <a:pt x="70908" y="174626"/>
                    <a:pt x="70908" y="174626"/>
                    <a:pt x="49742" y="174626"/>
                  </a:cubicBezTo>
                  <a:cubicBezTo>
                    <a:pt x="47096" y="174626"/>
                    <a:pt x="44450" y="171848"/>
                    <a:pt x="44450" y="169070"/>
                  </a:cubicBezTo>
                  <a:cubicBezTo>
                    <a:pt x="44450" y="166291"/>
                    <a:pt x="47096" y="163513"/>
                    <a:pt x="49742" y="163513"/>
                  </a:cubicBezTo>
                  <a:close/>
                  <a:moveTo>
                    <a:pt x="169070" y="160338"/>
                  </a:moveTo>
                  <a:cubicBezTo>
                    <a:pt x="164080" y="160338"/>
                    <a:pt x="160338" y="164080"/>
                    <a:pt x="160338" y="169070"/>
                  </a:cubicBezTo>
                  <a:cubicBezTo>
                    <a:pt x="160338" y="171564"/>
                    <a:pt x="161585" y="174059"/>
                    <a:pt x="162833" y="175306"/>
                  </a:cubicBezTo>
                  <a:cubicBezTo>
                    <a:pt x="164080" y="176554"/>
                    <a:pt x="166575" y="177801"/>
                    <a:pt x="169070" y="177801"/>
                  </a:cubicBezTo>
                  <a:cubicBezTo>
                    <a:pt x="174059" y="177801"/>
                    <a:pt x="177801" y="174059"/>
                    <a:pt x="177801" y="169070"/>
                  </a:cubicBezTo>
                  <a:cubicBezTo>
                    <a:pt x="177801" y="164080"/>
                    <a:pt x="174059" y="160338"/>
                    <a:pt x="169070" y="160338"/>
                  </a:cubicBezTo>
                  <a:close/>
                  <a:moveTo>
                    <a:pt x="121070" y="115888"/>
                  </a:moveTo>
                  <a:lnTo>
                    <a:pt x="114300" y="122425"/>
                  </a:lnTo>
                  <a:cubicBezTo>
                    <a:pt x="114300" y="122425"/>
                    <a:pt x="114300" y="122425"/>
                    <a:pt x="152214" y="160338"/>
                  </a:cubicBezTo>
                  <a:cubicBezTo>
                    <a:pt x="153568" y="156416"/>
                    <a:pt x="156276" y="153801"/>
                    <a:pt x="160338" y="152494"/>
                  </a:cubicBezTo>
                  <a:cubicBezTo>
                    <a:pt x="160338" y="152494"/>
                    <a:pt x="160338" y="152494"/>
                    <a:pt x="121070" y="115888"/>
                  </a:cubicBezTo>
                  <a:close/>
                  <a:moveTo>
                    <a:pt x="239184" y="77788"/>
                  </a:moveTo>
                  <a:cubicBezTo>
                    <a:pt x="240507" y="77788"/>
                    <a:pt x="241830" y="79111"/>
                    <a:pt x="243153" y="80434"/>
                  </a:cubicBezTo>
                  <a:cubicBezTo>
                    <a:pt x="243153" y="80434"/>
                    <a:pt x="243153" y="80434"/>
                    <a:pt x="257705" y="94986"/>
                  </a:cubicBezTo>
                  <a:cubicBezTo>
                    <a:pt x="260351" y="97632"/>
                    <a:pt x="260351" y="100278"/>
                    <a:pt x="257705" y="102924"/>
                  </a:cubicBezTo>
                  <a:cubicBezTo>
                    <a:pt x="257705" y="102924"/>
                    <a:pt x="257705" y="102924"/>
                    <a:pt x="188913" y="173038"/>
                  </a:cubicBezTo>
                  <a:cubicBezTo>
                    <a:pt x="187590" y="182299"/>
                    <a:pt x="178330" y="188913"/>
                    <a:pt x="169069" y="188913"/>
                  </a:cubicBezTo>
                  <a:cubicBezTo>
                    <a:pt x="165101" y="188913"/>
                    <a:pt x="162455" y="187591"/>
                    <a:pt x="159809" y="186268"/>
                  </a:cubicBezTo>
                  <a:cubicBezTo>
                    <a:pt x="159809" y="186268"/>
                    <a:pt x="159809" y="186268"/>
                    <a:pt x="102923" y="243153"/>
                  </a:cubicBezTo>
                  <a:cubicBezTo>
                    <a:pt x="101601" y="244476"/>
                    <a:pt x="100278" y="244476"/>
                    <a:pt x="98955" y="244476"/>
                  </a:cubicBezTo>
                  <a:cubicBezTo>
                    <a:pt x="97632" y="244476"/>
                    <a:pt x="96309" y="244476"/>
                    <a:pt x="94986" y="243153"/>
                  </a:cubicBezTo>
                  <a:cubicBezTo>
                    <a:pt x="93663" y="240507"/>
                    <a:pt x="93663" y="237862"/>
                    <a:pt x="94986" y="235216"/>
                  </a:cubicBezTo>
                  <a:cubicBezTo>
                    <a:pt x="94986" y="235216"/>
                    <a:pt x="94986" y="235216"/>
                    <a:pt x="151872" y="178330"/>
                  </a:cubicBezTo>
                  <a:cubicBezTo>
                    <a:pt x="150549" y="177007"/>
                    <a:pt x="150549" y="174361"/>
                    <a:pt x="149226" y="173038"/>
                  </a:cubicBezTo>
                  <a:cubicBezTo>
                    <a:pt x="149226" y="173038"/>
                    <a:pt x="149226" y="173038"/>
                    <a:pt x="102923" y="125413"/>
                  </a:cubicBezTo>
                  <a:cubicBezTo>
                    <a:pt x="100278" y="124090"/>
                    <a:pt x="100278" y="120122"/>
                    <a:pt x="102923" y="117476"/>
                  </a:cubicBezTo>
                  <a:cubicBezTo>
                    <a:pt x="102923" y="117476"/>
                    <a:pt x="102923" y="117476"/>
                    <a:pt x="117476" y="102924"/>
                  </a:cubicBezTo>
                  <a:cubicBezTo>
                    <a:pt x="120121" y="100278"/>
                    <a:pt x="124090" y="100278"/>
                    <a:pt x="125413" y="102924"/>
                  </a:cubicBezTo>
                  <a:cubicBezTo>
                    <a:pt x="125413" y="102924"/>
                    <a:pt x="125413" y="102924"/>
                    <a:pt x="173038" y="149226"/>
                  </a:cubicBezTo>
                  <a:cubicBezTo>
                    <a:pt x="178330" y="150549"/>
                    <a:pt x="183622" y="154518"/>
                    <a:pt x="186267" y="159809"/>
                  </a:cubicBezTo>
                  <a:cubicBezTo>
                    <a:pt x="186267" y="159809"/>
                    <a:pt x="186267" y="159809"/>
                    <a:pt x="247122" y="98955"/>
                  </a:cubicBezTo>
                  <a:cubicBezTo>
                    <a:pt x="247122" y="98955"/>
                    <a:pt x="247122" y="98955"/>
                    <a:pt x="239184" y="91017"/>
                  </a:cubicBezTo>
                  <a:cubicBezTo>
                    <a:pt x="239184" y="91017"/>
                    <a:pt x="239184" y="91017"/>
                    <a:pt x="187590" y="142611"/>
                  </a:cubicBezTo>
                  <a:cubicBezTo>
                    <a:pt x="186267" y="143934"/>
                    <a:pt x="182299" y="143934"/>
                    <a:pt x="180976" y="142611"/>
                  </a:cubicBezTo>
                  <a:cubicBezTo>
                    <a:pt x="178330" y="139965"/>
                    <a:pt x="178330" y="137320"/>
                    <a:pt x="180976" y="134674"/>
                  </a:cubicBezTo>
                  <a:cubicBezTo>
                    <a:pt x="180976" y="134674"/>
                    <a:pt x="180976" y="134674"/>
                    <a:pt x="235216" y="80434"/>
                  </a:cubicBezTo>
                  <a:cubicBezTo>
                    <a:pt x="236538" y="79111"/>
                    <a:pt x="237861" y="77788"/>
                    <a:pt x="239184" y="77788"/>
                  </a:cubicBezTo>
                  <a:close/>
                  <a:moveTo>
                    <a:pt x="169070" y="44450"/>
                  </a:moveTo>
                  <a:cubicBezTo>
                    <a:pt x="171848" y="44450"/>
                    <a:pt x="174626" y="47096"/>
                    <a:pt x="174626" y="49742"/>
                  </a:cubicBezTo>
                  <a:cubicBezTo>
                    <a:pt x="174626" y="49742"/>
                    <a:pt x="174626" y="49742"/>
                    <a:pt x="174626" y="70908"/>
                  </a:cubicBezTo>
                  <a:cubicBezTo>
                    <a:pt x="174626" y="73554"/>
                    <a:pt x="171848" y="76200"/>
                    <a:pt x="169070" y="76200"/>
                  </a:cubicBezTo>
                  <a:cubicBezTo>
                    <a:pt x="166291" y="76200"/>
                    <a:pt x="163513" y="73554"/>
                    <a:pt x="163513" y="70908"/>
                  </a:cubicBezTo>
                  <a:cubicBezTo>
                    <a:pt x="163513" y="70908"/>
                    <a:pt x="163513" y="70908"/>
                    <a:pt x="163513" y="49742"/>
                  </a:cubicBezTo>
                  <a:cubicBezTo>
                    <a:pt x="163513" y="47096"/>
                    <a:pt x="166291" y="44450"/>
                    <a:pt x="169070" y="44450"/>
                  </a:cubicBezTo>
                  <a:close/>
                  <a:moveTo>
                    <a:pt x="168276" y="22225"/>
                  </a:moveTo>
                  <a:cubicBezTo>
                    <a:pt x="250003" y="22225"/>
                    <a:pt x="315913" y="87780"/>
                    <a:pt x="315913" y="169069"/>
                  </a:cubicBezTo>
                  <a:cubicBezTo>
                    <a:pt x="315913" y="204469"/>
                    <a:pt x="302731" y="237247"/>
                    <a:pt x="280322" y="264780"/>
                  </a:cubicBezTo>
                  <a:cubicBezTo>
                    <a:pt x="277685" y="266091"/>
                    <a:pt x="275049" y="267402"/>
                    <a:pt x="272413" y="264780"/>
                  </a:cubicBezTo>
                  <a:cubicBezTo>
                    <a:pt x="269776" y="263469"/>
                    <a:pt x="269776" y="259536"/>
                    <a:pt x="271094" y="256913"/>
                  </a:cubicBezTo>
                  <a:cubicBezTo>
                    <a:pt x="293504" y="233313"/>
                    <a:pt x="304049" y="201847"/>
                    <a:pt x="304049" y="169069"/>
                  </a:cubicBezTo>
                  <a:cubicBezTo>
                    <a:pt x="304049" y="94336"/>
                    <a:pt x="243412" y="34025"/>
                    <a:pt x="168276" y="34025"/>
                  </a:cubicBezTo>
                  <a:cubicBezTo>
                    <a:pt x="93139" y="34025"/>
                    <a:pt x="32502" y="94336"/>
                    <a:pt x="32502" y="169069"/>
                  </a:cubicBezTo>
                  <a:cubicBezTo>
                    <a:pt x="32502" y="243802"/>
                    <a:pt x="93139" y="304113"/>
                    <a:pt x="168276" y="304113"/>
                  </a:cubicBezTo>
                  <a:cubicBezTo>
                    <a:pt x="201230" y="304113"/>
                    <a:pt x="232867" y="293624"/>
                    <a:pt x="256594" y="271335"/>
                  </a:cubicBezTo>
                  <a:cubicBezTo>
                    <a:pt x="259231" y="270024"/>
                    <a:pt x="263185" y="270024"/>
                    <a:pt x="264504" y="272647"/>
                  </a:cubicBezTo>
                  <a:cubicBezTo>
                    <a:pt x="267140" y="275269"/>
                    <a:pt x="265822" y="277891"/>
                    <a:pt x="264504" y="280513"/>
                  </a:cubicBezTo>
                  <a:cubicBezTo>
                    <a:pt x="236821" y="302802"/>
                    <a:pt x="203867" y="315913"/>
                    <a:pt x="168276" y="315913"/>
                  </a:cubicBezTo>
                  <a:cubicBezTo>
                    <a:pt x="86548" y="315913"/>
                    <a:pt x="20638" y="250358"/>
                    <a:pt x="20638" y="169069"/>
                  </a:cubicBezTo>
                  <a:cubicBezTo>
                    <a:pt x="20638" y="87780"/>
                    <a:pt x="86548" y="22225"/>
                    <a:pt x="168276" y="22225"/>
                  </a:cubicBezTo>
                  <a:close/>
                  <a:moveTo>
                    <a:pt x="169070" y="11113"/>
                  </a:moveTo>
                  <a:cubicBezTo>
                    <a:pt x="81833" y="11113"/>
                    <a:pt x="11113" y="81833"/>
                    <a:pt x="11113" y="169070"/>
                  </a:cubicBezTo>
                  <a:cubicBezTo>
                    <a:pt x="11113" y="256307"/>
                    <a:pt x="81833" y="327027"/>
                    <a:pt x="169070" y="327027"/>
                  </a:cubicBezTo>
                  <a:cubicBezTo>
                    <a:pt x="256307" y="327027"/>
                    <a:pt x="327027" y="256307"/>
                    <a:pt x="327027" y="169070"/>
                  </a:cubicBezTo>
                  <a:cubicBezTo>
                    <a:pt x="327027" y="81833"/>
                    <a:pt x="256307" y="11113"/>
                    <a:pt x="169070" y="11113"/>
                  </a:cubicBezTo>
                  <a:close/>
                  <a:moveTo>
                    <a:pt x="169069" y="0"/>
                  </a:moveTo>
                  <a:cubicBezTo>
                    <a:pt x="213978" y="0"/>
                    <a:pt x="256245" y="17171"/>
                    <a:pt x="289267" y="48872"/>
                  </a:cubicBezTo>
                  <a:cubicBezTo>
                    <a:pt x="320967" y="81893"/>
                    <a:pt x="338138" y="124160"/>
                    <a:pt x="338138" y="169069"/>
                  </a:cubicBezTo>
                  <a:cubicBezTo>
                    <a:pt x="338138" y="213978"/>
                    <a:pt x="320967" y="256245"/>
                    <a:pt x="289267" y="289267"/>
                  </a:cubicBezTo>
                  <a:cubicBezTo>
                    <a:pt x="256245" y="320967"/>
                    <a:pt x="213978" y="338138"/>
                    <a:pt x="169069" y="338138"/>
                  </a:cubicBezTo>
                  <a:cubicBezTo>
                    <a:pt x="124160" y="338138"/>
                    <a:pt x="81893" y="320967"/>
                    <a:pt x="48872" y="289267"/>
                  </a:cubicBezTo>
                  <a:cubicBezTo>
                    <a:pt x="17171" y="256245"/>
                    <a:pt x="0" y="213978"/>
                    <a:pt x="0" y="169069"/>
                  </a:cubicBezTo>
                  <a:cubicBezTo>
                    <a:pt x="0" y="124160"/>
                    <a:pt x="17171" y="81893"/>
                    <a:pt x="48872" y="48872"/>
                  </a:cubicBezTo>
                  <a:cubicBezTo>
                    <a:pt x="81893" y="17171"/>
                    <a:pt x="124160" y="0"/>
                    <a:pt x="169069" y="0"/>
                  </a:cubicBezTo>
                  <a:close/>
                </a:path>
              </a:pathLst>
            </a:custGeom>
            <a:solidFill>
              <a:srgbClr val="2D2D30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20" name="í$lïḑe"/>
            <p:cNvSpPr/>
            <p:nvPr/>
          </p:nvSpPr>
          <p:spPr>
            <a:xfrm>
              <a:off x="4559776" y="5515319"/>
              <a:ext cx="3092277" cy="535531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000" noProof="1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noProof="1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000" noProof="1">
                  <a:solidFill>
                    <a:srgbClr val="2D2D30"/>
                  </a:solidFill>
                  <a:cs typeface="+mn-ea"/>
                  <a:sym typeface="+mn-lt"/>
                </a:rPr>
              </a:br>
              <a:endParaRPr lang="zh-CN" altLang="en-US" sz="1000" noProof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iSľïďê"/>
            <p:cNvGrpSpPr/>
            <p:nvPr/>
          </p:nvGrpSpPr>
          <p:grpSpPr>
            <a:xfrm>
              <a:off x="5146179" y="3721242"/>
              <a:ext cx="293313" cy="247968"/>
              <a:chOff x="8739188" y="3612536"/>
              <a:chExt cx="192262" cy="162540"/>
            </a:xfrm>
            <a:solidFill>
              <a:schemeClr val="bg1"/>
            </a:solidFill>
          </p:grpSpPr>
          <p:sp>
            <p:nvSpPr>
              <p:cNvPr id="32" name="ï$lîḋé"/>
              <p:cNvSpPr/>
              <p:nvPr/>
            </p:nvSpPr>
            <p:spPr bwMode="auto">
              <a:xfrm>
                <a:off x="8739188" y="3722688"/>
                <a:ext cx="76200" cy="52388"/>
              </a:xfrm>
              <a:custGeom>
                <a:avLst/>
                <a:gdLst>
                  <a:gd name="T0" fmla="*/ 237 w 241"/>
                  <a:gd name="T1" fmla="*/ 80 h 166"/>
                  <a:gd name="T2" fmla="*/ 162 w 241"/>
                  <a:gd name="T3" fmla="*/ 5 h 166"/>
                  <a:gd name="T4" fmla="*/ 159 w 241"/>
                  <a:gd name="T5" fmla="*/ 2 h 166"/>
                  <a:gd name="T6" fmla="*/ 157 w 241"/>
                  <a:gd name="T7" fmla="*/ 1 h 166"/>
                  <a:gd name="T8" fmla="*/ 154 w 241"/>
                  <a:gd name="T9" fmla="*/ 0 h 166"/>
                  <a:gd name="T10" fmla="*/ 150 w 241"/>
                  <a:gd name="T11" fmla="*/ 0 h 166"/>
                  <a:gd name="T12" fmla="*/ 148 w 241"/>
                  <a:gd name="T13" fmla="*/ 0 h 166"/>
                  <a:gd name="T14" fmla="*/ 145 w 241"/>
                  <a:gd name="T15" fmla="*/ 1 h 166"/>
                  <a:gd name="T16" fmla="*/ 143 w 241"/>
                  <a:gd name="T17" fmla="*/ 2 h 166"/>
                  <a:gd name="T18" fmla="*/ 140 w 241"/>
                  <a:gd name="T19" fmla="*/ 5 h 166"/>
                  <a:gd name="T20" fmla="*/ 5 w 241"/>
                  <a:gd name="T21" fmla="*/ 140 h 166"/>
                  <a:gd name="T22" fmla="*/ 3 w 241"/>
                  <a:gd name="T23" fmla="*/ 144 h 166"/>
                  <a:gd name="T24" fmla="*/ 0 w 241"/>
                  <a:gd name="T25" fmla="*/ 148 h 166"/>
                  <a:gd name="T26" fmla="*/ 0 w 241"/>
                  <a:gd name="T27" fmla="*/ 153 h 166"/>
                  <a:gd name="T28" fmla="*/ 1 w 241"/>
                  <a:gd name="T29" fmla="*/ 156 h 166"/>
                  <a:gd name="T30" fmla="*/ 4 w 241"/>
                  <a:gd name="T31" fmla="*/ 160 h 166"/>
                  <a:gd name="T32" fmla="*/ 7 w 241"/>
                  <a:gd name="T33" fmla="*/ 163 h 166"/>
                  <a:gd name="T34" fmla="*/ 12 w 241"/>
                  <a:gd name="T35" fmla="*/ 165 h 166"/>
                  <a:gd name="T36" fmla="*/ 15 w 241"/>
                  <a:gd name="T37" fmla="*/ 166 h 166"/>
                  <a:gd name="T38" fmla="*/ 166 w 241"/>
                  <a:gd name="T39" fmla="*/ 166 h 166"/>
                  <a:gd name="T40" fmla="*/ 172 w 241"/>
                  <a:gd name="T41" fmla="*/ 165 h 166"/>
                  <a:gd name="T42" fmla="*/ 176 w 241"/>
                  <a:gd name="T43" fmla="*/ 162 h 166"/>
                  <a:gd name="T44" fmla="*/ 237 w 241"/>
                  <a:gd name="T45" fmla="*/ 101 h 166"/>
                  <a:gd name="T46" fmla="*/ 239 w 241"/>
                  <a:gd name="T47" fmla="*/ 98 h 166"/>
                  <a:gd name="T48" fmla="*/ 241 w 241"/>
                  <a:gd name="T49" fmla="*/ 96 h 166"/>
                  <a:gd name="T50" fmla="*/ 241 w 241"/>
                  <a:gd name="T51" fmla="*/ 94 h 166"/>
                  <a:gd name="T52" fmla="*/ 241 w 241"/>
                  <a:gd name="T53" fmla="*/ 90 h 166"/>
                  <a:gd name="T54" fmla="*/ 241 w 241"/>
                  <a:gd name="T55" fmla="*/ 87 h 166"/>
                  <a:gd name="T56" fmla="*/ 241 w 241"/>
                  <a:gd name="T57" fmla="*/ 85 h 166"/>
                  <a:gd name="T58" fmla="*/ 239 w 241"/>
                  <a:gd name="T59" fmla="*/ 83 h 166"/>
                  <a:gd name="T60" fmla="*/ 237 w 241"/>
                  <a:gd name="T61" fmla="*/ 8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1" h="166">
                    <a:moveTo>
                      <a:pt x="237" y="80"/>
                    </a:moveTo>
                    <a:lnTo>
                      <a:pt x="162" y="5"/>
                    </a:lnTo>
                    <a:lnTo>
                      <a:pt x="159" y="2"/>
                    </a:lnTo>
                    <a:lnTo>
                      <a:pt x="157" y="1"/>
                    </a:lnTo>
                    <a:lnTo>
                      <a:pt x="154" y="0"/>
                    </a:lnTo>
                    <a:lnTo>
                      <a:pt x="150" y="0"/>
                    </a:lnTo>
                    <a:lnTo>
                      <a:pt x="148" y="0"/>
                    </a:lnTo>
                    <a:lnTo>
                      <a:pt x="145" y="1"/>
                    </a:lnTo>
                    <a:lnTo>
                      <a:pt x="143" y="2"/>
                    </a:lnTo>
                    <a:lnTo>
                      <a:pt x="140" y="5"/>
                    </a:lnTo>
                    <a:lnTo>
                      <a:pt x="5" y="140"/>
                    </a:lnTo>
                    <a:lnTo>
                      <a:pt x="3" y="144"/>
                    </a:lnTo>
                    <a:lnTo>
                      <a:pt x="0" y="148"/>
                    </a:lnTo>
                    <a:lnTo>
                      <a:pt x="0" y="153"/>
                    </a:lnTo>
                    <a:lnTo>
                      <a:pt x="1" y="156"/>
                    </a:lnTo>
                    <a:lnTo>
                      <a:pt x="4" y="160"/>
                    </a:lnTo>
                    <a:lnTo>
                      <a:pt x="7" y="163"/>
                    </a:lnTo>
                    <a:lnTo>
                      <a:pt x="12" y="165"/>
                    </a:lnTo>
                    <a:lnTo>
                      <a:pt x="15" y="166"/>
                    </a:lnTo>
                    <a:lnTo>
                      <a:pt x="166" y="166"/>
                    </a:lnTo>
                    <a:lnTo>
                      <a:pt x="172" y="165"/>
                    </a:lnTo>
                    <a:lnTo>
                      <a:pt x="176" y="162"/>
                    </a:lnTo>
                    <a:lnTo>
                      <a:pt x="237" y="101"/>
                    </a:lnTo>
                    <a:lnTo>
                      <a:pt x="239" y="98"/>
                    </a:lnTo>
                    <a:lnTo>
                      <a:pt x="241" y="96"/>
                    </a:lnTo>
                    <a:lnTo>
                      <a:pt x="241" y="94"/>
                    </a:lnTo>
                    <a:lnTo>
                      <a:pt x="241" y="90"/>
                    </a:lnTo>
                    <a:lnTo>
                      <a:pt x="241" y="87"/>
                    </a:lnTo>
                    <a:lnTo>
                      <a:pt x="241" y="85"/>
                    </a:lnTo>
                    <a:lnTo>
                      <a:pt x="239" y="83"/>
                    </a:lnTo>
                    <a:lnTo>
                      <a:pt x="237" y="80"/>
                    </a:lnTo>
                    <a:close/>
                  </a:path>
                </a:pathLst>
              </a:custGeom>
              <a:solidFill>
                <a:srgbClr val="EEEA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ïSľïḑe"/>
              <p:cNvSpPr/>
              <p:nvPr/>
            </p:nvSpPr>
            <p:spPr bwMode="auto">
              <a:xfrm>
                <a:off x="8806037" y="3612536"/>
                <a:ext cx="125413" cy="123825"/>
              </a:xfrm>
              <a:custGeom>
                <a:avLst/>
                <a:gdLst>
                  <a:gd name="T0" fmla="*/ 42 w 393"/>
                  <a:gd name="T1" fmla="*/ 146 h 392"/>
                  <a:gd name="T2" fmla="*/ 38 w 393"/>
                  <a:gd name="T3" fmla="*/ 157 h 392"/>
                  <a:gd name="T4" fmla="*/ 25 w 393"/>
                  <a:gd name="T5" fmla="*/ 176 h 392"/>
                  <a:gd name="T6" fmla="*/ 9 w 393"/>
                  <a:gd name="T7" fmla="*/ 195 h 392"/>
                  <a:gd name="T8" fmla="*/ 7 w 393"/>
                  <a:gd name="T9" fmla="*/ 200 h 392"/>
                  <a:gd name="T10" fmla="*/ 7 w 393"/>
                  <a:gd name="T11" fmla="*/ 206 h 392"/>
                  <a:gd name="T12" fmla="*/ 9 w 393"/>
                  <a:gd name="T13" fmla="*/ 211 h 392"/>
                  <a:gd name="T14" fmla="*/ 176 w 393"/>
                  <a:gd name="T15" fmla="*/ 381 h 392"/>
                  <a:gd name="T16" fmla="*/ 182 w 393"/>
                  <a:gd name="T17" fmla="*/ 384 h 392"/>
                  <a:gd name="T18" fmla="*/ 188 w 393"/>
                  <a:gd name="T19" fmla="*/ 385 h 392"/>
                  <a:gd name="T20" fmla="*/ 191 w 393"/>
                  <a:gd name="T21" fmla="*/ 385 h 392"/>
                  <a:gd name="T22" fmla="*/ 195 w 393"/>
                  <a:gd name="T23" fmla="*/ 383 h 392"/>
                  <a:gd name="T24" fmla="*/ 214 w 393"/>
                  <a:gd name="T25" fmla="*/ 367 h 392"/>
                  <a:gd name="T26" fmla="*/ 233 w 393"/>
                  <a:gd name="T27" fmla="*/ 354 h 392"/>
                  <a:gd name="T28" fmla="*/ 243 w 393"/>
                  <a:gd name="T29" fmla="*/ 350 h 392"/>
                  <a:gd name="T30" fmla="*/ 254 w 393"/>
                  <a:gd name="T31" fmla="*/ 350 h 392"/>
                  <a:gd name="T32" fmla="*/ 266 w 393"/>
                  <a:gd name="T33" fmla="*/ 354 h 392"/>
                  <a:gd name="T34" fmla="*/ 287 w 393"/>
                  <a:gd name="T35" fmla="*/ 369 h 392"/>
                  <a:gd name="T36" fmla="*/ 311 w 393"/>
                  <a:gd name="T37" fmla="*/ 391 h 392"/>
                  <a:gd name="T38" fmla="*/ 322 w 393"/>
                  <a:gd name="T39" fmla="*/ 391 h 392"/>
                  <a:gd name="T40" fmla="*/ 389 w 393"/>
                  <a:gd name="T41" fmla="*/ 328 h 392"/>
                  <a:gd name="T42" fmla="*/ 392 w 393"/>
                  <a:gd name="T43" fmla="*/ 322 h 392"/>
                  <a:gd name="T44" fmla="*/ 393 w 393"/>
                  <a:gd name="T45" fmla="*/ 316 h 392"/>
                  <a:gd name="T46" fmla="*/ 392 w 393"/>
                  <a:gd name="T47" fmla="*/ 311 h 392"/>
                  <a:gd name="T48" fmla="*/ 389 w 393"/>
                  <a:gd name="T49" fmla="*/ 306 h 392"/>
                  <a:gd name="T50" fmla="*/ 86 w 393"/>
                  <a:gd name="T51" fmla="*/ 2 h 392"/>
                  <a:gd name="T52" fmla="*/ 80 w 393"/>
                  <a:gd name="T53" fmla="*/ 0 h 392"/>
                  <a:gd name="T54" fmla="*/ 71 w 393"/>
                  <a:gd name="T55" fmla="*/ 1 h 392"/>
                  <a:gd name="T56" fmla="*/ 5 w 393"/>
                  <a:gd name="T57" fmla="*/ 64 h 392"/>
                  <a:gd name="T58" fmla="*/ 1 w 393"/>
                  <a:gd name="T59" fmla="*/ 69 h 392"/>
                  <a:gd name="T60" fmla="*/ 0 w 393"/>
                  <a:gd name="T61" fmla="*/ 76 h 392"/>
                  <a:gd name="T62" fmla="*/ 1 w 393"/>
                  <a:gd name="T63" fmla="*/ 81 h 392"/>
                  <a:gd name="T64" fmla="*/ 5 w 393"/>
                  <a:gd name="T65" fmla="*/ 86 h 392"/>
                  <a:gd name="T66" fmla="*/ 33 w 393"/>
                  <a:gd name="T67" fmla="*/ 118 h 392"/>
                  <a:gd name="T68" fmla="*/ 40 w 393"/>
                  <a:gd name="T69" fmla="*/ 130 h 392"/>
                  <a:gd name="T70" fmla="*/ 42 w 393"/>
                  <a:gd name="T71" fmla="*/ 14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93" h="392">
                    <a:moveTo>
                      <a:pt x="42" y="140"/>
                    </a:moveTo>
                    <a:lnTo>
                      <a:pt x="42" y="146"/>
                    </a:lnTo>
                    <a:lnTo>
                      <a:pt x="41" y="151"/>
                    </a:lnTo>
                    <a:lnTo>
                      <a:pt x="38" y="157"/>
                    </a:lnTo>
                    <a:lnTo>
                      <a:pt x="35" y="163"/>
                    </a:lnTo>
                    <a:lnTo>
                      <a:pt x="25" y="176"/>
                    </a:lnTo>
                    <a:lnTo>
                      <a:pt x="10" y="193"/>
                    </a:lnTo>
                    <a:lnTo>
                      <a:pt x="9" y="195"/>
                    </a:lnTo>
                    <a:lnTo>
                      <a:pt x="7" y="198"/>
                    </a:lnTo>
                    <a:lnTo>
                      <a:pt x="7" y="200"/>
                    </a:lnTo>
                    <a:lnTo>
                      <a:pt x="6" y="203"/>
                    </a:lnTo>
                    <a:lnTo>
                      <a:pt x="7" y="206"/>
                    </a:lnTo>
                    <a:lnTo>
                      <a:pt x="7" y="209"/>
                    </a:lnTo>
                    <a:lnTo>
                      <a:pt x="9" y="211"/>
                    </a:lnTo>
                    <a:lnTo>
                      <a:pt x="10" y="214"/>
                    </a:lnTo>
                    <a:lnTo>
                      <a:pt x="176" y="381"/>
                    </a:lnTo>
                    <a:lnTo>
                      <a:pt x="180" y="383"/>
                    </a:lnTo>
                    <a:lnTo>
                      <a:pt x="182" y="384"/>
                    </a:lnTo>
                    <a:lnTo>
                      <a:pt x="184" y="385"/>
                    </a:lnTo>
                    <a:lnTo>
                      <a:pt x="188" y="385"/>
                    </a:lnTo>
                    <a:lnTo>
                      <a:pt x="188" y="385"/>
                    </a:lnTo>
                    <a:lnTo>
                      <a:pt x="191" y="385"/>
                    </a:lnTo>
                    <a:lnTo>
                      <a:pt x="193" y="384"/>
                    </a:lnTo>
                    <a:lnTo>
                      <a:pt x="195" y="383"/>
                    </a:lnTo>
                    <a:lnTo>
                      <a:pt x="198" y="381"/>
                    </a:lnTo>
                    <a:lnTo>
                      <a:pt x="214" y="367"/>
                    </a:lnTo>
                    <a:lnTo>
                      <a:pt x="227" y="357"/>
                    </a:lnTo>
                    <a:lnTo>
                      <a:pt x="233" y="354"/>
                    </a:lnTo>
                    <a:lnTo>
                      <a:pt x="238" y="351"/>
                    </a:lnTo>
                    <a:lnTo>
                      <a:pt x="243" y="350"/>
                    </a:lnTo>
                    <a:lnTo>
                      <a:pt x="249" y="349"/>
                    </a:lnTo>
                    <a:lnTo>
                      <a:pt x="254" y="350"/>
                    </a:lnTo>
                    <a:lnTo>
                      <a:pt x="260" y="351"/>
                    </a:lnTo>
                    <a:lnTo>
                      <a:pt x="266" y="354"/>
                    </a:lnTo>
                    <a:lnTo>
                      <a:pt x="272" y="358"/>
                    </a:lnTo>
                    <a:lnTo>
                      <a:pt x="287" y="369"/>
                    </a:lnTo>
                    <a:lnTo>
                      <a:pt x="305" y="387"/>
                    </a:lnTo>
                    <a:lnTo>
                      <a:pt x="311" y="391"/>
                    </a:lnTo>
                    <a:lnTo>
                      <a:pt x="316" y="392"/>
                    </a:lnTo>
                    <a:lnTo>
                      <a:pt x="322" y="391"/>
                    </a:lnTo>
                    <a:lnTo>
                      <a:pt x="326" y="387"/>
                    </a:lnTo>
                    <a:lnTo>
                      <a:pt x="389" y="328"/>
                    </a:lnTo>
                    <a:lnTo>
                      <a:pt x="391" y="325"/>
                    </a:lnTo>
                    <a:lnTo>
                      <a:pt x="392" y="322"/>
                    </a:lnTo>
                    <a:lnTo>
                      <a:pt x="393" y="320"/>
                    </a:lnTo>
                    <a:lnTo>
                      <a:pt x="393" y="316"/>
                    </a:lnTo>
                    <a:lnTo>
                      <a:pt x="393" y="313"/>
                    </a:lnTo>
                    <a:lnTo>
                      <a:pt x="392" y="311"/>
                    </a:lnTo>
                    <a:lnTo>
                      <a:pt x="391" y="308"/>
                    </a:lnTo>
                    <a:lnTo>
                      <a:pt x="389" y="306"/>
                    </a:lnTo>
                    <a:lnTo>
                      <a:pt x="88" y="5"/>
                    </a:lnTo>
                    <a:lnTo>
                      <a:pt x="86" y="2"/>
                    </a:lnTo>
                    <a:lnTo>
                      <a:pt x="83" y="1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1" y="1"/>
                    </a:lnTo>
                    <a:lnTo>
                      <a:pt x="67" y="5"/>
                    </a:lnTo>
                    <a:lnTo>
                      <a:pt x="5" y="64"/>
                    </a:lnTo>
                    <a:lnTo>
                      <a:pt x="2" y="67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0" y="76"/>
                    </a:lnTo>
                    <a:lnTo>
                      <a:pt x="0" y="78"/>
                    </a:lnTo>
                    <a:lnTo>
                      <a:pt x="1" y="81"/>
                    </a:lnTo>
                    <a:lnTo>
                      <a:pt x="2" y="84"/>
                    </a:lnTo>
                    <a:lnTo>
                      <a:pt x="5" y="86"/>
                    </a:lnTo>
                    <a:lnTo>
                      <a:pt x="20" y="104"/>
                    </a:lnTo>
                    <a:lnTo>
                      <a:pt x="33" y="118"/>
                    </a:lnTo>
                    <a:lnTo>
                      <a:pt x="36" y="124"/>
                    </a:lnTo>
                    <a:lnTo>
                      <a:pt x="40" y="130"/>
                    </a:lnTo>
                    <a:lnTo>
                      <a:pt x="41" y="136"/>
                    </a:lnTo>
                    <a:lnTo>
                      <a:pt x="42" y="140"/>
                    </a:lnTo>
                    <a:lnTo>
                      <a:pt x="42" y="140"/>
                    </a:lnTo>
                    <a:close/>
                  </a:path>
                </a:pathLst>
              </a:custGeom>
              <a:solidFill>
                <a:srgbClr val="EEEA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ïṣ1ïḑe"/>
            <p:cNvSpPr txBox="1"/>
            <p:nvPr/>
          </p:nvSpPr>
          <p:spPr>
            <a:xfrm>
              <a:off x="1510826" y="2887048"/>
              <a:ext cx="2520280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iṡ1íḓè"/>
            <p:cNvSpPr txBox="1"/>
            <p:nvPr/>
          </p:nvSpPr>
          <p:spPr>
            <a:xfrm>
              <a:off x="1510826" y="3256380"/>
              <a:ext cx="2520280" cy="4985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24" name="îṩḷíḑé"/>
            <p:cNvSpPr txBox="1"/>
            <p:nvPr/>
          </p:nvSpPr>
          <p:spPr>
            <a:xfrm>
              <a:off x="1510826" y="4231528"/>
              <a:ext cx="2520280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ïṥlíḓé"/>
            <p:cNvSpPr txBox="1"/>
            <p:nvPr/>
          </p:nvSpPr>
          <p:spPr>
            <a:xfrm>
              <a:off x="1510826" y="4600860"/>
              <a:ext cx="2520280" cy="4985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26" name="îṡľïḍè"/>
            <p:cNvSpPr txBox="1"/>
            <p:nvPr/>
          </p:nvSpPr>
          <p:spPr>
            <a:xfrm>
              <a:off x="8164058" y="2887048"/>
              <a:ext cx="2520280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iṧlîdê"/>
            <p:cNvSpPr txBox="1"/>
            <p:nvPr/>
          </p:nvSpPr>
          <p:spPr>
            <a:xfrm>
              <a:off x="8164058" y="3256380"/>
              <a:ext cx="2520280" cy="48109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28" name="íṣļiḑe"/>
            <p:cNvSpPr txBox="1"/>
            <p:nvPr/>
          </p:nvSpPr>
          <p:spPr>
            <a:xfrm>
              <a:off x="8164058" y="4231528"/>
              <a:ext cx="2520280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iṩľïďé"/>
            <p:cNvSpPr txBox="1"/>
            <p:nvPr/>
          </p:nvSpPr>
          <p:spPr>
            <a:xfrm>
              <a:off x="8164058" y="4600860"/>
              <a:ext cx="2520280" cy="48109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30" name="iṩľïďê"/>
            <p:cNvSpPr txBox="1"/>
            <p:nvPr/>
          </p:nvSpPr>
          <p:spPr>
            <a:xfrm>
              <a:off x="4850848" y="1464891"/>
              <a:ext cx="2520280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ïṥḻídè"/>
            <p:cNvSpPr txBox="1"/>
            <p:nvPr/>
          </p:nvSpPr>
          <p:spPr>
            <a:xfrm>
              <a:off x="4850848" y="1834223"/>
              <a:ext cx="2520280" cy="48109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95A8C57-2ADC-488E-B49F-F8629A212B2B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C1623C6-549A-495B-BC8A-2895D67B3173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45AF675E-9574-4101-A9F1-74DF39D346B1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3D2364C1-631A-4CFF-8812-C8175FE27380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1336EA40-9B96-41F1-830E-4345E49007F0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03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8673F46E-278A-4A99-998E-476878261C6C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D5B35A55-2FF3-4B7A-A06A-FE43BF3FA484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067CE543-CE2E-4D2C-A09C-4F775304D8D2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cde36bc-7f68-4f5b-86a9-0a89be0b35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702925" y="1732750"/>
            <a:ext cx="8786150" cy="3809600"/>
            <a:chOff x="1595501" y="1758006"/>
            <a:chExt cx="8786150" cy="3809600"/>
          </a:xfrm>
        </p:grpSpPr>
        <p:sp>
          <p:nvSpPr>
            <p:cNvPr id="4" name="ï$1ïdè"/>
            <p:cNvSpPr/>
            <p:nvPr/>
          </p:nvSpPr>
          <p:spPr>
            <a:xfrm rot="14400000" flipH="1">
              <a:off x="6185974" y="4241568"/>
              <a:ext cx="1413688" cy="1238387"/>
            </a:xfrm>
            <a:custGeom>
              <a:avLst/>
              <a:gdLst/>
              <a:ahLst/>
              <a:cxnLst/>
              <a:rect l="l" t="t" r="r" b="b"/>
              <a:pathLst>
                <a:path w="1902750" h="1666803">
                  <a:moveTo>
                    <a:pt x="0" y="0"/>
                  </a:moveTo>
                  <a:cubicBezTo>
                    <a:pt x="435283" y="-435283"/>
                    <a:pt x="1141015" y="-435283"/>
                    <a:pt x="1576298" y="0"/>
                  </a:cubicBezTo>
                  <a:cubicBezTo>
                    <a:pt x="2011020" y="434721"/>
                    <a:pt x="2011581" y="1139195"/>
                    <a:pt x="1577897" y="1574529"/>
                  </a:cubicBezTo>
                  <a:lnTo>
                    <a:pt x="1670171" y="1666803"/>
                  </a:lnTo>
                  <a:lnTo>
                    <a:pt x="1310131" y="1666803"/>
                  </a:lnTo>
                  <a:lnTo>
                    <a:pt x="1310131" y="1306763"/>
                  </a:lnTo>
                  <a:lnTo>
                    <a:pt x="1411850" y="1408482"/>
                  </a:lnTo>
                  <a:cubicBezTo>
                    <a:pt x="1753828" y="1064853"/>
                    <a:pt x="1753267" y="509063"/>
                    <a:pt x="1410251" y="166047"/>
                  </a:cubicBezTo>
                  <a:cubicBezTo>
                    <a:pt x="1066674" y="-177531"/>
                    <a:pt x="509625" y="-177531"/>
                    <a:pt x="166047" y="166047"/>
                  </a:cubicBezTo>
                  <a:cubicBezTo>
                    <a:pt x="-177530" y="509624"/>
                    <a:pt x="-177530" y="1066673"/>
                    <a:pt x="166047" y="1410251"/>
                  </a:cubicBezTo>
                  <a:lnTo>
                    <a:pt x="0" y="1576298"/>
                  </a:lnTo>
                  <a:cubicBezTo>
                    <a:pt x="-435283" y="1141015"/>
                    <a:pt x="-435283" y="435283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5" name="í$ļiḍe"/>
            <p:cNvSpPr/>
            <p:nvPr/>
          </p:nvSpPr>
          <p:spPr>
            <a:xfrm rot="900000">
              <a:off x="6166814" y="2864392"/>
              <a:ext cx="1413688" cy="1238387"/>
            </a:xfrm>
            <a:custGeom>
              <a:avLst/>
              <a:gdLst/>
              <a:ahLst/>
              <a:cxnLst/>
              <a:rect l="l" t="t" r="r" b="b"/>
              <a:pathLst>
                <a:path w="1902750" h="1666803">
                  <a:moveTo>
                    <a:pt x="0" y="0"/>
                  </a:moveTo>
                  <a:cubicBezTo>
                    <a:pt x="435283" y="-435283"/>
                    <a:pt x="1141015" y="-435283"/>
                    <a:pt x="1576298" y="0"/>
                  </a:cubicBezTo>
                  <a:cubicBezTo>
                    <a:pt x="2011020" y="434721"/>
                    <a:pt x="2011581" y="1139195"/>
                    <a:pt x="1577897" y="1574529"/>
                  </a:cubicBezTo>
                  <a:lnTo>
                    <a:pt x="1670171" y="1666803"/>
                  </a:lnTo>
                  <a:lnTo>
                    <a:pt x="1310131" y="1666803"/>
                  </a:lnTo>
                  <a:lnTo>
                    <a:pt x="1310131" y="1306763"/>
                  </a:lnTo>
                  <a:lnTo>
                    <a:pt x="1411850" y="1408482"/>
                  </a:lnTo>
                  <a:cubicBezTo>
                    <a:pt x="1753828" y="1064853"/>
                    <a:pt x="1753267" y="509063"/>
                    <a:pt x="1410251" y="166047"/>
                  </a:cubicBezTo>
                  <a:cubicBezTo>
                    <a:pt x="1066674" y="-177531"/>
                    <a:pt x="509625" y="-177531"/>
                    <a:pt x="166047" y="166047"/>
                  </a:cubicBezTo>
                  <a:cubicBezTo>
                    <a:pt x="-177530" y="509624"/>
                    <a:pt x="-177530" y="1066673"/>
                    <a:pt x="166047" y="1410251"/>
                  </a:cubicBezTo>
                  <a:lnTo>
                    <a:pt x="0" y="1576298"/>
                  </a:lnTo>
                  <a:cubicBezTo>
                    <a:pt x="-435283" y="1141015"/>
                    <a:pt x="-435283" y="435283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6" name="îSḻiďè"/>
            <p:cNvSpPr/>
            <p:nvPr/>
          </p:nvSpPr>
          <p:spPr>
            <a:xfrm rot="14400000" flipH="1">
              <a:off x="4814178" y="3205441"/>
              <a:ext cx="1413688" cy="1238387"/>
            </a:xfrm>
            <a:custGeom>
              <a:avLst/>
              <a:gdLst/>
              <a:ahLst/>
              <a:cxnLst/>
              <a:rect l="l" t="t" r="r" b="b"/>
              <a:pathLst>
                <a:path w="1902750" h="1666803">
                  <a:moveTo>
                    <a:pt x="0" y="0"/>
                  </a:moveTo>
                  <a:cubicBezTo>
                    <a:pt x="435283" y="-435283"/>
                    <a:pt x="1141015" y="-435283"/>
                    <a:pt x="1576298" y="0"/>
                  </a:cubicBezTo>
                  <a:cubicBezTo>
                    <a:pt x="2011020" y="434721"/>
                    <a:pt x="2011581" y="1139195"/>
                    <a:pt x="1577897" y="1574529"/>
                  </a:cubicBezTo>
                  <a:lnTo>
                    <a:pt x="1670171" y="1666803"/>
                  </a:lnTo>
                  <a:lnTo>
                    <a:pt x="1310131" y="1666803"/>
                  </a:lnTo>
                  <a:lnTo>
                    <a:pt x="1310131" y="1306763"/>
                  </a:lnTo>
                  <a:lnTo>
                    <a:pt x="1411850" y="1408482"/>
                  </a:lnTo>
                  <a:cubicBezTo>
                    <a:pt x="1753828" y="1064853"/>
                    <a:pt x="1753267" y="509063"/>
                    <a:pt x="1410251" y="166047"/>
                  </a:cubicBezTo>
                  <a:cubicBezTo>
                    <a:pt x="1066674" y="-177531"/>
                    <a:pt x="509625" y="-177531"/>
                    <a:pt x="166047" y="166047"/>
                  </a:cubicBezTo>
                  <a:cubicBezTo>
                    <a:pt x="-177530" y="509624"/>
                    <a:pt x="-177530" y="1066673"/>
                    <a:pt x="166047" y="1410251"/>
                  </a:cubicBezTo>
                  <a:lnTo>
                    <a:pt x="0" y="1576298"/>
                  </a:lnTo>
                  <a:cubicBezTo>
                    <a:pt x="-435283" y="1141015"/>
                    <a:pt x="-435283" y="435283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7" name="íšḻiḑe"/>
            <p:cNvSpPr/>
            <p:nvPr/>
          </p:nvSpPr>
          <p:spPr>
            <a:xfrm rot="900000">
              <a:off x="4792014" y="1826650"/>
              <a:ext cx="1413688" cy="1238387"/>
            </a:xfrm>
            <a:custGeom>
              <a:avLst/>
              <a:gdLst/>
              <a:ahLst/>
              <a:cxnLst/>
              <a:rect l="l" t="t" r="r" b="b"/>
              <a:pathLst>
                <a:path w="1902750" h="1666803">
                  <a:moveTo>
                    <a:pt x="0" y="0"/>
                  </a:moveTo>
                  <a:cubicBezTo>
                    <a:pt x="435283" y="-435283"/>
                    <a:pt x="1141015" y="-435283"/>
                    <a:pt x="1576298" y="0"/>
                  </a:cubicBezTo>
                  <a:cubicBezTo>
                    <a:pt x="2011020" y="434721"/>
                    <a:pt x="2011581" y="1139195"/>
                    <a:pt x="1577897" y="1574529"/>
                  </a:cubicBezTo>
                  <a:lnTo>
                    <a:pt x="1670171" y="1666803"/>
                  </a:lnTo>
                  <a:lnTo>
                    <a:pt x="1310131" y="1666803"/>
                  </a:lnTo>
                  <a:lnTo>
                    <a:pt x="1310131" y="1306763"/>
                  </a:lnTo>
                  <a:lnTo>
                    <a:pt x="1411850" y="1408482"/>
                  </a:lnTo>
                  <a:cubicBezTo>
                    <a:pt x="1753828" y="1064853"/>
                    <a:pt x="1753267" y="509063"/>
                    <a:pt x="1410251" y="166047"/>
                  </a:cubicBezTo>
                  <a:cubicBezTo>
                    <a:pt x="1066674" y="-177531"/>
                    <a:pt x="509625" y="-177531"/>
                    <a:pt x="166047" y="166047"/>
                  </a:cubicBezTo>
                  <a:cubicBezTo>
                    <a:pt x="-177530" y="509624"/>
                    <a:pt x="-177530" y="1066673"/>
                    <a:pt x="166047" y="1410251"/>
                  </a:cubicBezTo>
                  <a:lnTo>
                    <a:pt x="0" y="1576298"/>
                  </a:lnTo>
                  <a:cubicBezTo>
                    <a:pt x="-435283" y="1141015"/>
                    <a:pt x="-435283" y="435283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8" name="ïṧļiďè"/>
            <p:cNvSpPr/>
            <p:nvPr/>
          </p:nvSpPr>
          <p:spPr bwMode="auto">
            <a:xfrm>
              <a:off x="6467601" y="4429775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9" name="ïşļíḍe"/>
            <p:cNvSpPr/>
            <p:nvPr/>
          </p:nvSpPr>
          <p:spPr bwMode="auto">
            <a:xfrm>
              <a:off x="5100959" y="3392470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0" name="íṡľiḓe"/>
            <p:cNvSpPr/>
            <p:nvPr/>
          </p:nvSpPr>
          <p:spPr bwMode="auto">
            <a:xfrm>
              <a:off x="5087888" y="1993970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1" name="ïṧļiḋé"/>
            <p:cNvSpPr/>
            <p:nvPr/>
          </p:nvSpPr>
          <p:spPr bwMode="auto">
            <a:xfrm>
              <a:off x="6452582" y="3037221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ïṥľiḓe"/>
            <p:cNvGrpSpPr/>
            <p:nvPr/>
          </p:nvGrpSpPr>
          <p:grpSpPr>
            <a:xfrm>
              <a:off x="2010025" y="1758006"/>
              <a:ext cx="2781989" cy="789896"/>
              <a:chOff x="930114" y="1808820"/>
              <a:chExt cx="2781989" cy="789896"/>
            </a:xfrm>
          </p:grpSpPr>
          <p:sp>
            <p:nvSpPr>
              <p:cNvPr id="22" name="ïşlïdè"/>
              <p:cNvSpPr txBox="1"/>
              <p:nvPr/>
            </p:nvSpPr>
            <p:spPr bwMode="auto">
              <a:xfrm>
                <a:off x="1522148" y="1808820"/>
                <a:ext cx="2189954" cy="328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540000" bIns="0" anchor="t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r"/>
                <a:r>
                  <a:rPr lang="zh-CN" altLang="en-US" sz="2135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3" name="iŝḷiďè"/>
              <p:cNvSpPr txBox="1"/>
              <p:nvPr/>
            </p:nvSpPr>
            <p:spPr bwMode="auto">
              <a:xfrm>
                <a:off x="930114" y="2137051"/>
                <a:ext cx="2781989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540000" bIns="0" anchor="t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0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r>
                  <a:rPr lang="zh-CN" altLang="en-US" sz="10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  <a:br>
                  <a:rPr lang="zh-CN" altLang="en-US" sz="1000" b="1" dirty="0">
                    <a:solidFill>
                      <a:srgbClr val="2D2D30"/>
                    </a:solidFill>
                    <a:cs typeface="+mn-ea"/>
                    <a:sym typeface="+mn-lt"/>
                  </a:rPr>
                </a:br>
                <a:endParaRPr lang="zh-CN" altLang="en-US" sz="1000" b="1" dirty="0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išlîďê"/>
            <p:cNvGrpSpPr/>
            <p:nvPr/>
          </p:nvGrpSpPr>
          <p:grpSpPr>
            <a:xfrm>
              <a:off x="7580502" y="2983974"/>
              <a:ext cx="2781989" cy="789896"/>
              <a:chOff x="8436262" y="1808820"/>
              <a:chExt cx="2781989" cy="789896"/>
            </a:xfrm>
          </p:grpSpPr>
          <p:sp>
            <p:nvSpPr>
              <p:cNvPr id="20" name="ïslíḍé"/>
              <p:cNvSpPr txBox="1"/>
              <p:nvPr/>
            </p:nvSpPr>
            <p:spPr bwMode="auto">
              <a:xfrm>
                <a:off x="8436262" y="1808820"/>
                <a:ext cx="2189954" cy="328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540000" tIns="0" rIns="0" bIns="0" anchor="t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2135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1" name="îSļïḓé"/>
              <p:cNvSpPr txBox="1"/>
              <p:nvPr/>
            </p:nvSpPr>
            <p:spPr bwMode="auto">
              <a:xfrm>
                <a:off x="8436262" y="2137051"/>
                <a:ext cx="2781989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540000" tIns="0" rIns="0" bIns="0" anchor="t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r>
                  <a:rPr lang="zh-CN" altLang="en-US" sz="10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  <a:br>
                  <a:rPr lang="zh-CN" altLang="en-US" sz="1000" b="1" dirty="0">
                    <a:solidFill>
                      <a:srgbClr val="2D2D30"/>
                    </a:solidFill>
                    <a:cs typeface="+mn-ea"/>
                    <a:sym typeface="+mn-lt"/>
                  </a:rPr>
                </a:br>
                <a:endParaRPr lang="zh-CN" altLang="en-US" sz="1000" b="1" dirty="0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i$ľïḑè"/>
            <p:cNvGrpSpPr/>
            <p:nvPr/>
          </p:nvGrpSpPr>
          <p:grpSpPr>
            <a:xfrm>
              <a:off x="1595501" y="3391043"/>
              <a:ext cx="3218677" cy="789896"/>
              <a:chOff x="930114" y="1808820"/>
              <a:chExt cx="2781989" cy="789896"/>
            </a:xfrm>
          </p:grpSpPr>
          <p:sp>
            <p:nvSpPr>
              <p:cNvPr id="18" name="iś1ïḍê"/>
              <p:cNvSpPr txBox="1"/>
              <p:nvPr/>
            </p:nvSpPr>
            <p:spPr bwMode="auto">
              <a:xfrm>
                <a:off x="1819267" y="1808820"/>
                <a:ext cx="1892835" cy="328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540000" bIns="0" anchor="t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r"/>
                <a:r>
                  <a:rPr lang="zh-CN" altLang="en-US" sz="2135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9" name="íŝļïḋê"/>
              <p:cNvSpPr txBox="1"/>
              <p:nvPr/>
            </p:nvSpPr>
            <p:spPr bwMode="auto">
              <a:xfrm>
                <a:off x="930114" y="2137051"/>
                <a:ext cx="2781989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540000" bIns="0" anchor="t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10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r>
                  <a:rPr lang="zh-CN" altLang="en-US" sz="10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  <a:br>
                  <a:rPr lang="zh-CN" altLang="en-US" sz="1000" b="1" dirty="0">
                    <a:solidFill>
                      <a:srgbClr val="2D2D30"/>
                    </a:solidFill>
                    <a:cs typeface="+mn-ea"/>
                    <a:sym typeface="+mn-lt"/>
                  </a:rPr>
                </a:br>
                <a:endParaRPr lang="zh-CN" altLang="en-US" sz="1000" b="1" dirty="0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ïṧḻíḋé"/>
            <p:cNvGrpSpPr/>
            <p:nvPr/>
          </p:nvGrpSpPr>
          <p:grpSpPr>
            <a:xfrm>
              <a:off x="7599662" y="4427967"/>
              <a:ext cx="2781989" cy="789896"/>
              <a:chOff x="8436262" y="1808820"/>
              <a:chExt cx="2781989" cy="789896"/>
            </a:xfrm>
          </p:grpSpPr>
          <p:sp>
            <p:nvSpPr>
              <p:cNvPr id="16" name="iṧḷíḍé"/>
              <p:cNvSpPr txBox="1"/>
              <p:nvPr/>
            </p:nvSpPr>
            <p:spPr bwMode="auto">
              <a:xfrm>
                <a:off x="8436262" y="1808820"/>
                <a:ext cx="2189954" cy="328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540000" tIns="0" rIns="0" bIns="0" anchor="t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2135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7" name="íśľiḍé"/>
              <p:cNvSpPr txBox="1"/>
              <p:nvPr/>
            </p:nvSpPr>
            <p:spPr bwMode="auto">
              <a:xfrm>
                <a:off x="8436262" y="2137051"/>
                <a:ext cx="2781989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540000" tIns="0" rIns="0" bIns="0" anchor="t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r>
                  <a:rPr lang="zh-CN" altLang="en-US" sz="10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  <a:br>
                  <a:rPr lang="zh-CN" altLang="en-US" sz="1000" b="1" dirty="0">
                    <a:solidFill>
                      <a:srgbClr val="2D2D30"/>
                    </a:solidFill>
                    <a:cs typeface="+mn-ea"/>
                    <a:sym typeface="+mn-lt"/>
                  </a:rPr>
                </a:br>
                <a:endParaRPr lang="zh-CN" altLang="en-US" sz="1000" b="1" dirty="0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7784139-E261-4508-BA7F-DB5E2D37DBAA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B6A4AD0-0F49-42E7-8A2F-642D5E028183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3ADD5BD3-0418-46D0-BD98-19F4AAB19FFB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04C439B4-5419-40C4-9607-3CD31BA6F7B1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7392401C-52B5-486B-BFB8-E5666B49BB4E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03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C96535AE-66BB-46D6-9465-9E6726724EC5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0A125A17-0DFB-4F7E-9CC1-7D7E07A70C25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DE4BDD03-A351-422A-8DBC-1ED4F9CDAAB9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0660b1e-6a52-4b8b-85cb-ab9f839666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382309" y="1827184"/>
            <a:ext cx="9427382" cy="3929675"/>
            <a:chOff x="1023504" y="1842644"/>
            <a:chExt cx="10160464" cy="4235250"/>
          </a:xfrm>
        </p:grpSpPr>
        <p:sp>
          <p:nvSpPr>
            <p:cNvPr id="4" name="ísḷîḑé"/>
            <p:cNvSpPr/>
            <p:nvPr/>
          </p:nvSpPr>
          <p:spPr>
            <a:xfrm>
              <a:off x="4092202" y="2037272"/>
              <a:ext cx="4058716" cy="3046193"/>
            </a:xfrm>
            <a:custGeom>
              <a:avLst/>
              <a:gdLst>
                <a:gd name="connsiteX0" fmla="*/ 242980 w 3585882"/>
                <a:gd name="connsiteY0" fmla="*/ 2691317 h 2782757"/>
                <a:gd name="connsiteX1" fmla="*/ 0 w 3585882"/>
                <a:gd name="connsiteY1" fmla="*/ 1792941 h 2782757"/>
                <a:gd name="connsiteX2" fmla="*/ 1792941 w 3585882"/>
                <a:gd name="connsiteY2" fmla="*/ 0 h 2782757"/>
                <a:gd name="connsiteX3" fmla="*/ 3585882 w 3585882"/>
                <a:gd name="connsiteY3" fmla="*/ 1792941 h 2782757"/>
                <a:gd name="connsiteX4" fmla="*/ 3342903 w 3585882"/>
                <a:gd name="connsiteY4" fmla="*/ 2691317 h 2782757"/>
                <a:gd name="connsiteX5" fmla="*/ 334420 w 3585882"/>
                <a:gd name="connsiteY5" fmla="*/ 2782757 h 2782757"/>
                <a:gd name="connsiteX0-1" fmla="*/ 242980 w 3585882"/>
                <a:gd name="connsiteY0-2" fmla="*/ 2691317 h 2691317"/>
                <a:gd name="connsiteX1-3" fmla="*/ 0 w 3585882"/>
                <a:gd name="connsiteY1-4" fmla="*/ 1792941 h 2691317"/>
                <a:gd name="connsiteX2-5" fmla="*/ 1792941 w 3585882"/>
                <a:gd name="connsiteY2-6" fmla="*/ 0 h 2691317"/>
                <a:gd name="connsiteX3-7" fmla="*/ 3585882 w 3585882"/>
                <a:gd name="connsiteY3-8" fmla="*/ 1792941 h 2691317"/>
                <a:gd name="connsiteX4-9" fmla="*/ 3342903 w 3585882"/>
                <a:gd name="connsiteY4-10" fmla="*/ 2691317 h 26913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585882" h="2691317">
                  <a:moveTo>
                    <a:pt x="242980" y="2691317"/>
                  </a:moveTo>
                  <a:cubicBezTo>
                    <a:pt x="87926" y="2427846"/>
                    <a:pt x="0" y="2120662"/>
                    <a:pt x="0" y="1792941"/>
                  </a:cubicBezTo>
                  <a:cubicBezTo>
                    <a:pt x="0" y="802727"/>
                    <a:pt x="802727" y="0"/>
                    <a:pt x="1792941" y="0"/>
                  </a:cubicBezTo>
                  <a:cubicBezTo>
                    <a:pt x="2783155" y="0"/>
                    <a:pt x="3585882" y="802727"/>
                    <a:pt x="3585882" y="1792941"/>
                  </a:cubicBezTo>
                  <a:cubicBezTo>
                    <a:pt x="3585882" y="2120662"/>
                    <a:pt x="3497956" y="2427846"/>
                    <a:pt x="3342903" y="2691317"/>
                  </a:cubicBezTo>
                </a:path>
              </a:pathLst>
            </a:custGeom>
            <a:noFill/>
            <a:ln w="88900" cap="rnd">
              <a:solidFill>
                <a:srgbClr val="2D2D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5" name="îṧḻiḑê"/>
            <p:cNvSpPr/>
            <p:nvPr/>
          </p:nvSpPr>
          <p:spPr>
            <a:xfrm>
              <a:off x="6923157" y="2047417"/>
              <a:ext cx="659540" cy="659540"/>
            </a:xfrm>
            <a:prstGeom prst="ellipse">
              <a:avLst/>
            </a:prstGeom>
            <a:solidFill>
              <a:srgbClr val="EEEAE1"/>
            </a:solidFill>
            <a:ln>
              <a:solidFill>
                <a:srgbClr val="EEEA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6" name="îšļiḑe"/>
            <p:cNvSpPr/>
            <p:nvPr/>
          </p:nvSpPr>
          <p:spPr>
            <a:xfrm>
              <a:off x="7805928" y="3762225"/>
              <a:ext cx="659540" cy="659540"/>
            </a:xfrm>
            <a:prstGeom prst="ellipse">
              <a:avLst/>
            </a:prstGeom>
            <a:solidFill>
              <a:srgbClr val="EEEAE1"/>
            </a:solidFill>
            <a:ln>
              <a:solidFill>
                <a:srgbClr val="EEEA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7" name="íṥľíḋe"/>
            <p:cNvSpPr/>
            <p:nvPr/>
          </p:nvSpPr>
          <p:spPr>
            <a:xfrm>
              <a:off x="3777653" y="3762225"/>
              <a:ext cx="659540" cy="659540"/>
            </a:xfrm>
            <a:prstGeom prst="ellipse">
              <a:avLst/>
            </a:prstGeom>
            <a:solidFill>
              <a:srgbClr val="EEEA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8" name="iṥļïḓe"/>
            <p:cNvSpPr/>
            <p:nvPr/>
          </p:nvSpPr>
          <p:spPr>
            <a:xfrm>
              <a:off x="4660422" y="2047417"/>
              <a:ext cx="659540" cy="659540"/>
            </a:xfrm>
            <a:prstGeom prst="ellipse">
              <a:avLst/>
            </a:prstGeom>
            <a:solidFill>
              <a:srgbClr val="EEEAE1"/>
            </a:solidFill>
            <a:ln>
              <a:solidFill>
                <a:srgbClr val="EEEA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íṧļíḋè"/>
            <p:cNvGrpSpPr/>
            <p:nvPr/>
          </p:nvGrpSpPr>
          <p:grpSpPr>
            <a:xfrm>
              <a:off x="1707442" y="1842644"/>
              <a:ext cx="2391240" cy="731352"/>
              <a:chOff x="851187" y="2293341"/>
              <a:chExt cx="2112664" cy="646150"/>
            </a:xfrm>
          </p:grpSpPr>
          <p:sp>
            <p:nvSpPr>
              <p:cNvPr id="25" name="íSḻîḍe"/>
              <p:cNvSpPr txBox="1"/>
              <p:nvPr/>
            </p:nvSpPr>
            <p:spPr bwMode="auto">
              <a:xfrm>
                <a:off x="851187" y="2547925"/>
                <a:ext cx="2112664" cy="39156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 marL="0" indent="0" algn="r">
                  <a:lnSpc>
                    <a:spcPct val="120000"/>
                  </a:lnSpc>
                  <a:defRPr/>
                </a:pPr>
                <a:r>
                  <a:rPr lang="zh-CN" altLang="en-US" sz="12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r>
                  <a:rPr lang="zh-CN" altLang="en-US" sz="1200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26" name="îṥḻiḓè"/>
              <p:cNvSpPr txBox="1"/>
              <p:nvPr/>
            </p:nvSpPr>
            <p:spPr bwMode="auto">
              <a:xfrm>
                <a:off x="1014550" y="229334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10000"/>
              </a:bodyPr>
              <a:lstStyle/>
              <a:p>
                <a:pPr algn="r">
                  <a:buClr>
                    <a:prstClr val="white"/>
                  </a:buClr>
                  <a:defRPr/>
                </a:pPr>
                <a:r>
                  <a:rPr lang="zh-CN" altLang="en-US" sz="16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10" name="íṩļiḋè"/>
            <p:cNvGrpSpPr/>
            <p:nvPr/>
          </p:nvGrpSpPr>
          <p:grpSpPr>
            <a:xfrm>
              <a:off x="8115383" y="1864805"/>
              <a:ext cx="2304115" cy="731352"/>
              <a:chOff x="789450" y="2293341"/>
              <a:chExt cx="2035689" cy="646150"/>
            </a:xfrm>
          </p:grpSpPr>
          <p:sp>
            <p:nvSpPr>
              <p:cNvPr id="23" name="iṡḷïďè"/>
              <p:cNvSpPr txBox="1"/>
              <p:nvPr/>
            </p:nvSpPr>
            <p:spPr bwMode="auto">
              <a:xfrm>
                <a:off x="789450" y="2547925"/>
                <a:ext cx="2035689" cy="39156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 marL="0" indent="0">
                  <a:lnSpc>
                    <a:spcPct val="120000"/>
                  </a:lnSpc>
                  <a:defRPr/>
                </a:pPr>
                <a:r>
                  <a:rPr lang="zh-CN" altLang="en-US" sz="12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r>
                  <a:rPr lang="zh-CN" altLang="en-US" sz="1200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24" name="îsľiḓè"/>
              <p:cNvSpPr txBox="1"/>
              <p:nvPr/>
            </p:nvSpPr>
            <p:spPr bwMode="auto">
              <a:xfrm>
                <a:off x="789450" y="229334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10000"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zh-CN" altLang="en-US" sz="16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11" name="ïSľîḑê"/>
            <p:cNvGrpSpPr/>
            <p:nvPr/>
          </p:nvGrpSpPr>
          <p:grpSpPr>
            <a:xfrm>
              <a:off x="1023504" y="3783939"/>
              <a:ext cx="2294772" cy="731350"/>
              <a:chOff x="363923" y="3875651"/>
              <a:chExt cx="2027434" cy="646149"/>
            </a:xfrm>
          </p:grpSpPr>
          <p:sp>
            <p:nvSpPr>
              <p:cNvPr id="21" name="isḻîḍe"/>
              <p:cNvSpPr txBox="1"/>
              <p:nvPr/>
            </p:nvSpPr>
            <p:spPr bwMode="auto">
              <a:xfrm>
                <a:off x="363923" y="4130234"/>
                <a:ext cx="2027434" cy="39156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 marL="0" indent="0" algn="r">
                  <a:lnSpc>
                    <a:spcPct val="120000"/>
                  </a:lnSpc>
                  <a:defRPr/>
                </a:pPr>
                <a:r>
                  <a:rPr lang="zh-CN" altLang="en-US" sz="12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r>
                  <a:rPr lang="zh-CN" altLang="en-US" sz="1200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22" name="iŝ1ïḓé"/>
              <p:cNvSpPr txBox="1"/>
              <p:nvPr/>
            </p:nvSpPr>
            <p:spPr bwMode="auto">
              <a:xfrm>
                <a:off x="442056" y="387565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10000"/>
              </a:bodyPr>
              <a:lstStyle/>
              <a:p>
                <a:pPr algn="r">
                  <a:buClr>
                    <a:prstClr val="white"/>
                  </a:buClr>
                  <a:defRPr/>
                </a:pPr>
                <a:r>
                  <a:rPr lang="zh-CN" altLang="en-US" sz="16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12" name="isľîḋe"/>
            <p:cNvGrpSpPr/>
            <p:nvPr/>
          </p:nvGrpSpPr>
          <p:grpSpPr>
            <a:xfrm>
              <a:off x="8868308" y="3806103"/>
              <a:ext cx="2315660" cy="731352"/>
              <a:chOff x="789450" y="2293341"/>
              <a:chExt cx="2045889" cy="646150"/>
            </a:xfrm>
          </p:grpSpPr>
          <p:sp>
            <p:nvSpPr>
              <p:cNvPr id="19" name="işľíḍe"/>
              <p:cNvSpPr txBox="1"/>
              <p:nvPr/>
            </p:nvSpPr>
            <p:spPr bwMode="auto">
              <a:xfrm>
                <a:off x="789450" y="2547925"/>
                <a:ext cx="2045889" cy="39156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 marL="0" indent="0">
                  <a:lnSpc>
                    <a:spcPct val="120000"/>
                  </a:lnSpc>
                  <a:defRPr/>
                </a:pPr>
                <a:r>
                  <a:rPr lang="zh-CN" altLang="en-US" sz="12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r>
                  <a:rPr lang="zh-CN" altLang="en-US" sz="1200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20" name="iṡḷidê"/>
              <p:cNvSpPr txBox="1"/>
              <p:nvPr/>
            </p:nvSpPr>
            <p:spPr bwMode="auto">
              <a:xfrm>
                <a:off x="789450" y="2293341"/>
                <a:ext cx="1949300" cy="21753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10000"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zh-CN" altLang="en-US" sz="16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13" name="í$ļiḋé"/>
            <p:cNvSpPr txBox="1"/>
            <p:nvPr/>
          </p:nvSpPr>
          <p:spPr bwMode="auto">
            <a:xfrm>
              <a:off x="4474288" y="5770117"/>
              <a:ext cx="3294543" cy="307777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2000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" name="îślîḍè"/>
            <p:cNvSpPr/>
            <p:nvPr/>
          </p:nvSpPr>
          <p:spPr bwMode="auto">
            <a:xfrm>
              <a:off x="4660422" y="2055363"/>
              <a:ext cx="633204" cy="633204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5" name="işlïde"/>
            <p:cNvSpPr/>
            <p:nvPr/>
          </p:nvSpPr>
          <p:spPr bwMode="auto">
            <a:xfrm>
              <a:off x="6948142" y="2047417"/>
              <a:ext cx="633204" cy="633204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6" name="íśļiďê"/>
            <p:cNvSpPr/>
            <p:nvPr/>
          </p:nvSpPr>
          <p:spPr bwMode="auto">
            <a:xfrm>
              <a:off x="7819095" y="3775393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7" name="ï$ḷídè"/>
            <p:cNvSpPr/>
            <p:nvPr/>
          </p:nvSpPr>
          <p:spPr bwMode="auto">
            <a:xfrm>
              <a:off x="3790821" y="3775393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8" name="îs1iḍe"/>
            <p:cNvSpPr/>
            <p:nvPr/>
          </p:nvSpPr>
          <p:spPr>
            <a:xfrm>
              <a:off x="4625422" y="2564904"/>
              <a:ext cx="3004448" cy="3003449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5EB5AB9-5508-49A5-AB4C-7A23210FCEE0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8E265C6-F0F6-464B-90F3-5DC258B4826C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DBFDFD37-B006-435C-8780-4612435673D4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ECA181B-AEF9-4881-BA86-534C33441127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F6E5DCEC-1B62-4B73-9C37-DC8D59B494B2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03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7B59313-AB84-4697-A59D-5959D3EC8BE1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5DFD8C50-F395-40B6-8D68-2410CC126293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EBB3369-FFC5-4A9E-8B7C-1467401EA6FE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4E549A82-E085-4527-89F0-3ECEC235B9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3D849C74-E35E-401A-8D32-35FDE72C714B}"/>
              </a:ext>
            </a:extLst>
          </p:cNvPr>
          <p:cNvSpPr/>
          <p:nvPr/>
        </p:nvSpPr>
        <p:spPr>
          <a:xfrm>
            <a:off x="0" y="4397332"/>
            <a:ext cx="12192000" cy="3057568"/>
          </a:xfrm>
          <a:custGeom>
            <a:avLst/>
            <a:gdLst>
              <a:gd name="connsiteX0" fmla="*/ 8826500 w 12192000"/>
              <a:gd name="connsiteY0" fmla="*/ 130 h 3057568"/>
              <a:gd name="connsiteX1" fmla="*/ 11277600 w 12192000"/>
              <a:gd name="connsiteY1" fmla="*/ 724030 h 3057568"/>
              <a:gd name="connsiteX2" fmla="*/ 12074922 w 12192000"/>
              <a:gd name="connsiteY2" fmla="*/ 394624 h 3057568"/>
              <a:gd name="connsiteX3" fmla="*/ 12192000 w 12192000"/>
              <a:gd name="connsiteY3" fmla="*/ 289240 h 3057568"/>
              <a:gd name="connsiteX4" fmla="*/ 12192000 w 12192000"/>
              <a:gd name="connsiteY4" fmla="*/ 3057568 h 3057568"/>
              <a:gd name="connsiteX5" fmla="*/ 0 w 12192000"/>
              <a:gd name="connsiteY5" fmla="*/ 3057568 h 3057568"/>
              <a:gd name="connsiteX6" fmla="*/ 0 w 12192000"/>
              <a:gd name="connsiteY6" fmla="*/ 222270 h 3057568"/>
              <a:gd name="connsiteX7" fmla="*/ 120111 w 12192000"/>
              <a:gd name="connsiteY7" fmla="*/ 303535 h 3057568"/>
              <a:gd name="connsiteX8" fmla="*/ 1371600 w 12192000"/>
              <a:gd name="connsiteY8" fmla="*/ 749430 h 3057568"/>
              <a:gd name="connsiteX9" fmla="*/ 4203700 w 12192000"/>
              <a:gd name="connsiteY9" fmla="*/ 190630 h 3057568"/>
              <a:gd name="connsiteX10" fmla="*/ 6553200 w 12192000"/>
              <a:gd name="connsiteY10" fmla="*/ 660530 h 3057568"/>
              <a:gd name="connsiteX11" fmla="*/ 8826500 w 12192000"/>
              <a:gd name="connsiteY11" fmla="*/ 130 h 305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057568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4"/>
                  <a:pt x="12074922" y="394624"/>
                </a:cubicBezTo>
                <a:lnTo>
                  <a:pt x="12192000" y="289240"/>
                </a:lnTo>
                <a:lnTo>
                  <a:pt x="12192000" y="3057568"/>
                </a:lnTo>
                <a:lnTo>
                  <a:pt x="0" y="3057568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1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图形 4">
            <a:extLst>
              <a:ext uri="{FF2B5EF4-FFF2-40B4-BE49-F238E27FC236}">
                <a16:creationId xmlns:a16="http://schemas.microsoft.com/office/drawing/2014/main" id="{AE2B7E36-5E5B-439F-9D11-EE577D23F58B}"/>
              </a:ext>
            </a:extLst>
          </p:cNvPr>
          <p:cNvSpPr/>
          <p:nvPr/>
        </p:nvSpPr>
        <p:spPr>
          <a:xfrm>
            <a:off x="596900" y="3157182"/>
            <a:ext cx="11099800" cy="4172068"/>
          </a:xfrm>
          <a:custGeom>
            <a:avLst/>
            <a:gdLst>
              <a:gd name="connsiteX0" fmla="*/ 6021388 w 11698287"/>
              <a:gd name="connsiteY0" fmla="*/ 3438172 h 4397022"/>
              <a:gd name="connsiteX1" fmla="*/ 6021388 w 11698287"/>
              <a:gd name="connsiteY1" fmla="*/ 3539772 h 4397022"/>
              <a:gd name="connsiteX2" fmla="*/ 6046788 w 11698287"/>
              <a:gd name="connsiteY2" fmla="*/ 3755672 h 4397022"/>
              <a:gd name="connsiteX3" fmla="*/ 5894388 w 11698287"/>
              <a:gd name="connsiteY3" fmla="*/ 3895372 h 4397022"/>
              <a:gd name="connsiteX4" fmla="*/ 5824538 w 11698287"/>
              <a:gd name="connsiteY4" fmla="*/ 3000022 h 4397022"/>
              <a:gd name="connsiteX5" fmla="*/ 5824538 w 11698287"/>
              <a:gd name="connsiteY5" fmla="*/ 2866672 h 4397022"/>
              <a:gd name="connsiteX6" fmla="*/ 5837238 w 11698287"/>
              <a:gd name="connsiteY6" fmla="*/ 2822222 h 4397022"/>
              <a:gd name="connsiteX7" fmla="*/ 6021388 w 11698287"/>
              <a:gd name="connsiteY7" fmla="*/ 3438172 h 4397022"/>
              <a:gd name="connsiteX8" fmla="*/ 3748088 w 11698287"/>
              <a:gd name="connsiteY8" fmla="*/ 1996722 h 4397022"/>
              <a:gd name="connsiteX9" fmla="*/ 3735388 w 11698287"/>
              <a:gd name="connsiteY9" fmla="*/ 2060222 h 4397022"/>
              <a:gd name="connsiteX10" fmla="*/ 3754438 w 11698287"/>
              <a:gd name="connsiteY10" fmla="*/ 2111022 h 4397022"/>
              <a:gd name="connsiteX11" fmla="*/ 3786188 w 11698287"/>
              <a:gd name="connsiteY11" fmla="*/ 2098322 h 4397022"/>
              <a:gd name="connsiteX12" fmla="*/ 3817938 w 11698287"/>
              <a:gd name="connsiteY12" fmla="*/ 2111022 h 4397022"/>
              <a:gd name="connsiteX13" fmla="*/ 3836988 w 11698287"/>
              <a:gd name="connsiteY13" fmla="*/ 2168172 h 4397022"/>
              <a:gd name="connsiteX14" fmla="*/ 3944938 w 11698287"/>
              <a:gd name="connsiteY14" fmla="*/ 2815872 h 4397022"/>
              <a:gd name="connsiteX15" fmla="*/ 3938588 w 11698287"/>
              <a:gd name="connsiteY15" fmla="*/ 2955572 h 4397022"/>
              <a:gd name="connsiteX16" fmla="*/ 3792538 w 11698287"/>
              <a:gd name="connsiteY16" fmla="*/ 3025422 h 4397022"/>
              <a:gd name="connsiteX17" fmla="*/ 3767138 w 11698287"/>
              <a:gd name="connsiteY17" fmla="*/ 2993672 h 4397022"/>
              <a:gd name="connsiteX18" fmla="*/ 3627438 w 11698287"/>
              <a:gd name="connsiteY18" fmla="*/ 2949222 h 4397022"/>
              <a:gd name="connsiteX19" fmla="*/ 3544888 w 11698287"/>
              <a:gd name="connsiteY19" fmla="*/ 2803172 h 4397022"/>
              <a:gd name="connsiteX20" fmla="*/ 3551238 w 11698287"/>
              <a:gd name="connsiteY20" fmla="*/ 2758722 h 4397022"/>
              <a:gd name="connsiteX21" fmla="*/ 3551238 w 11698287"/>
              <a:gd name="connsiteY21" fmla="*/ 2669822 h 4397022"/>
              <a:gd name="connsiteX22" fmla="*/ 3563938 w 11698287"/>
              <a:gd name="connsiteY22" fmla="*/ 2530122 h 4397022"/>
              <a:gd name="connsiteX23" fmla="*/ 3614738 w 11698287"/>
              <a:gd name="connsiteY23" fmla="*/ 2384072 h 4397022"/>
              <a:gd name="connsiteX24" fmla="*/ 3729038 w 11698287"/>
              <a:gd name="connsiteY24" fmla="*/ 1996722 h 4397022"/>
              <a:gd name="connsiteX25" fmla="*/ 3748088 w 11698287"/>
              <a:gd name="connsiteY25" fmla="*/ 1996722 h 4397022"/>
              <a:gd name="connsiteX26" fmla="*/ 11558587 w 11698287"/>
              <a:gd name="connsiteY26" fmla="*/ 2276122 h 4397022"/>
              <a:gd name="connsiteX27" fmla="*/ 11514137 w 11698287"/>
              <a:gd name="connsiteY27" fmla="*/ 2320572 h 4397022"/>
              <a:gd name="connsiteX28" fmla="*/ 11431587 w 11698287"/>
              <a:gd name="connsiteY28" fmla="*/ 1945922 h 4397022"/>
              <a:gd name="connsiteX29" fmla="*/ 11558587 w 11698287"/>
              <a:gd name="connsiteY29" fmla="*/ 2276122 h 4397022"/>
              <a:gd name="connsiteX30" fmla="*/ 9532937 w 11698287"/>
              <a:gd name="connsiteY30" fmla="*/ 2066572 h 4397022"/>
              <a:gd name="connsiteX31" fmla="*/ 9520237 w 11698287"/>
              <a:gd name="connsiteY31" fmla="*/ 1964972 h 4397022"/>
              <a:gd name="connsiteX32" fmla="*/ 9532937 w 11698287"/>
              <a:gd name="connsiteY32" fmla="*/ 1876072 h 4397022"/>
              <a:gd name="connsiteX33" fmla="*/ 9532937 w 11698287"/>
              <a:gd name="connsiteY33" fmla="*/ 2066572 h 4397022"/>
              <a:gd name="connsiteX34" fmla="*/ 10383837 w 11698287"/>
              <a:gd name="connsiteY34" fmla="*/ 1964972 h 4397022"/>
              <a:gd name="connsiteX35" fmla="*/ 10352087 w 11698287"/>
              <a:gd name="connsiteY35" fmla="*/ 2111022 h 4397022"/>
              <a:gd name="connsiteX36" fmla="*/ 10358437 w 11698287"/>
              <a:gd name="connsiteY36" fmla="*/ 1863372 h 4397022"/>
              <a:gd name="connsiteX37" fmla="*/ 10383837 w 11698287"/>
              <a:gd name="connsiteY37" fmla="*/ 1964972 h 4397022"/>
              <a:gd name="connsiteX38" fmla="*/ 8542337 w 11698287"/>
              <a:gd name="connsiteY38" fmla="*/ 1285522 h 4397022"/>
              <a:gd name="connsiteX39" fmla="*/ 8637587 w 11698287"/>
              <a:gd name="connsiteY39" fmla="*/ 1222022 h 4397022"/>
              <a:gd name="connsiteX40" fmla="*/ 8637587 w 11698287"/>
              <a:gd name="connsiteY40" fmla="*/ 1285522 h 4397022"/>
              <a:gd name="connsiteX41" fmla="*/ 8580437 w 11698287"/>
              <a:gd name="connsiteY41" fmla="*/ 1431572 h 4397022"/>
              <a:gd name="connsiteX42" fmla="*/ 8402637 w 11698287"/>
              <a:gd name="connsiteY42" fmla="*/ 1437922 h 4397022"/>
              <a:gd name="connsiteX43" fmla="*/ 8415337 w 11698287"/>
              <a:gd name="connsiteY43" fmla="*/ 1361722 h 4397022"/>
              <a:gd name="connsiteX44" fmla="*/ 8497887 w 11698287"/>
              <a:gd name="connsiteY44" fmla="*/ 1209322 h 4397022"/>
              <a:gd name="connsiteX45" fmla="*/ 8542337 w 11698287"/>
              <a:gd name="connsiteY45" fmla="*/ 1285522 h 4397022"/>
              <a:gd name="connsiteX46" fmla="*/ 1449388 w 11698287"/>
              <a:gd name="connsiteY46" fmla="*/ 1209322 h 4397022"/>
              <a:gd name="connsiteX47" fmla="*/ 1468438 w 11698287"/>
              <a:gd name="connsiteY47" fmla="*/ 1253772 h 4397022"/>
              <a:gd name="connsiteX48" fmla="*/ 1398588 w 11698287"/>
              <a:gd name="connsiteY48" fmla="*/ 1437922 h 4397022"/>
              <a:gd name="connsiteX49" fmla="*/ 1373188 w 11698287"/>
              <a:gd name="connsiteY49" fmla="*/ 1437922 h 4397022"/>
              <a:gd name="connsiteX50" fmla="*/ 1373188 w 11698287"/>
              <a:gd name="connsiteY50" fmla="*/ 1342672 h 4397022"/>
              <a:gd name="connsiteX51" fmla="*/ 1417638 w 11698287"/>
              <a:gd name="connsiteY51" fmla="*/ 1190272 h 4397022"/>
              <a:gd name="connsiteX52" fmla="*/ 1449388 w 11698287"/>
              <a:gd name="connsiteY52" fmla="*/ 1209322 h 4397022"/>
              <a:gd name="connsiteX53" fmla="*/ 8694737 w 11698287"/>
              <a:gd name="connsiteY53" fmla="*/ 1177572 h 4397022"/>
              <a:gd name="connsiteX54" fmla="*/ 8656637 w 11698287"/>
              <a:gd name="connsiteY54" fmla="*/ 1260122 h 4397022"/>
              <a:gd name="connsiteX55" fmla="*/ 8656637 w 11698287"/>
              <a:gd name="connsiteY55" fmla="*/ 1183922 h 4397022"/>
              <a:gd name="connsiteX56" fmla="*/ 8688387 w 11698287"/>
              <a:gd name="connsiteY56" fmla="*/ 1126772 h 4397022"/>
              <a:gd name="connsiteX57" fmla="*/ 8694737 w 11698287"/>
              <a:gd name="connsiteY57" fmla="*/ 1177572 h 4397022"/>
              <a:gd name="connsiteX58" fmla="*/ 477838 w 11698287"/>
              <a:gd name="connsiteY58" fmla="*/ 1272822 h 4397022"/>
              <a:gd name="connsiteX59" fmla="*/ 465138 w 11698287"/>
              <a:gd name="connsiteY59" fmla="*/ 1342672 h 4397022"/>
              <a:gd name="connsiteX60" fmla="*/ 388938 w 11698287"/>
              <a:gd name="connsiteY60" fmla="*/ 1298222 h 4397022"/>
              <a:gd name="connsiteX61" fmla="*/ 369888 w 11698287"/>
              <a:gd name="connsiteY61" fmla="*/ 1241072 h 4397022"/>
              <a:gd name="connsiteX62" fmla="*/ 344488 w 11698287"/>
              <a:gd name="connsiteY62" fmla="*/ 1202972 h 4397022"/>
              <a:gd name="connsiteX63" fmla="*/ 388938 w 11698287"/>
              <a:gd name="connsiteY63" fmla="*/ 1101372 h 4397022"/>
              <a:gd name="connsiteX64" fmla="*/ 477838 w 11698287"/>
              <a:gd name="connsiteY64" fmla="*/ 1272822 h 4397022"/>
              <a:gd name="connsiteX65" fmla="*/ 11317287 w 11698287"/>
              <a:gd name="connsiteY65" fmla="*/ 1317272 h 4397022"/>
              <a:gd name="connsiteX66" fmla="*/ 11279187 w 11698287"/>
              <a:gd name="connsiteY66" fmla="*/ 1241072 h 4397022"/>
              <a:gd name="connsiteX67" fmla="*/ 11298237 w 11698287"/>
              <a:gd name="connsiteY67" fmla="*/ 1095022 h 4397022"/>
              <a:gd name="connsiteX68" fmla="*/ 11317287 w 11698287"/>
              <a:gd name="connsiteY68" fmla="*/ 1317272 h 4397022"/>
              <a:gd name="connsiteX69" fmla="*/ 10174287 w 11698287"/>
              <a:gd name="connsiteY69" fmla="*/ 1107722 h 4397022"/>
              <a:gd name="connsiteX70" fmla="*/ 10339387 w 11698287"/>
              <a:gd name="connsiteY70" fmla="*/ 1177572 h 4397022"/>
              <a:gd name="connsiteX71" fmla="*/ 10498137 w 11698287"/>
              <a:gd name="connsiteY71" fmla="*/ 1253772 h 4397022"/>
              <a:gd name="connsiteX72" fmla="*/ 10510837 w 11698287"/>
              <a:gd name="connsiteY72" fmla="*/ 1393472 h 4397022"/>
              <a:gd name="connsiteX73" fmla="*/ 10542587 w 11698287"/>
              <a:gd name="connsiteY73" fmla="*/ 1634772 h 4397022"/>
              <a:gd name="connsiteX74" fmla="*/ 10618787 w 11698287"/>
              <a:gd name="connsiteY74" fmla="*/ 1907822 h 4397022"/>
              <a:gd name="connsiteX75" fmla="*/ 10466387 w 11698287"/>
              <a:gd name="connsiteY75" fmla="*/ 2365022 h 4397022"/>
              <a:gd name="connsiteX76" fmla="*/ 10421937 w 11698287"/>
              <a:gd name="connsiteY76" fmla="*/ 2403122 h 4397022"/>
              <a:gd name="connsiteX77" fmla="*/ 10472737 w 11698287"/>
              <a:gd name="connsiteY77" fmla="*/ 2625372 h 4397022"/>
              <a:gd name="connsiteX78" fmla="*/ 10472737 w 11698287"/>
              <a:gd name="connsiteY78" fmla="*/ 2663472 h 4397022"/>
              <a:gd name="connsiteX79" fmla="*/ 10364787 w 11698287"/>
              <a:gd name="connsiteY79" fmla="*/ 2663472 h 4397022"/>
              <a:gd name="connsiteX80" fmla="*/ 10333037 w 11698287"/>
              <a:gd name="connsiteY80" fmla="*/ 3444522 h 4397022"/>
              <a:gd name="connsiteX81" fmla="*/ 10225087 w 11698287"/>
              <a:gd name="connsiteY81" fmla="*/ 4130322 h 4397022"/>
              <a:gd name="connsiteX82" fmla="*/ 10269537 w 11698287"/>
              <a:gd name="connsiteY82" fmla="*/ 4250972 h 4397022"/>
              <a:gd name="connsiteX83" fmla="*/ 10199687 w 11698287"/>
              <a:gd name="connsiteY83" fmla="*/ 4308122 h 4397022"/>
              <a:gd name="connsiteX84" fmla="*/ 10034587 w 11698287"/>
              <a:gd name="connsiteY84" fmla="*/ 4231922 h 4397022"/>
              <a:gd name="connsiteX85" fmla="*/ 10028237 w 11698287"/>
              <a:gd name="connsiteY85" fmla="*/ 4187472 h 4397022"/>
              <a:gd name="connsiteX86" fmla="*/ 10040937 w 11698287"/>
              <a:gd name="connsiteY86" fmla="*/ 4143022 h 4397022"/>
              <a:gd name="connsiteX87" fmla="*/ 10015537 w 11698287"/>
              <a:gd name="connsiteY87" fmla="*/ 4066822 h 4397022"/>
              <a:gd name="connsiteX88" fmla="*/ 10009187 w 11698287"/>
              <a:gd name="connsiteY88" fmla="*/ 3939822 h 4397022"/>
              <a:gd name="connsiteX89" fmla="*/ 10053637 w 11698287"/>
              <a:gd name="connsiteY89" fmla="*/ 3660422 h 4397022"/>
              <a:gd name="connsiteX90" fmla="*/ 10053637 w 11698287"/>
              <a:gd name="connsiteY90" fmla="*/ 3107972 h 4397022"/>
              <a:gd name="connsiteX91" fmla="*/ 10028237 w 11698287"/>
              <a:gd name="connsiteY91" fmla="*/ 2898422 h 4397022"/>
              <a:gd name="connsiteX92" fmla="*/ 9952037 w 11698287"/>
              <a:gd name="connsiteY92" fmla="*/ 2625372 h 4397022"/>
              <a:gd name="connsiteX93" fmla="*/ 9793287 w 11698287"/>
              <a:gd name="connsiteY93" fmla="*/ 3298472 h 4397022"/>
              <a:gd name="connsiteX94" fmla="*/ 9647237 w 11698287"/>
              <a:gd name="connsiteY94" fmla="*/ 3882672 h 4397022"/>
              <a:gd name="connsiteX95" fmla="*/ 9628187 w 11698287"/>
              <a:gd name="connsiteY95" fmla="*/ 3939822 h 4397022"/>
              <a:gd name="connsiteX96" fmla="*/ 9653587 w 11698287"/>
              <a:gd name="connsiteY96" fmla="*/ 4016022 h 4397022"/>
              <a:gd name="connsiteX97" fmla="*/ 9590087 w 11698287"/>
              <a:gd name="connsiteY97" fmla="*/ 4149372 h 4397022"/>
              <a:gd name="connsiteX98" fmla="*/ 9596437 w 11698287"/>
              <a:gd name="connsiteY98" fmla="*/ 4193822 h 4397022"/>
              <a:gd name="connsiteX99" fmla="*/ 9583737 w 11698287"/>
              <a:gd name="connsiteY99" fmla="*/ 4238272 h 4397022"/>
              <a:gd name="connsiteX100" fmla="*/ 9405937 w 11698287"/>
              <a:gd name="connsiteY100" fmla="*/ 4301772 h 4397022"/>
              <a:gd name="connsiteX101" fmla="*/ 9329737 w 11698287"/>
              <a:gd name="connsiteY101" fmla="*/ 4263672 h 4397022"/>
              <a:gd name="connsiteX102" fmla="*/ 9418637 w 11698287"/>
              <a:gd name="connsiteY102" fmla="*/ 4149372 h 4397022"/>
              <a:gd name="connsiteX103" fmla="*/ 9374187 w 11698287"/>
              <a:gd name="connsiteY103" fmla="*/ 3933472 h 4397022"/>
              <a:gd name="connsiteX104" fmla="*/ 9444037 w 11698287"/>
              <a:gd name="connsiteY104" fmla="*/ 3254022 h 4397022"/>
              <a:gd name="connsiteX105" fmla="*/ 9488487 w 11698287"/>
              <a:gd name="connsiteY105" fmla="*/ 2650772 h 4397022"/>
              <a:gd name="connsiteX106" fmla="*/ 9431337 w 11698287"/>
              <a:gd name="connsiteY106" fmla="*/ 2638072 h 4397022"/>
              <a:gd name="connsiteX107" fmla="*/ 9336087 w 11698287"/>
              <a:gd name="connsiteY107" fmla="*/ 2542822 h 4397022"/>
              <a:gd name="connsiteX108" fmla="*/ 9463087 w 11698287"/>
              <a:gd name="connsiteY108" fmla="*/ 2377722 h 4397022"/>
              <a:gd name="connsiteX109" fmla="*/ 9431337 w 11698287"/>
              <a:gd name="connsiteY109" fmla="*/ 2333272 h 4397022"/>
              <a:gd name="connsiteX110" fmla="*/ 9399587 w 11698287"/>
              <a:gd name="connsiteY110" fmla="*/ 2345972 h 4397022"/>
              <a:gd name="connsiteX111" fmla="*/ 9367837 w 11698287"/>
              <a:gd name="connsiteY111" fmla="*/ 2333272 h 4397022"/>
              <a:gd name="connsiteX112" fmla="*/ 9367837 w 11698287"/>
              <a:gd name="connsiteY112" fmla="*/ 2269772 h 4397022"/>
              <a:gd name="connsiteX113" fmla="*/ 9342437 w 11698287"/>
              <a:gd name="connsiteY113" fmla="*/ 2136422 h 4397022"/>
              <a:gd name="connsiteX114" fmla="*/ 9297987 w 11698287"/>
              <a:gd name="connsiteY114" fmla="*/ 1996722 h 4397022"/>
              <a:gd name="connsiteX115" fmla="*/ 9310687 w 11698287"/>
              <a:gd name="connsiteY115" fmla="*/ 1945922 h 4397022"/>
              <a:gd name="connsiteX116" fmla="*/ 9291637 w 11698287"/>
              <a:gd name="connsiteY116" fmla="*/ 1907822 h 4397022"/>
              <a:gd name="connsiteX117" fmla="*/ 9310687 w 11698287"/>
              <a:gd name="connsiteY117" fmla="*/ 1857022 h 4397022"/>
              <a:gd name="connsiteX118" fmla="*/ 9329737 w 11698287"/>
              <a:gd name="connsiteY118" fmla="*/ 1780822 h 4397022"/>
              <a:gd name="connsiteX119" fmla="*/ 9329737 w 11698287"/>
              <a:gd name="connsiteY119" fmla="*/ 1749072 h 4397022"/>
              <a:gd name="connsiteX120" fmla="*/ 9418637 w 11698287"/>
              <a:gd name="connsiteY120" fmla="*/ 1285522 h 4397022"/>
              <a:gd name="connsiteX121" fmla="*/ 9424987 w 11698287"/>
              <a:gd name="connsiteY121" fmla="*/ 1234722 h 4397022"/>
              <a:gd name="connsiteX122" fmla="*/ 9564687 w 11698287"/>
              <a:gd name="connsiteY122" fmla="*/ 1164872 h 4397022"/>
              <a:gd name="connsiteX123" fmla="*/ 9799637 w 11698287"/>
              <a:gd name="connsiteY123" fmla="*/ 1082322 h 4397022"/>
              <a:gd name="connsiteX124" fmla="*/ 9786937 w 11698287"/>
              <a:gd name="connsiteY124" fmla="*/ 1717322 h 4397022"/>
              <a:gd name="connsiteX125" fmla="*/ 9672637 w 11698287"/>
              <a:gd name="connsiteY125" fmla="*/ 2060222 h 4397022"/>
              <a:gd name="connsiteX126" fmla="*/ 9863137 w 11698287"/>
              <a:gd name="connsiteY126" fmla="*/ 2098322 h 4397022"/>
              <a:gd name="connsiteX127" fmla="*/ 9850437 w 11698287"/>
              <a:gd name="connsiteY127" fmla="*/ 2136422 h 4397022"/>
              <a:gd name="connsiteX128" fmla="*/ 9869487 w 11698287"/>
              <a:gd name="connsiteY128" fmla="*/ 2187222 h 4397022"/>
              <a:gd name="connsiteX129" fmla="*/ 10002837 w 11698287"/>
              <a:gd name="connsiteY129" fmla="*/ 2187222 h 4397022"/>
              <a:gd name="connsiteX130" fmla="*/ 10028237 w 11698287"/>
              <a:gd name="connsiteY130" fmla="*/ 2136422 h 4397022"/>
              <a:gd name="connsiteX131" fmla="*/ 10015537 w 11698287"/>
              <a:gd name="connsiteY131" fmla="*/ 2098322 h 4397022"/>
              <a:gd name="connsiteX132" fmla="*/ 10148887 w 11698287"/>
              <a:gd name="connsiteY132" fmla="*/ 2098322 h 4397022"/>
              <a:gd name="connsiteX133" fmla="*/ 10225087 w 11698287"/>
              <a:gd name="connsiteY133" fmla="*/ 2085622 h 4397022"/>
              <a:gd name="connsiteX134" fmla="*/ 10098087 w 11698287"/>
              <a:gd name="connsiteY134" fmla="*/ 1641122 h 4397022"/>
              <a:gd name="connsiteX135" fmla="*/ 10098087 w 11698287"/>
              <a:gd name="connsiteY135" fmla="*/ 1488722 h 4397022"/>
              <a:gd name="connsiteX136" fmla="*/ 10117137 w 11698287"/>
              <a:gd name="connsiteY136" fmla="*/ 1349022 h 4397022"/>
              <a:gd name="connsiteX137" fmla="*/ 10104437 w 11698287"/>
              <a:gd name="connsiteY137" fmla="*/ 1063272 h 4397022"/>
              <a:gd name="connsiteX138" fmla="*/ 10174287 w 11698287"/>
              <a:gd name="connsiteY138" fmla="*/ 1107722 h 4397022"/>
              <a:gd name="connsiteX139" fmla="*/ 10841037 w 11698287"/>
              <a:gd name="connsiteY139" fmla="*/ 961672 h 4397022"/>
              <a:gd name="connsiteX140" fmla="*/ 10828337 w 11698287"/>
              <a:gd name="connsiteY140" fmla="*/ 1037872 h 4397022"/>
              <a:gd name="connsiteX141" fmla="*/ 10879137 w 11698287"/>
              <a:gd name="connsiteY141" fmla="*/ 1196622 h 4397022"/>
              <a:gd name="connsiteX142" fmla="*/ 10764837 w 11698287"/>
              <a:gd name="connsiteY142" fmla="*/ 1672872 h 4397022"/>
              <a:gd name="connsiteX143" fmla="*/ 10752137 w 11698287"/>
              <a:gd name="connsiteY143" fmla="*/ 1577622 h 4397022"/>
              <a:gd name="connsiteX144" fmla="*/ 10758487 w 11698287"/>
              <a:gd name="connsiteY144" fmla="*/ 1571272 h 4397022"/>
              <a:gd name="connsiteX145" fmla="*/ 10821987 w 11698287"/>
              <a:gd name="connsiteY145" fmla="*/ 942622 h 4397022"/>
              <a:gd name="connsiteX146" fmla="*/ 10841037 w 11698287"/>
              <a:gd name="connsiteY146" fmla="*/ 961672 h 4397022"/>
              <a:gd name="connsiteX147" fmla="*/ 5272088 w 11698287"/>
              <a:gd name="connsiteY147" fmla="*/ 796572 h 4397022"/>
              <a:gd name="connsiteX148" fmla="*/ 5202238 w 11698287"/>
              <a:gd name="connsiteY148" fmla="*/ 1075972 h 4397022"/>
              <a:gd name="connsiteX149" fmla="*/ 5259388 w 11698287"/>
              <a:gd name="connsiteY149" fmla="*/ 1164872 h 4397022"/>
              <a:gd name="connsiteX150" fmla="*/ 5341938 w 11698287"/>
              <a:gd name="connsiteY150" fmla="*/ 1190272 h 4397022"/>
              <a:gd name="connsiteX151" fmla="*/ 5526088 w 11698287"/>
              <a:gd name="connsiteY151" fmla="*/ 1291872 h 4397022"/>
              <a:gd name="connsiteX152" fmla="*/ 5570538 w 11698287"/>
              <a:gd name="connsiteY152" fmla="*/ 1501422 h 4397022"/>
              <a:gd name="connsiteX153" fmla="*/ 5659438 w 11698287"/>
              <a:gd name="connsiteY153" fmla="*/ 1406172 h 4397022"/>
              <a:gd name="connsiteX154" fmla="*/ 5608638 w 11698287"/>
              <a:gd name="connsiteY154" fmla="*/ 1323622 h 4397022"/>
              <a:gd name="connsiteX155" fmla="*/ 5589588 w 11698287"/>
              <a:gd name="connsiteY155" fmla="*/ 1202972 h 4397022"/>
              <a:gd name="connsiteX156" fmla="*/ 5780088 w 11698287"/>
              <a:gd name="connsiteY156" fmla="*/ 974372 h 4397022"/>
              <a:gd name="connsiteX157" fmla="*/ 5945188 w 11698287"/>
              <a:gd name="connsiteY157" fmla="*/ 1133122 h 4397022"/>
              <a:gd name="connsiteX158" fmla="*/ 5957888 w 11698287"/>
              <a:gd name="connsiteY158" fmla="*/ 1183922 h 4397022"/>
              <a:gd name="connsiteX159" fmla="*/ 5932488 w 11698287"/>
              <a:gd name="connsiteY159" fmla="*/ 1310922 h 4397022"/>
              <a:gd name="connsiteX160" fmla="*/ 5868988 w 11698287"/>
              <a:gd name="connsiteY160" fmla="*/ 1418872 h 4397022"/>
              <a:gd name="connsiteX161" fmla="*/ 6008688 w 11698287"/>
              <a:gd name="connsiteY161" fmla="*/ 1514122 h 4397022"/>
              <a:gd name="connsiteX162" fmla="*/ 6326188 w 11698287"/>
              <a:gd name="connsiteY162" fmla="*/ 1260122 h 4397022"/>
              <a:gd name="connsiteX163" fmla="*/ 6256338 w 11698287"/>
              <a:gd name="connsiteY163" fmla="*/ 1114072 h 4397022"/>
              <a:gd name="connsiteX164" fmla="*/ 6256338 w 11698287"/>
              <a:gd name="connsiteY164" fmla="*/ 999772 h 4397022"/>
              <a:gd name="connsiteX165" fmla="*/ 6408738 w 11698287"/>
              <a:gd name="connsiteY165" fmla="*/ 860072 h 4397022"/>
              <a:gd name="connsiteX166" fmla="*/ 6503988 w 11698287"/>
              <a:gd name="connsiteY166" fmla="*/ 879122 h 4397022"/>
              <a:gd name="connsiteX167" fmla="*/ 6573838 w 11698287"/>
              <a:gd name="connsiteY167" fmla="*/ 1114072 h 4397022"/>
              <a:gd name="connsiteX168" fmla="*/ 6523038 w 11698287"/>
              <a:gd name="connsiteY168" fmla="*/ 1266472 h 4397022"/>
              <a:gd name="connsiteX169" fmla="*/ 6548438 w 11698287"/>
              <a:gd name="connsiteY169" fmla="*/ 1336322 h 4397022"/>
              <a:gd name="connsiteX170" fmla="*/ 6821488 w 11698287"/>
              <a:gd name="connsiteY170" fmla="*/ 1456972 h 4397022"/>
              <a:gd name="connsiteX171" fmla="*/ 6891338 w 11698287"/>
              <a:gd name="connsiteY171" fmla="*/ 1393472 h 4397022"/>
              <a:gd name="connsiteX172" fmla="*/ 7177088 w 11698287"/>
              <a:gd name="connsiteY172" fmla="*/ 1215672 h 4397022"/>
              <a:gd name="connsiteX173" fmla="*/ 7126288 w 11698287"/>
              <a:gd name="connsiteY173" fmla="*/ 1056922 h 4397022"/>
              <a:gd name="connsiteX174" fmla="*/ 7126288 w 11698287"/>
              <a:gd name="connsiteY174" fmla="*/ 929922 h 4397022"/>
              <a:gd name="connsiteX175" fmla="*/ 7265988 w 11698287"/>
              <a:gd name="connsiteY175" fmla="*/ 777522 h 4397022"/>
              <a:gd name="connsiteX176" fmla="*/ 7443788 w 11698287"/>
              <a:gd name="connsiteY176" fmla="*/ 968022 h 4397022"/>
              <a:gd name="connsiteX177" fmla="*/ 7462838 w 11698287"/>
              <a:gd name="connsiteY177" fmla="*/ 1006122 h 4397022"/>
              <a:gd name="connsiteX178" fmla="*/ 7412038 w 11698287"/>
              <a:gd name="connsiteY178" fmla="*/ 1196622 h 4397022"/>
              <a:gd name="connsiteX179" fmla="*/ 7418388 w 11698287"/>
              <a:gd name="connsiteY179" fmla="*/ 1272822 h 4397022"/>
              <a:gd name="connsiteX180" fmla="*/ 7761288 w 11698287"/>
              <a:gd name="connsiteY180" fmla="*/ 1463322 h 4397022"/>
              <a:gd name="connsiteX181" fmla="*/ 7793038 w 11698287"/>
              <a:gd name="connsiteY181" fmla="*/ 1780822 h 4397022"/>
              <a:gd name="connsiteX182" fmla="*/ 7812088 w 11698287"/>
              <a:gd name="connsiteY182" fmla="*/ 2561872 h 4397022"/>
              <a:gd name="connsiteX183" fmla="*/ 7716838 w 11698287"/>
              <a:gd name="connsiteY183" fmla="*/ 2739672 h 4397022"/>
              <a:gd name="connsiteX184" fmla="*/ 7634288 w 11698287"/>
              <a:gd name="connsiteY184" fmla="*/ 2739672 h 4397022"/>
              <a:gd name="connsiteX185" fmla="*/ 7526338 w 11698287"/>
              <a:gd name="connsiteY185" fmla="*/ 3241322 h 4397022"/>
              <a:gd name="connsiteX186" fmla="*/ 7551738 w 11698287"/>
              <a:gd name="connsiteY186" fmla="*/ 3800122 h 4397022"/>
              <a:gd name="connsiteX187" fmla="*/ 7507288 w 11698287"/>
              <a:gd name="connsiteY187" fmla="*/ 3863622 h 4397022"/>
              <a:gd name="connsiteX188" fmla="*/ 7583488 w 11698287"/>
              <a:gd name="connsiteY188" fmla="*/ 4098572 h 4397022"/>
              <a:gd name="connsiteX189" fmla="*/ 7494588 w 11698287"/>
              <a:gd name="connsiteY189" fmla="*/ 4111272 h 4397022"/>
              <a:gd name="connsiteX190" fmla="*/ 7405688 w 11698287"/>
              <a:gd name="connsiteY190" fmla="*/ 4085872 h 4397022"/>
              <a:gd name="connsiteX191" fmla="*/ 7373938 w 11698287"/>
              <a:gd name="connsiteY191" fmla="*/ 3996972 h 4397022"/>
              <a:gd name="connsiteX192" fmla="*/ 7335838 w 11698287"/>
              <a:gd name="connsiteY192" fmla="*/ 3965222 h 4397022"/>
              <a:gd name="connsiteX193" fmla="*/ 7310438 w 11698287"/>
              <a:gd name="connsiteY193" fmla="*/ 3901722 h 4397022"/>
              <a:gd name="connsiteX194" fmla="*/ 7278688 w 11698287"/>
              <a:gd name="connsiteY194" fmla="*/ 3850922 h 4397022"/>
              <a:gd name="connsiteX195" fmla="*/ 7323138 w 11698287"/>
              <a:gd name="connsiteY195" fmla="*/ 3781072 h 4397022"/>
              <a:gd name="connsiteX196" fmla="*/ 7329488 w 11698287"/>
              <a:gd name="connsiteY196" fmla="*/ 3762022 h 4397022"/>
              <a:gd name="connsiteX197" fmla="*/ 7304088 w 11698287"/>
              <a:gd name="connsiteY197" fmla="*/ 3635022 h 4397022"/>
              <a:gd name="connsiteX198" fmla="*/ 7316788 w 11698287"/>
              <a:gd name="connsiteY198" fmla="*/ 3336572 h 4397022"/>
              <a:gd name="connsiteX199" fmla="*/ 7297738 w 11698287"/>
              <a:gd name="connsiteY199" fmla="*/ 3114322 h 4397022"/>
              <a:gd name="connsiteX200" fmla="*/ 7227888 w 11698287"/>
              <a:gd name="connsiteY200" fmla="*/ 3006372 h 4397022"/>
              <a:gd name="connsiteX201" fmla="*/ 7202488 w 11698287"/>
              <a:gd name="connsiteY201" fmla="*/ 3184172 h 4397022"/>
              <a:gd name="connsiteX202" fmla="*/ 7215188 w 11698287"/>
              <a:gd name="connsiteY202" fmla="*/ 3546122 h 4397022"/>
              <a:gd name="connsiteX203" fmla="*/ 7208838 w 11698287"/>
              <a:gd name="connsiteY203" fmla="*/ 3596922 h 4397022"/>
              <a:gd name="connsiteX204" fmla="*/ 7215188 w 11698287"/>
              <a:gd name="connsiteY204" fmla="*/ 3666772 h 4397022"/>
              <a:gd name="connsiteX205" fmla="*/ 7246938 w 11698287"/>
              <a:gd name="connsiteY205" fmla="*/ 3736622 h 4397022"/>
              <a:gd name="connsiteX206" fmla="*/ 7208838 w 11698287"/>
              <a:gd name="connsiteY206" fmla="*/ 3850922 h 4397022"/>
              <a:gd name="connsiteX207" fmla="*/ 7215188 w 11698287"/>
              <a:gd name="connsiteY207" fmla="*/ 3920772 h 4397022"/>
              <a:gd name="connsiteX208" fmla="*/ 7100888 w 11698287"/>
              <a:gd name="connsiteY208" fmla="*/ 3984272 h 4397022"/>
              <a:gd name="connsiteX209" fmla="*/ 6904038 w 11698287"/>
              <a:gd name="connsiteY209" fmla="*/ 4085872 h 4397022"/>
              <a:gd name="connsiteX210" fmla="*/ 6815138 w 11698287"/>
              <a:gd name="connsiteY210" fmla="*/ 4054122 h 4397022"/>
              <a:gd name="connsiteX211" fmla="*/ 6973888 w 11698287"/>
              <a:gd name="connsiteY211" fmla="*/ 3882672 h 4397022"/>
              <a:gd name="connsiteX212" fmla="*/ 6967538 w 11698287"/>
              <a:gd name="connsiteY212" fmla="*/ 3768372 h 4397022"/>
              <a:gd name="connsiteX213" fmla="*/ 6961188 w 11698287"/>
              <a:gd name="connsiteY213" fmla="*/ 3736622 h 4397022"/>
              <a:gd name="connsiteX214" fmla="*/ 6967538 w 11698287"/>
              <a:gd name="connsiteY214" fmla="*/ 3692172 h 4397022"/>
              <a:gd name="connsiteX215" fmla="*/ 6999288 w 11698287"/>
              <a:gd name="connsiteY215" fmla="*/ 3349272 h 4397022"/>
              <a:gd name="connsiteX216" fmla="*/ 6910388 w 11698287"/>
              <a:gd name="connsiteY216" fmla="*/ 2898422 h 4397022"/>
              <a:gd name="connsiteX217" fmla="*/ 6846888 w 11698287"/>
              <a:gd name="connsiteY217" fmla="*/ 2650772 h 4397022"/>
              <a:gd name="connsiteX218" fmla="*/ 6821488 w 11698287"/>
              <a:gd name="connsiteY218" fmla="*/ 2688872 h 4397022"/>
              <a:gd name="connsiteX219" fmla="*/ 6840538 w 11698287"/>
              <a:gd name="connsiteY219" fmla="*/ 2784122 h 4397022"/>
              <a:gd name="connsiteX220" fmla="*/ 6745288 w 11698287"/>
              <a:gd name="connsiteY220" fmla="*/ 2739672 h 4397022"/>
              <a:gd name="connsiteX221" fmla="*/ 6662738 w 11698287"/>
              <a:gd name="connsiteY221" fmla="*/ 2803172 h 4397022"/>
              <a:gd name="connsiteX222" fmla="*/ 6624638 w 11698287"/>
              <a:gd name="connsiteY222" fmla="*/ 2961922 h 4397022"/>
              <a:gd name="connsiteX223" fmla="*/ 6535738 w 11698287"/>
              <a:gd name="connsiteY223" fmla="*/ 3673122 h 4397022"/>
              <a:gd name="connsiteX224" fmla="*/ 6542088 w 11698287"/>
              <a:gd name="connsiteY224" fmla="*/ 3736622 h 4397022"/>
              <a:gd name="connsiteX225" fmla="*/ 6554788 w 11698287"/>
              <a:gd name="connsiteY225" fmla="*/ 3825522 h 4397022"/>
              <a:gd name="connsiteX226" fmla="*/ 6624638 w 11698287"/>
              <a:gd name="connsiteY226" fmla="*/ 3946172 h 4397022"/>
              <a:gd name="connsiteX227" fmla="*/ 6573838 w 11698287"/>
              <a:gd name="connsiteY227" fmla="*/ 3971572 h 4397022"/>
              <a:gd name="connsiteX228" fmla="*/ 6440488 w 11698287"/>
              <a:gd name="connsiteY228" fmla="*/ 3908072 h 4397022"/>
              <a:gd name="connsiteX229" fmla="*/ 6427788 w 11698287"/>
              <a:gd name="connsiteY229" fmla="*/ 3876322 h 4397022"/>
              <a:gd name="connsiteX230" fmla="*/ 6376988 w 11698287"/>
              <a:gd name="connsiteY230" fmla="*/ 3831872 h 4397022"/>
              <a:gd name="connsiteX231" fmla="*/ 6357938 w 11698287"/>
              <a:gd name="connsiteY231" fmla="*/ 3723922 h 4397022"/>
              <a:gd name="connsiteX232" fmla="*/ 6396038 w 11698287"/>
              <a:gd name="connsiteY232" fmla="*/ 3609622 h 4397022"/>
              <a:gd name="connsiteX233" fmla="*/ 6408738 w 11698287"/>
              <a:gd name="connsiteY233" fmla="*/ 3565172 h 4397022"/>
              <a:gd name="connsiteX234" fmla="*/ 6415088 w 11698287"/>
              <a:gd name="connsiteY234" fmla="*/ 3266722 h 4397022"/>
              <a:gd name="connsiteX235" fmla="*/ 6389688 w 11698287"/>
              <a:gd name="connsiteY235" fmla="*/ 3133372 h 4397022"/>
              <a:gd name="connsiteX236" fmla="*/ 6370638 w 11698287"/>
              <a:gd name="connsiteY236" fmla="*/ 3158772 h 4397022"/>
              <a:gd name="connsiteX237" fmla="*/ 6288088 w 11698287"/>
              <a:gd name="connsiteY237" fmla="*/ 3692172 h 4397022"/>
              <a:gd name="connsiteX238" fmla="*/ 6313488 w 11698287"/>
              <a:gd name="connsiteY238" fmla="*/ 3933472 h 4397022"/>
              <a:gd name="connsiteX239" fmla="*/ 6300788 w 11698287"/>
              <a:gd name="connsiteY239" fmla="*/ 4016022 h 4397022"/>
              <a:gd name="connsiteX240" fmla="*/ 6402388 w 11698287"/>
              <a:gd name="connsiteY240" fmla="*/ 4168422 h 4397022"/>
              <a:gd name="connsiteX241" fmla="*/ 6338888 w 11698287"/>
              <a:gd name="connsiteY241" fmla="*/ 4219222 h 4397022"/>
              <a:gd name="connsiteX242" fmla="*/ 6237288 w 11698287"/>
              <a:gd name="connsiteY242" fmla="*/ 4174772 h 4397022"/>
              <a:gd name="connsiteX243" fmla="*/ 6173788 w 11698287"/>
              <a:gd name="connsiteY243" fmla="*/ 4111272 h 4397022"/>
              <a:gd name="connsiteX244" fmla="*/ 6065838 w 11698287"/>
              <a:gd name="connsiteY244" fmla="*/ 4079522 h 4397022"/>
              <a:gd name="connsiteX245" fmla="*/ 6053138 w 11698287"/>
              <a:gd name="connsiteY245" fmla="*/ 3939822 h 4397022"/>
              <a:gd name="connsiteX246" fmla="*/ 5907088 w 11698287"/>
              <a:gd name="connsiteY246" fmla="*/ 3965222 h 4397022"/>
              <a:gd name="connsiteX247" fmla="*/ 5862638 w 11698287"/>
              <a:gd name="connsiteY247" fmla="*/ 4047772 h 4397022"/>
              <a:gd name="connsiteX248" fmla="*/ 5824538 w 11698287"/>
              <a:gd name="connsiteY248" fmla="*/ 4085872 h 4397022"/>
              <a:gd name="connsiteX249" fmla="*/ 5786438 w 11698287"/>
              <a:gd name="connsiteY249" fmla="*/ 4187472 h 4397022"/>
              <a:gd name="connsiteX250" fmla="*/ 5729288 w 11698287"/>
              <a:gd name="connsiteY250" fmla="*/ 4219222 h 4397022"/>
              <a:gd name="connsiteX251" fmla="*/ 5646738 w 11698287"/>
              <a:gd name="connsiteY251" fmla="*/ 4155722 h 4397022"/>
              <a:gd name="connsiteX252" fmla="*/ 5697538 w 11698287"/>
              <a:gd name="connsiteY252" fmla="*/ 4035072 h 4397022"/>
              <a:gd name="connsiteX253" fmla="*/ 5697538 w 11698287"/>
              <a:gd name="connsiteY253" fmla="*/ 4009672 h 4397022"/>
              <a:gd name="connsiteX254" fmla="*/ 5703888 w 11698287"/>
              <a:gd name="connsiteY254" fmla="*/ 3977922 h 4397022"/>
              <a:gd name="connsiteX255" fmla="*/ 5672138 w 11698287"/>
              <a:gd name="connsiteY255" fmla="*/ 3749322 h 4397022"/>
              <a:gd name="connsiteX256" fmla="*/ 5621338 w 11698287"/>
              <a:gd name="connsiteY256" fmla="*/ 3387372 h 4397022"/>
              <a:gd name="connsiteX257" fmla="*/ 5532438 w 11698287"/>
              <a:gd name="connsiteY257" fmla="*/ 2930172 h 4397022"/>
              <a:gd name="connsiteX258" fmla="*/ 5487988 w 11698287"/>
              <a:gd name="connsiteY258" fmla="*/ 2841272 h 4397022"/>
              <a:gd name="connsiteX259" fmla="*/ 5462588 w 11698287"/>
              <a:gd name="connsiteY259" fmla="*/ 2841272 h 4397022"/>
              <a:gd name="connsiteX260" fmla="*/ 5443538 w 11698287"/>
              <a:gd name="connsiteY260" fmla="*/ 2993672 h 4397022"/>
              <a:gd name="connsiteX261" fmla="*/ 5430838 w 11698287"/>
              <a:gd name="connsiteY261" fmla="*/ 3539772 h 4397022"/>
              <a:gd name="connsiteX262" fmla="*/ 5392738 w 11698287"/>
              <a:gd name="connsiteY262" fmla="*/ 3736622 h 4397022"/>
              <a:gd name="connsiteX263" fmla="*/ 5424488 w 11698287"/>
              <a:gd name="connsiteY263" fmla="*/ 3819172 h 4397022"/>
              <a:gd name="connsiteX264" fmla="*/ 5424488 w 11698287"/>
              <a:gd name="connsiteY264" fmla="*/ 3882672 h 4397022"/>
              <a:gd name="connsiteX265" fmla="*/ 5570538 w 11698287"/>
              <a:gd name="connsiteY265" fmla="*/ 4054122 h 4397022"/>
              <a:gd name="connsiteX266" fmla="*/ 5475288 w 11698287"/>
              <a:gd name="connsiteY266" fmla="*/ 4098572 h 4397022"/>
              <a:gd name="connsiteX267" fmla="*/ 5310188 w 11698287"/>
              <a:gd name="connsiteY267" fmla="*/ 4003322 h 4397022"/>
              <a:gd name="connsiteX268" fmla="*/ 5278438 w 11698287"/>
              <a:gd name="connsiteY268" fmla="*/ 4003322 h 4397022"/>
              <a:gd name="connsiteX269" fmla="*/ 5233988 w 11698287"/>
              <a:gd name="connsiteY269" fmla="*/ 3977922 h 4397022"/>
              <a:gd name="connsiteX270" fmla="*/ 5202238 w 11698287"/>
              <a:gd name="connsiteY270" fmla="*/ 3863622 h 4397022"/>
              <a:gd name="connsiteX271" fmla="*/ 5227638 w 11698287"/>
              <a:gd name="connsiteY271" fmla="*/ 3762022 h 4397022"/>
              <a:gd name="connsiteX272" fmla="*/ 5227638 w 11698287"/>
              <a:gd name="connsiteY272" fmla="*/ 3635022 h 4397022"/>
              <a:gd name="connsiteX273" fmla="*/ 5214938 w 11698287"/>
              <a:gd name="connsiteY273" fmla="*/ 3615972 h 4397022"/>
              <a:gd name="connsiteX274" fmla="*/ 5214938 w 11698287"/>
              <a:gd name="connsiteY274" fmla="*/ 3228622 h 4397022"/>
              <a:gd name="connsiteX275" fmla="*/ 5183188 w 11698287"/>
              <a:gd name="connsiteY275" fmla="*/ 2803172 h 4397022"/>
              <a:gd name="connsiteX276" fmla="*/ 5170488 w 11698287"/>
              <a:gd name="connsiteY276" fmla="*/ 2790472 h 4397022"/>
              <a:gd name="connsiteX277" fmla="*/ 5062538 w 11698287"/>
              <a:gd name="connsiteY277" fmla="*/ 3584222 h 4397022"/>
              <a:gd name="connsiteX278" fmla="*/ 5106988 w 11698287"/>
              <a:gd name="connsiteY278" fmla="*/ 3762022 h 4397022"/>
              <a:gd name="connsiteX279" fmla="*/ 5126038 w 11698287"/>
              <a:gd name="connsiteY279" fmla="*/ 3895372 h 4397022"/>
              <a:gd name="connsiteX280" fmla="*/ 5106988 w 11698287"/>
              <a:gd name="connsiteY280" fmla="*/ 4035072 h 4397022"/>
              <a:gd name="connsiteX281" fmla="*/ 5132388 w 11698287"/>
              <a:gd name="connsiteY281" fmla="*/ 4149372 h 4397022"/>
              <a:gd name="connsiteX282" fmla="*/ 5037138 w 11698287"/>
              <a:gd name="connsiteY282" fmla="*/ 4212872 h 4397022"/>
              <a:gd name="connsiteX283" fmla="*/ 4941888 w 11698287"/>
              <a:gd name="connsiteY283" fmla="*/ 4123972 h 4397022"/>
              <a:gd name="connsiteX284" fmla="*/ 4954588 w 11698287"/>
              <a:gd name="connsiteY284" fmla="*/ 4009672 h 4397022"/>
              <a:gd name="connsiteX285" fmla="*/ 4916488 w 11698287"/>
              <a:gd name="connsiteY285" fmla="*/ 3952522 h 4397022"/>
              <a:gd name="connsiteX286" fmla="*/ 4884738 w 11698287"/>
              <a:gd name="connsiteY286" fmla="*/ 3704872 h 4397022"/>
              <a:gd name="connsiteX287" fmla="*/ 4865688 w 11698287"/>
              <a:gd name="connsiteY287" fmla="*/ 3031772 h 4397022"/>
              <a:gd name="connsiteX288" fmla="*/ 4814888 w 11698287"/>
              <a:gd name="connsiteY288" fmla="*/ 2765072 h 4397022"/>
              <a:gd name="connsiteX289" fmla="*/ 4764088 w 11698287"/>
              <a:gd name="connsiteY289" fmla="*/ 2720622 h 4397022"/>
              <a:gd name="connsiteX290" fmla="*/ 4668838 w 11698287"/>
              <a:gd name="connsiteY290" fmla="*/ 2542822 h 4397022"/>
              <a:gd name="connsiteX291" fmla="*/ 4649788 w 11698287"/>
              <a:gd name="connsiteY291" fmla="*/ 2250722 h 4397022"/>
              <a:gd name="connsiteX292" fmla="*/ 4643438 w 11698287"/>
              <a:gd name="connsiteY292" fmla="*/ 1393472 h 4397022"/>
              <a:gd name="connsiteX293" fmla="*/ 4656138 w 11698287"/>
              <a:gd name="connsiteY293" fmla="*/ 1291872 h 4397022"/>
              <a:gd name="connsiteX294" fmla="*/ 4668838 w 11698287"/>
              <a:gd name="connsiteY294" fmla="*/ 1260122 h 4397022"/>
              <a:gd name="connsiteX295" fmla="*/ 5005388 w 11698287"/>
              <a:gd name="connsiteY295" fmla="*/ 1044222 h 4397022"/>
              <a:gd name="connsiteX296" fmla="*/ 4916488 w 11698287"/>
              <a:gd name="connsiteY296" fmla="*/ 847372 h 4397022"/>
              <a:gd name="connsiteX297" fmla="*/ 4929188 w 11698287"/>
              <a:gd name="connsiteY297" fmla="*/ 815622 h 4397022"/>
              <a:gd name="connsiteX298" fmla="*/ 4929188 w 11698287"/>
              <a:gd name="connsiteY298" fmla="*/ 752122 h 4397022"/>
              <a:gd name="connsiteX299" fmla="*/ 5106988 w 11698287"/>
              <a:gd name="connsiteY299" fmla="*/ 606072 h 4397022"/>
              <a:gd name="connsiteX300" fmla="*/ 5272088 w 11698287"/>
              <a:gd name="connsiteY300" fmla="*/ 796572 h 4397022"/>
              <a:gd name="connsiteX301" fmla="*/ 725488 w 11698287"/>
              <a:gd name="connsiteY301" fmla="*/ 593372 h 4397022"/>
              <a:gd name="connsiteX302" fmla="*/ 782638 w 11698287"/>
              <a:gd name="connsiteY302" fmla="*/ 548922 h 4397022"/>
              <a:gd name="connsiteX303" fmla="*/ 922338 w 11698287"/>
              <a:gd name="connsiteY303" fmla="*/ 1050572 h 4397022"/>
              <a:gd name="connsiteX304" fmla="*/ 630238 w 11698287"/>
              <a:gd name="connsiteY304" fmla="*/ 1514122 h 4397022"/>
              <a:gd name="connsiteX305" fmla="*/ 750888 w 11698287"/>
              <a:gd name="connsiteY305" fmla="*/ 1603022 h 4397022"/>
              <a:gd name="connsiteX306" fmla="*/ 744538 w 11698287"/>
              <a:gd name="connsiteY306" fmla="*/ 1634772 h 4397022"/>
              <a:gd name="connsiteX307" fmla="*/ 630238 w 11698287"/>
              <a:gd name="connsiteY307" fmla="*/ 1780822 h 4397022"/>
              <a:gd name="connsiteX308" fmla="*/ 623888 w 11698287"/>
              <a:gd name="connsiteY308" fmla="*/ 1749072 h 4397022"/>
              <a:gd name="connsiteX309" fmla="*/ 592138 w 11698287"/>
              <a:gd name="connsiteY309" fmla="*/ 1749072 h 4397022"/>
              <a:gd name="connsiteX310" fmla="*/ 585788 w 11698287"/>
              <a:gd name="connsiteY310" fmla="*/ 1704622 h 4397022"/>
              <a:gd name="connsiteX311" fmla="*/ 573088 w 11698287"/>
              <a:gd name="connsiteY311" fmla="*/ 1736372 h 4397022"/>
              <a:gd name="connsiteX312" fmla="*/ 585788 w 11698287"/>
              <a:gd name="connsiteY312" fmla="*/ 1831622 h 4397022"/>
              <a:gd name="connsiteX313" fmla="*/ 623888 w 11698287"/>
              <a:gd name="connsiteY313" fmla="*/ 1844322 h 4397022"/>
              <a:gd name="connsiteX314" fmla="*/ 1106488 w 11698287"/>
              <a:gd name="connsiteY314" fmla="*/ 1914172 h 4397022"/>
              <a:gd name="connsiteX315" fmla="*/ 1119188 w 11698287"/>
              <a:gd name="connsiteY315" fmla="*/ 1907822 h 4397022"/>
              <a:gd name="connsiteX316" fmla="*/ 1068388 w 11698287"/>
              <a:gd name="connsiteY316" fmla="*/ 1837972 h 4397022"/>
              <a:gd name="connsiteX317" fmla="*/ 1042988 w 11698287"/>
              <a:gd name="connsiteY317" fmla="*/ 1577622 h 4397022"/>
              <a:gd name="connsiteX318" fmla="*/ 1049338 w 11698287"/>
              <a:gd name="connsiteY318" fmla="*/ 1291872 h 4397022"/>
              <a:gd name="connsiteX319" fmla="*/ 1030288 w 11698287"/>
              <a:gd name="connsiteY319" fmla="*/ 1056922 h 4397022"/>
              <a:gd name="connsiteX320" fmla="*/ 1004888 w 11698287"/>
              <a:gd name="connsiteY320" fmla="*/ 834672 h 4397022"/>
              <a:gd name="connsiteX321" fmla="*/ 1017588 w 11698287"/>
              <a:gd name="connsiteY321" fmla="*/ 764822 h 4397022"/>
              <a:gd name="connsiteX322" fmla="*/ 992188 w 11698287"/>
              <a:gd name="connsiteY322" fmla="*/ 694972 h 4397022"/>
              <a:gd name="connsiteX323" fmla="*/ 1055688 w 11698287"/>
              <a:gd name="connsiteY323" fmla="*/ 644172 h 4397022"/>
              <a:gd name="connsiteX324" fmla="*/ 1081088 w 11698287"/>
              <a:gd name="connsiteY324" fmla="*/ 669572 h 4397022"/>
              <a:gd name="connsiteX325" fmla="*/ 1081088 w 11698287"/>
              <a:gd name="connsiteY325" fmla="*/ 771172 h 4397022"/>
              <a:gd name="connsiteX326" fmla="*/ 1169988 w 11698287"/>
              <a:gd name="connsiteY326" fmla="*/ 1069622 h 4397022"/>
              <a:gd name="connsiteX327" fmla="*/ 1227138 w 11698287"/>
              <a:gd name="connsiteY327" fmla="*/ 1698272 h 4397022"/>
              <a:gd name="connsiteX328" fmla="*/ 1220788 w 11698287"/>
              <a:gd name="connsiteY328" fmla="*/ 1895122 h 4397022"/>
              <a:gd name="connsiteX329" fmla="*/ 1322388 w 11698287"/>
              <a:gd name="connsiteY329" fmla="*/ 1634772 h 4397022"/>
              <a:gd name="connsiteX330" fmla="*/ 1322388 w 11698287"/>
              <a:gd name="connsiteY330" fmla="*/ 1171222 h 4397022"/>
              <a:gd name="connsiteX331" fmla="*/ 1150938 w 11698287"/>
              <a:gd name="connsiteY331" fmla="*/ 764822 h 4397022"/>
              <a:gd name="connsiteX332" fmla="*/ 1150938 w 11698287"/>
              <a:gd name="connsiteY332" fmla="*/ 720372 h 4397022"/>
              <a:gd name="connsiteX333" fmla="*/ 1144588 w 11698287"/>
              <a:gd name="connsiteY333" fmla="*/ 625122 h 4397022"/>
              <a:gd name="connsiteX334" fmla="*/ 1366838 w 11698287"/>
              <a:gd name="connsiteY334" fmla="*/ 682272 h 4397022"/>
              <a:gd name="connsiteX335" fmla="*/ 1443038 w 11698287"/>
              <a:gd name="connsiteY335" fmla="*/ 847372 h 4397022"/>
              <a:gd name="connsiteX336" fmla="*/ 1525588 w 11698287"/>
              <a:gd name="connsiteY336" fmla="*/ 961672 h 4397022"/>
              <a:gd name="connsiteX337" fmla="*/ 1709738 w 11698287"/>
              <a:gd name="connsiteY337" fmla="*/ 1202972 h 4397022"/>
              <a:gd name="connsiteX338" fmla="*/ 1620838 w 11698287"/>
              <a:gd name="connsiteY338" fmla="*/ 1425222 h 4397022"/>
              <a:gd name="connsiteX339" fmla="*/ 1481138 w 11698287"/>
              <a:gd name="connsiteY339" fmla="*/ 1685572 h 4397022"/>
              <a:gd name="connsiteX340" fmla="*/ 1423988 w 11698287"/>
              <a:gd name="connsiteY340" fmla="*/ 1704622 h 4397022"/>
              <a:gd name="connsiteX341" fmla="*/ 1398588 w 11698287"/>
              <a:gd name="connsiteY341" fmla="*/ 1952272 h 4397022"/>
              <a:gd name="connsiteX342" fmla="*/ 1392238 w 11698287"/>
              <a:gd name="connsiteY342" fmla="*/ 2130072 h 4397022"/>
              <a:gd name="connsiteX343" fmla="*/ 1347788 w 11698287"/>
              <a:gd name="connsiteY343" fmla="*/ 2104672 h 4397022"/>
              <a:gd name="connsiteX344" fmla="*/ 1328738 w 11698287"/>
              <a:gd name="connsiteY344" fmla="*/ 2326922 h 4397022"/>
              <a:gd name="connsiteX345" fmla="*/ 1328738 w 11698287"/>
              <a:gd name="connsiteY345" fmla="*/ 2517422 h 4397022"/>
              <a:gd name="connsiteX346" fmla="*/ 1195388 w 11698287"/>
              <a:gd name="connsiteY346" fmla="*/ 3266722 h 4397022"/>
              <a:gd name="connsiteX347" fmla="*/ 1189038 w 11698287"/>
              <a:gd name="connsiteY347" fmla="*/ 3400072 h 4397022"/>
              <a:gd name="connsiteX348" fmla="*/ 1169988 w 11698287"/>
              <a:gd name="connsiteY348" fmla="*/ 3450872 h 4397022"/>
              <a:gd name="connsiteX349" fmla="*/ 1150938 w 11698287"/>
              <a:gd name="connsiteY349" fmla="*/ 3666772 h 4397022"/>
              <a:gd name="connsiteX350" fmla="*/ 1163638 w 11698287"/>
              <a:gd name="connsiteY350" fmla="*/ 3711222 h 4397022"/>
              <a:gd name="connsiteX351" fmla="*/ 1182688 w 11698287"/>
              <a:gd name="connsiteY351" fmla="*/ 3762022 h 4397022"/>
              <a:gd name="connsiteX352" fmla="*/ 1366838 w 11698287"/>
              <a:gd name="connsiteY352" fmla="*/ 3901722 h 4397022"/>
              <a:gd name="connsiteX353" fmla="*/ 1474788 w 11698287"/>
              <a:gd name="connsiteY353" fmla="*/ 3933472 h 4397022"/>
              <a:gd name="connsiteX354" fmla="*/ 1493838 w 11698287"/>
              <a:gd name="connsiteY354" fmla="*/ 3971572 h 4397022"/>
              <a:gd name="connsiteX355" fmla="*/ 1455738 w 11698287"/>
              <a:gd name="connsiteY355" fmla="*/ 3996972 h 4397022"/>
              <a:gd name="connsiteX356" fmla="*/ 1360488 w 11698287"/>
              <a:gd name="connsiteY356" fmla="*/ 4022372 h 4397022"/>
              <a:gd name="connsiteX357" fmla="*/ 1169988 w 11698287"/>
              <a:gd name="connsiteY357" fmla="*/ 3990622 h 4397022"/>
              <a:gd name="connsiteX358" fmla="*/ 1055688 w 11698287"/>
              <a:gd name="connsiteY358" fmla="*/ 3920772 h 4397022"/>
              <a:gd name="connsiteX359" fmla="*/ 1017588 w 11698287"/>
              <a:gd name="connsiteY359" fmla="*/ 3939822 h 4397022"/>
              <a:gd name="connsiteX360" fmla="*/ 903288 w 11698287"/>
              <a:gd name="connsiteY360" fmla="*/ 3908072 h 4397022"/>
              <a:gd name="connsiteX361" fmla="*/ 896938 w 11698287"/>
              <a:gd name="connsiteY361" fmla="*/ 3882672 h 4397022"/>
              <a:gd name="connsiteX362" fmla="*/ 903288 w 11698287"/>
              <a:gd name="connsiteY362" fmla="*/ 3806472 h 4397022"/>
              <a:gd name="connsiteX363" fmla="*/ 903288 w 11698287"/>
              <a:gd name="connsiteY363" fmla="*/ 3768372 h 4397022"/>
              <a:gd name="connsiteX364" fmla="*/ 903288 w 11698287"/>
              <a:gd name="connsiteY364" fmla="*/ 3717572 h 4397022"/>
              <a:gd name="connsiteX365" fmla="*/ 935038 w 11698287"/>
              <a:gd name="connsiteY365" fmla="*/ 3679472 h 4397022"/>
              <a:gd name="connsiteX366" fmla="*/ 922338 w 11698287"/>
              <a:gd name="connsiteY366" fmla="*/ 3609622 h 4397022"/>
              <a:gd name="connsiteX367" fmla="*/ 922338 w 11698287"/>
              <a:gd name="connsiteY367" fmla="*/ 3463572 h 4397022"/>
              <a:gd name="connsiteX368" fmla="*/ 890588 w 11698287"/>
              <a:gd name="connsiteY368" fmla="*/ 3323872 h 4397022"/>
              <a:gd name="connsiteX369" fmla="*/ 896938 w 11698287"/>
              <a:gd name="connsiteY369" fmla="*/ 3279422 h 4397022"/>
              <a:gd name="connsiteX370" fmla="*/ 909638 w 11698287"/>
              <a:gd name="connsiteY370" fmla="*/ 3114322 h 4397022"/>
              <a:gd name="connsiteX371" fmla="*/ 941388 w 11698287"/>
              <a:gd name="connsiteY371" fmla="*/ 2930172 h 4397022"/>
              <a:gd name="connsiteX372" fmla="*/ 935038 w 11698287"/>
              <a:gd name="connsiteY372" fmla="*/ 2917472 h 4397022"/>
              <a:gd name="connsiteX373" fmla="*/ 890588 w 11698287"/>
              <a:gd name="connsiteY373" fmla="*/ 3076222 h 4397022"/>
              <a:gd name="connsiteX374" fmla="*/ 839788 w 11698287"/>
              <a:gd name="connsiteY374" fmla="*/ 3603272 h 4397022"/>
              <a:gd name="connsiteX375" fmla="*/ 846138 w 11698287"/>
              <a:gd name="connsiteY375" fmla="*/ 3647722 h 4397022"/>
              <a:gd name="connsiteX376" fmla="*/ 846138 w 11698287"/>
              <a:gd name="connsiteY376" fmla="*/ 3762022 h 4397022"/>
              <a:gd name="connsiteX377" fmla="*/ 865188 w 11698287"/>
              <a:gd name="connsiteY377" fmla="*/ 3857272 h 4397022"/>
              <a:gd name="connsiteX378" fmla="*/ 782638 w 11698287"/>
              <a:gd name="connsiteY378" fmla="*/ 3990622 h 4397022"/>
              <a:gd name="connsiteX379" fmla="*/ 941388 w 11698287"/>
              <a:gd name="connsiteY379" fmla="*/ 4320822 h 4397022"/>
              <a:gd name="connsiteX380" fmla="*/ 979488 w 11698287"/>
              <a:gd name="connsiteY380" fmla="*/ 4365272 h 4397022"/>
              <a:gd name="connsiteX381" fmla="*/ 852488 w 11698287"/>
              <a:gd name="connsiteY381" fmla="*/ 4397022 h 4397022"/>
              <a:gd name="connsiteX382" fmla="*/ 598488 w 11698287"/>
              <a:gd name="connsiteY382" fmla="*/ 4250972 h 4397022"/>
              <a:gd name="connsiteX383" fmla="*/ 528638 w 11698287"/>
              <a:gd name="connsiteY383" fmla="*/ 4149372 h 4397022"/>
              <a:gd name="connsiteX384" fmla="*/ 541338 w 11698287"/>
              <a:gd name="connsiteY384" fmla="*/ 4079522 h 4397022"/>
              <a:gd name="connsiteX385" fmla="*/ 522288 w 11698287"/>
              <a:gd name="connsiteY385" fmla="*/ 3984272 h 4397022"/>
              <a:gd name="connsiteX386" fmla="*/ 566738 w 11698287"/>
              <a:gd name="connsiteY386" fmla="*/ 3882672 h 4397022"/>
              <a:gd name="connsiteX387" fmla="*/ 509588 w 11698287"/>
              <a:gd name="connsiteY387" fmla="*/ 3654072 h 4397022"/>
              <a:gd name="connsiteX388" fmla="*/ 509588 w 11698287"/>
              <a:gd name="connsiteY388" fmla="*/ 3527072 h 4397022"/>
              <a:gd name="connsiteX389" fmla="*/ 528638 w 11698287"/>
              <a:gd name="connsiteY389" fmla="*/ 3311172 h 4397022"/>
              <a:gd name="connsiteX390" fmla="*/ 547688 w 11698287"/>
              <a:gd name="connsiteY390" fmla="*/ 3254022 h 4397022"/>
              <a:gd name="connsiteX391" fmla="*/ 534988 w 11698287"/>
              <a:gd name="connsiteY391" fmla="*/ 3209572 h 4397022"/>
              <a:gd name="connsiteX392" fmla="*/ 547688 w 11698287"/>
              <a:gd name="connsiteY392" fmla="*/ 3088922 h 4397022"/>
              <a:gd name="connsiteX393" fmla="*/ 598488 w 11698287"/>
              <a:gd name="connsiteY393" fmla="*/ 2746022 h 4397022"/>
              <a:gd name="connsiteX394" fmla="*/ 566738 w 11698287"/>
              <a:gd name="connsiteY394" fmla="*/ 2492022 h 4397022"/>
              <a:gd name="connsiteX395" fmla="*/ 579438 w 11698287"/>
              <a:gd name="connsiteY395" fmla="*/ 2384072 h 4397022"/>
              <a:gd name="connsiteX396" fmla="*/ 566738 w 11698287"/>
              <a:gd name="connsiteY396" fmla="*/ 2352322 h 4397022"/>
              <a:gd name="connsiteX397" fmla="*/ 547688 w 11698287"/>
              <a:gd name="connsiteY397" fmla="*/ 2206272 h 4397022"/>
              <a:gd name="connsiteX398" fmla="*/ 522288 w 11698287"/>
              <a:gd name="connsiteY398" fmla="*/ 2155472 h 4397022"/>
              <a:gd name="connsiteX399" fmla="*/ 319088 w 11698287"/>
              <a:gd name="connsiteY399" fmla="*/ 2155472 h 4397022"/>
              <a:gd name="connsiteX400" fmla="*/ 223838 w 11698287"/>
              <a:gd name="connsiteY400" fmla="*/ 2104672 h 4397022"/>
              <a:gd name="connsiteX401" fmla="*/ 357188 w 11698287"/>
              <a:gd name="connsiteY401" fmla="*/ 1660172 h 4397022"/>
              <a:gd name="connsiteX402" fmla="*/ 7938 w 11698287"/>
              <a:gd name="connsiteY402" fmla="*/ 1234722 h 4397022"/>
              <a:gd name="connsiteX403" fmla="*/ 1588 w 11698287"/>
              <a:gd name="connsiteY403" fmla="*/ 1190272 h 4397022"/>
              <a:gd name="connsiteX404" fmla="*/ 350838 w 11698287"/>
              <a:gd name="connsiteY404" fmla="*/ 783872 h 4397022"/>
              <a:gd name="connsiteX405" fmla="*/ 376238 w 11698287"/>
              <a:gd name="connsiteY405" fmla="*/ 752122 h 4397022"/>
              <a:gd name="connsiteX406" fmla="*/ 503238 w 11698287"/>
              <a:gd name="connsiteY406" fmla="*/ 548922 h 4397022"/>
              <a:gd name="connsiteX407" fmla="*/ 725488 w 11698287"/>
              <a:gd name="connsiteY407" fmla="*/ 593372 h 4397022"/>
              <a:gd name="connsiteX408" fmla="*/ 2605088 w 11698287"/>
              <a:gd name="connsiteY408" fmla="*/ 593372 h 4397022"/>
              <a:gd name="connsiteX409" fmla="*/ 2630488 w 11698287"/>
              <a:gd name="connsiteY409" fmla="*/ 701322 h 4397022"/>
              <a:gd name="connsiteX410" fmla="*/ 2566988 w 11698287"/>
              <a:gd name="connsiteY410" fmla="*/ 923572 h 4397022"/>
              <a:gd name="connsiteX411" fmla="*/ 2655888 w 11698287"/>
              <a:gd name="connsiteY411" fmla="*/ 1025172 h 4397022"/>
              <a:gd name="connsiteX412" fmla="*/ 2700338 w 11698287"/>
              <a:gd name="connsiteY412" fmla="*/ 1158522 h 4397022"/>
              <a:gd name="connsiteX413" fmla="*/ 2751138 w 11698287"/>
              <a:gd name="connsiteY413" fmla="*/ 1075972 h 4397022"/>
              <a:gd name="connsiteX414" fmla="*/ 2960688 w 11698287"/>
              <a:gd name="connsiteY414" fmla="*/ 936272 h 4397022"/>
              <a:gd name="connsiteX415" fmla="*/ 2928938 w 11698287"/>
              <a:gd name="connsiteY415" fmla="*/ 802922 h 4397022"/>
              <a:gd name="connsiteX416" fmla="*/ 3049588 w 11698287"/>
              <a:gd name="connsiteY416" fmla="*/ 618772 h 4397022"/>
              <a:gd name="connsiteX417" fmla="*/ 3157538 w 11698287"/>
              <a:gd name="connsiteY417" fmla="*/ 688622 h 4397022"/>
              <a:gd name="connsiteX418" fmla="*/ 3170238 w 11698287"/>
              <a:gd name="connsiteY418" fmla="*/ 777522 h 4397022"/>
              <a:gd name="connsiteX419" fmla="*/ 3189288 w 11698287"/>
              <a:gd name="connsiteY419" fmla="*/ 815622 h 4397022"/>
              <a:gd name="connsiteX420" fmla="*/ 3144838 w 11698287"/>
              <a:gd name="connsiteY420" fmla="*/ 948972 h 4397022"/>
              <a:gd name="connsiteX421" fmla="*/ 3246438 w 11698287"/>
              <a:gd name="connsiteY421" fmla="*/ 1006122 h 4397022"/>
              <a:gd name="connsiteX422" fmla="*/ 3303588 w 11698287"/>
              <a:gd name="connsiteY422" fmla="*/ 1031522 h 4397022"/>
              <a:gd name="connsiteX423" fmla="*/ 3354388 w 11698287"/>
              <a:gd name="connsiteY423" fmla="*/ 1126772 h 4397022"/>
              <a:gd name="connsiteX424" fmla="*/ 3475038 w 11698287"/>
              <a:gd name="connsiteY424" fmla="*/ 1037872 h 4397022"/>
              <a:gd name="connsiteX425" fmla="*/ 3506788 w 11698287"/>
              <a:gd name="connsiteY425" fmla="*/ 968022 h 4397022"/>
              <a:gd name="connsiteX426" fmla="*/ 3468688 w 11698287"/>
              <a:gd name="connsiteY426" fmla="*/ 904522 h 4397022"/>
              <a:gd name="connsiteX427" fmla="*/ 3475038 w 11698287"/>
              <a:gd name="connsiteY427" fmla="*/ 866422 h 4397022"/>
              <a:gd name="connsiteX428" fmla="*/ 3475038 w 11698287"/>
              <a:gd name="connsiteY428" fmla="*/ 815622 h 4397022"/>
              <a:gd name="connsiteX429" fmla="*/ 3589338 w 11698287"/>
              <a:gd name="connsiteY429" fmla="*/ 694972 h 4397022"/>
              <a:gd name="connsiteX430" fmla="*/ 3709988 w 11698287"/>
              <a:gd name="connsiteY430" fmla="*/ 898172 h 4397022"/>
              <a:gd name="connsiteX431" fmla="*/ 3671888 w 11698287"/>
              <a:gd name="connsiteY431" fmla="*/ 1025172 h 4397022"/>
              <a:gd name="connsiteX432" fmla="*/ 3735388 w 11698287"/>
              <a:gd name="connsiteY432" fmla="*/ 1101372 h 4397022"/>
              <a:gd name="connsiteX433" fmla="*/ 3709988 w 11698287"/>
              <a:gd name="connsiteY433" fmla="*/ 1190272 h 4397022"/>
              <a:gd name="connsiteX434" fmla="*/ 3786188 w 11698287"/>
              <a:gd name="connsiteY434" fmla="*/ 1412522 h 4397022"/>
              <a:gd name="connsiteX435" fmla="*/ 3754438 w 11698287"/>
              <a:gd name="connsiteY435" fmla="*/ 1488722 h 4397022"/>
              <a:gd name="connsiteX436" fmla="*/ 3767138 w 11698287"/>
              <a:gd name="connsiteY436" fmla="*/ 1615722 h 4397022"/>
              <a:gd name="connsiteX437" fmla="*/ 3824288 w 11698287"/>
              <a:gd name="connsiteY437" fmla="*/ 1463322 h 4397022"/>
              <a:gd name="connsiteX438" fmla="*/ 3811588 w 11698287"/>
              <a:gd name="connsiteY438" fmla="*/ 1437922 h 4397022"/>
              <a:gd name="connsiteX439" fmla="*/ 3824288 w 11698287"/>
              <a:gd name="connsiteY439" fmla="*/ 1323622 h 4397022"/>
              <a:gd name="connsiteX440" fmla="*/ 3830638 w 11698287"/>
              <a:gd name="connsiteY440" fmla="*/ 1247422 h 4397022"/>
              <a:gd name="connsiteX441" fmla="*/ 3849688 w 11698287"/>
              <a:gd name="connsiteY441" fmla="*/ 1095022 h 4397022"/>
              <a:gd name="connsiteX442" fmla="*/ 3900488 w 11698287"/>
              <a:gd name="connsiteY442" fmla="*/ 1018822 h 4397022"/>
              <a:gd name="connsiteX443" fmla="*/ 3976688 w 11698287"/>
              <a:gd name="connsiteY443" fmla="*/ 923572 h 4397022"/>
              <a:gd name="connsiteX444" fmla="*/ 3938588 w 11698287"/>
              <a:gd name="connsiteY444" fmla="*/ 815622 h 4397022"/>
              <a:gd name="connsiteX445" fmla="*/ 3932238 w 11698287"/>
              <a:gd name="connsiteY445" fmla="*/ 733072 h 4397022"/>
              <a:gd name="connsiteX446" fmla="*/ 3900488 w 11698287"/>
              <a:gd name="connsiteY446" fmla="*/ 714022 h 4397022"/>
              <a:gd name="connsiteX447" fmla="*/ 4059238 w 11698287"/>
              <a:gd name="connsiteY447" fmla="*/ 567972 h 4397022"/>
              <a:gd name="connsiteX448" fmla="*/ 4211638 w 11698287"/>
              <a:gd name="connsiteY448" fmla="*/ 644172 h 4397022"/>
              <a:gd name="connsiteX449" fmla="*/ 4198938 w 11698287"/>
              <a:gd name="connsiteY449" fmla="*/ 764822 h 4397022"/>
              <a:gd name="connsiteX450" fmla="*/ 4179888 w 11698287"/>
              <a:gd name="connsiteY450" fmla="*/ 828322 h 4397022"/>
              <a:gd name="connsiteX451" fmla="*/ 4211638 w 11698287"/>
              <a:gd name="connsiteY451" fmla="*/ 923572 h 4397022"/>
              <a:gd name="connsiteX452" fmla="*/ 4383088 w 11698287"/>
              <a:gd name="connsiteY452" fmla="*/ 1018822 h 4397022"/>
              <a:gd name="connsiteX453" fmla="*/ 4421188 w 11698287"/>
              <a:gd name="connsiteY453" fmla="*/ 1075972 h 4397022"/>
              <a:gd name="connsiteX454" fmla="*/ 4459288 w 11698287"/>
              <a:gd name="connsiteY454" fmla="*/ 1266472 h 4397022"/>
              <a:gd name="connsiteX455" fmla="*/ 4364038 w 11698287"/>
              <a:gd name="connsiteY455" fmla="*/ 1857022 h 4397022"/>
              <a:gd name="connsiteX456" fmla="*/ 4364038 w 11698287"/>
              <a:gd name="connsiteY456" fmla="*/ 2047522 h 4397022"/>
              <a:gd name="connsiteX457" fmla="*/ 4319588 w 11698287"/>
              <a:gd name="connsiteY457" fmla="*/ 2250722 h 4397022"/>
              <a:gd name="connsiteX458" fmla="*/ 4364038 w 11698287"/>
              <a:gd name="connsiteY458" fmla="*/ 2701572 h 4397022"/>
              <a:gd name="connsiteX459" fmla="*/ 4319588 w 11698287"/>
              <a:gd name="connsiteY459" fmla="*/ 3146072 h 4397022"/>
              <a:gd name="connsiteX460" fmla="*/ 4319588 w 11698287"/>
              <a:gd name="connsiteY460" fmla="*/ 3247672 h 4397022"/>
              <a:gd name="connsiteX461" fmla="*/ 4237038 w 11698287"/>
              <a:gd name="connsiteY461" fmla="*/ 3330222 h 4397022"/>
              <a:gd name="connsiteX462" fmla="*/ 4129088 w 11698287"/>
              <a:gd name="connsiteY462" fmla="*/ 3355622 h 4397022"/>
              <a:gd name="connsiteX463" fmla="*/ 4059238 w 11698287"/>
              <a:gd name="connsiteY463" fmla="*/ 3317522 h 4397022"/>
              <a:gd name="connsiteX464" fmla="*/ 4129088 w 11698287"/>
              <a:gd name="connsiteY464" fmla="*/ 3203222 h 4397022"/>
              <a:gd name="connsiteX465" fmla="*/ 4129088 w 11698287"/>
              <a:gd name="connsiteY465" fmla="*/ 3165122 h 4397022"/>
              <a:gd name="connsiteX466" fmla="*/ 4186238 w 11698287"/>
              <a:gd name="connsiteY466" fmla="*/ 3063522 h 4397022"/>
              <a:gd name="connsiteX467" fmla="*/ 4186238 w 11698287"/>
              <a:gd name="connsiteY467" fmla="*/ 2790472 h 4397022"/>
              <a:gd name="connsiteX468" fmla="*/ 4110038 w 11698287"/>
              <a:gd name="connsiteY468" fmla="*/ 2441222 h 4397022"/>
              <a:gd name="connsiteX469" fmla="*/ 4103688 w 11698287"/>
              <a:gd name="connsiteY469" fmla="*/ 2453922 h 4397022"/>
              <a:gd name="connsiteX470" fmla="*/ 4116388 w 11698287"/>
              <a:gd name="connsiteY470" fmla="*/ 2523772 h 4397022"/>
              <a:gd name="connsiteX471" fmla="*/ 4129088 w 11698287"/>
              <a:gd name="connsiteY471" fmla="*/ 2650772 h 4397022"/>
              <a:gd name="connsiteX472" fmla="*/ 4122738 w 11698287"/>
              <a:gd name="connsiteY472" fmla="*/ 2879372 h 4397022"/>
              <a:gd name="connsiteX473" fmla="*/ 4090988 w 11698287"/>
              <a:gd name="connsiteY473" fmla="*/ 3063522 h 4397022"/>
              <a:gd name="connsiteX474" fmla="*/ 3995738 w 11698287"/>
              <a:gd name="connsiteY474" fmla="*/ 3088922 h 4397022"/>
              <a:gd name="connsiteX475" fmla="*/ 3741738 w 11698287"/>
              <a:gd name="connsiteY475" fmla="*/ 3101622 h 4397022"/>
              <a:gd name="connsiteX476" fmla="*/ 3729038 w 11698287"/>
              <a:gd name="connsiteY476" fmla="*/ 3057172 h 4397022"/>
              <a:gd name="connsiteX477" fmla="*/ 3570288 w 11698287"/>
              <a:gd name="connsiteY477" fmla="*/ 3044472 h 4397022"/>
              <a:gd name="connsiteX478" fmla="*/ 3519488 w 11698287"/>
              <a:gd name="connsiteY478" fmla="*/ 3050822 h 4397022"/>
              <a:gd name="connsiteX479" fmla="*/ 3633788 w 11698287"/>
              <a:gd name="connsiteY479" fmla="*/ 3158772 h 4397022"/>
              <a:gd name="connsiteX480" fmla="*/ 3513138 w 11698287"/>
              <a:gd name="connsiteY480" fmla="*/ 3215922 h 4397022"/>
              <a:gd name="connsiteX481" fmla="*/ 3373438 w 11698287"/>
              <a:gd name="connsiteY481" fmla="*/ 3139722 h 4397022"/>
              <a:gd name="connsiteX482" fmla="*/ 3354388 w 11698287"/>
              <a:gd name="connsiteY482" fmla="*/ 3006372 h 4397022"/>
              <a:gd name="connsiteX483" fmla="*/ 3322638 w 11698287"/>
              <a:gd name="connsiteY483" fmla="*/ 2917472 h 4397022"/>
              <a:gd name="connsiteX484" fmla="*/ 3303588 w 11698287"/>
              <a:gd name="connsiteY484" fmla="*/ 2752372 h 4397022"/>
              <a:gd name="connsiteX485" fmla="*/ 3303588 w 11698287"/>
              <a:gd name="connsiteY485" fmla="*/ 2587272 h 4397022"/>
              <a:gd name="connsiteX486" fmla="*/ 3360738 w 11698287"/>
              <a:gd name="connsiteY486" fmla="*/ 2149122 h 4397022"/>
              <a:gd name="connsiteX487" fmla="*/ 3328988 w 11698287"/>
              <a:gd name="connsiteY487" fmla="*/ 1952272 h 4397022"/>
              <a:gd name="connsiteX488" fmla="*/ 3214688 w 11698287"/>
              <a:gd name="connsiteY488" fmla="*/ 2415822 h 4397022"/>
              <a:gd name="connsiteX489" fmla="*/ 3214688 w 11698287"/>
              <a:gd name="connsiteY489" fmla="*/ 2758722 h 4397022"/>
              <a:gd name="connsiteX490" fmla="*/ 3201988 w 11698287"/>
              <a:gd name="connsiteY490" fmla="*/ 2911122 h 4397022"/>
              <a:gd name="connsiteX491" fmla="*/ 3265488 w 11698287"/>
              <a:gd name="connsiteY491" fmla="*/ 3050822 h 4397022"/>
              <a:gd name="connsiteX492" fmla="*/ 3214688 w 11698287"/>
              <a:gd name="connsiteY492" fmla="*/ 3082572 h 4397022"/>
              <a:gd name="connsiteX493" fmla="*/ 3144838 w 11698287"/>
              <a:gd name="connsiteY493" fmla="*/ 3063522 h 4397022"/>
              <a:gd name="connsiteX494" fmla="*/ 3055938 w 11698287"/>
              <a:gd name="connsiteY494" fmla="*/ 2987322 h 4397022"/>
              <a:gd name="connsiteX495" fmla="*/ 3055938 w 11698287"/>
              <a:gd name="connsiteY495" fmla="*/ 2942872 h 4397022"/>
              <a:gd name="connsiteX496" fmla="*/ 3062288 w 11698287"/>
              <a:gd name="connsiteY496" fmla="*/ 2898422 h 4397022"/>
              <a:gd name="connsiteX497" fmla="*/ 3030538 w 11698287"/>
              <a:gd name="connsiteY497" fmla="*/ 2707922 h 4397022"/>
              <a:gd name="connsiteX498" fmla="*/ 3043238 w 11698287"/>
              <a:gd name="connsiteY498" fmla="*/ 2307872 h 4397022"/>
              <a:gd name="connsiteX499" fmla="*/ 3024188 w 11698287"/>
              <a:gd name="connsiteY499" fmla="*/ 2199922 h 4397022"/>
              <a:gd name="connsiteX500" fmla="*/ 2992438 w 11698287"/>
              <a:gd name="connsiteY500" fmla="*/ 2257072 h 4397022"/>
              <a:gd name="connsiteX501" fmla="*/ 2909888 w 11698287"/>
              <a:gd name="connsiteY501" fmla="*/ 2707922 h 4397022"/>
              <a:gd name="connsiteX502" fmla="*/ 2909888 w 11698287"/>
              <a:gd name="connsiteY502" fmla="*/ 2892072 h 4397022"/>
              <a:gd name="connsiteX503" fmla="*/ 2884488 w 11698287"/>
              <a:gd name="connsiteY503" fmla="*/ 3019072 h 4397022"/>
              <a:gd name="connsiteX504" fmla="*/ 2903538 w 11698287"/>
              <a:gd name="connsiteY504" fmla="*/ 3095272 h 4397022"/>
              <a:gd name="connsiteX505" fmla="*/ 2846388 w 11698287"/>
              <a:gd name="connsiteY505" fmla="*/ 3152422 h 4397022"/>
              <a:gd name="connsiteX506" fmla="*/ 2757488 w 11698287"/>
              <a:gd name="connsiteY506" fmla="*/ 3088922 h 4397022"/>
              <a:gd name="connsiteX507" fmla="*/ 2776538 w 11698287"/>
              <a:gd name="connsiteY507" fmla="*/ 2993672 h 4397022"/>
              <a:gd name="connsiteX508" fmla="*/ 2738438 w 11698287"/>
              <a:gd name="connsiteY508" fmla="*/ 2911122 h 4397022"/>
              <a:gd name="connsiteX509" fmla="*/ 2770188 w 11698287"/>
              <a:gd name="connsiteY509" fmla="*/ 2492022 h 4397022"/>
              <a:gd name="connsiteX510" fmla="*/ 2770188 w 11698287"/>
              <a:gd name="connsiteY510" fmla="*/ 2193572 h 4397022"/>
              <a:gd name="connsiteX511" fmla="*/ 2732088 w 11698287"/>
              <a:gd name="connsiteY511" fmla="*/ 1996722 h 4397022"/>
              <a:gd name="connsiteX512" fmla="*/ 2706688 w 11698287"/>
              <a:gd name="connsiteY512" fmla="*/ 1996722 h 4397022"/>
              <a:gd name="connsiteX513" fmla="*/ 2706688 w 11698287"/>
              <a:gd name="connsiteY513" fmla="*/ 1971322 h 4397022"/>
              <a:gd name="connsiteX514" fmla="*/ 2693988 w 11698287"/>
              <a:gd name="connsiteY514" fmla="*/ 1958622 h 4397022"/>
              <a:gd name="connsiteX515" fmla="*/ 2655888 w 11698287"/>
              <a:gd name="connsiteY515" fmla="*/ 1996722 h 4397022"/>
              <a:gd name="connsiteX516" fmla="*/ 2655888 w 11698287"/>
              <a:gd name="connsiteY516" fmla="*/ 2130072 h 4397022"/>
              <a:gd name="connsiteX517" fmla="*/ 2611438 w 11698287"/>
              <a:gd name="connsiteY517" fmla="*/ 2307872 h 4397022"/>
              <a:gd name="connsiteX518" fmla="*/ 2560638 w 11698287"/>
              <a:gd name="connsiteY518" fmla="*/ 2422172 h 4397022"/>
              <a:gd name="connsiteX519" fmla="*/ 2516188 w 11698287"/>
              <a:gd name="connsiteY519" fmla="*/ 2599972 h 4397022"/>
              <a:gd name="connsiteX520" fmla="*/ 2478088 w 11698287"/>
              <a:gd name="connsiteY520" fmla="*/ 2784122 h 4397022"/>
              <a:gd name="connsiteX521" fmla="*/ 2497138 w 11698287"/>
              <a:gd name="connsiteY521" fmla="*/ 3133372 h 4397022"/>
              <a:gd name="connsiteX522" fmla="*/ 2478088 w 11698287"/>
              <a:gd name="connsiteY522" fmla="*/ 3171472 h 4397022"/>
              <a:gd name="connsiteX523" fmla="*/ 2624138 w 11698287"/>
              <a:gd name="connsiteY523" fmla="*/ 3374672 h 4397022"/>
              <a:gd name="connsiteX524" fmla="*/ 2484438 w 11698287"/>
              <a:gd name="connsiteY524" fmla="*/ 3438172 h 4397022"/>
              <a:gd name="connsiteX525" fmla="*/ 2344738 w 11698287"/>
              <a:gd name="connsiteY525" fmla="*/ 3355622 h 4397022"/>
              <a:gd name="connsiteX526" fmla="*/ 2332038 w 11698287"/>
              <a:gd name="connsiteY526" fmla="*/ 3254022 h 4397022"/>
              <a:gd name="connsiteX527" fmla="*/ 2262188 w 11698287"/>
              <a:gd name="connsiteY527" fmla="*/ 3050822 h 4397022"/>
              <a:gd name="connsiteX528" fmla="*/ 2293938 w 11698287"/>
              <a:gd name="connsiteY528" fmla="*/ 2625372 h 4397022"/>
              <a:gd name="connsiteX529" fmla="*/ 2217738 w 11698287"/>
              <a:gd name="connsiteY529" fmla="*/ 2288822 h 4397022"/>
              <a:gd name="connsiteX530" fmla="*/ 2185988 w 11698287"/>
              <a:gd name="connsiteY530" fmla="*/ 2072922 h 4397022"/>
              <a:gd name="connsiteX531" fmla="*/ 2109788 w 11698287"/>
              <a:gd name="connsiteY531" fmla="*/ 1882422 h 4397022"/>
              <a:gd name="connsiteX532" fmla="*/ 2097088 w 11698287"/>
              <a:gd name="connsiteY532" fmla="*/ 1806222 h 4397022"/>
              <a:gd name="connsiteX533" fmla="*/ 2058988 w 11698287"/>
              <a:gd name="connsiteY533" fmla="*/ 1717322 h 4397022"/>
              <a:gd name="connsiteX534" fmla="*/ 2020888 w 11698287"/>
              <a:gd name="connsiteY534" fmla="*/ 1526822 h 4397022"/>
              <a:gd name="connsiteX535" fmla="*/ 2052638 w 11698287"/>
              <a:gd name="connsiteY535" fmla="*/ 1298222 h 4397022"/>
              <a:gd name="connsiteX536" fmla="*/ 2046288 w 11698287"/>
              <a:gd name="connsiteY536" fmla="*/ 1209322 h 4397022"/>
              <a:gd name="connsiteX537" fmla="*/ 2389188 w 11698287"/>
              <a:gd name="connsiteY537" fmla="*/ 853722 h 4397022"/>
              <a:gd name="connsiteX538" fmla="*/ 2357438 w 11698287"/>
              <a:gd name="connsiteY538" fmla="*/ 758472 h 4397022"/>
              <a:gd name="connsiteX539" fmla="*/ 2357438 w 11698287"/>
              <a:gd name="connsiteY539" fmla="*/ 637822 h 4397022"/>
              <a:gd name="connsiteX540" fmla="*/ 2370138 w 11698287"/>
              <a:gd name="connsiteY540" fmla="*/ 599722 h 4397022"/>
              <a:gd name="connsiteX541" fmla="*/ 2497138 w 11698287"/>
              <a:gd name="connsiteY541" fmla="*/ 529872 h 4397022"/>
              <a:gd name="connsiteX542" fmla="*/ 2605088 w 11698287"/>
              <a:gd name="connsiteY542" fmla="*/ 593372 h 4397022"/>
              <a:gd name="connsiteX543" fmla="*/ 10136187 w 11698287"/>
              <a:gd name="connsiteY543" fmla="*/ 675922 h 4397022"/>
              <a:gd name="connsiteX544" fmla="*/ 10117137 w 11698287"/>
              <a:gd name="connsiteY544" fmla="*/ 783872 h 4397022"/>
              <a:gd name="connsiteX545" fmla="*/ 10155237 w 11698287"/>
              <a:gd name="connsiteY545" fmla="*/ 783872 h 4397022"/>
              <a:gd name="connsiteX546" fmla="*/ 10161587 w 11698287"/>
              <a:gd name="connsiteY546" fmla="*/ 796572 h 4397022"/>
              <a:gd name="connsiteX547" fmla="*/ 10136187 w 11698287"/>
              <a:gd name="connsiteY547" fmla="*/ 860072 h 4397022"/>
              <a:gd name="connsiteX548" fmla="*/ 10098087 w 11698287"/>
              <a:gd name="connsiteY548" fmla="*/ 898172 h 4397022"/>
              <a:gd name="connsiteX549" fmla="*/ 10079037 w 11698287"/>
              <a:gd name="connsiteY549" fmla="*/ 1044222 h 4397022"/>
              <a:gd name="connsiteX550" fmla="*/ 9939337 w 11698287"/>
              <a:gd name="connsiteY550" fmla="*/ 1145822 h 4397022"/>
              <a:gd name="connsiteX551" fmla="*/ 9977437 w 11698287"/>
              <a:gd name="connsiteY551" fmla="*/ 1177572 h 4397022"/>
              <a:gd name="connsiteX552" fmla="*/ 9964737 w 11698287"/>
              <a:gd name="connsiteY552" fmla="*/ 1234722 h 4397022"/>
              <a:gd name="connsiteX553" fmla="*/ 10009187 w 11698287"/>
              <a:gd name="connsiteY553" fmla="*/ 1501422 h 4397022"/>
              <a:gd name="connsiteX554" fmla="*/ 10047287 w 11698287"/>
              <a:gd name="connsiteY554" fmla="*/ 1863372 h 4397022"/>
              <a:gd name="connsiteX555" fmla="*/ 10040937 w 11698287"/>
              <a:gd name="connsiteY555" fmla="*/ 1914172 h 4397022"/>
              <a:gd name="connsiteX556" fmla="*/ 9964737 w 11698287"/>
              <a:gd name="connsiteY556" fmla="*/ 2003072 h 4397022"/>
              <a:gd name="connsiteX557" fmla="*/ 9869487 w 11698287"/>
              <a:gd name="connsiteY557" fmla="*/ 1920522 h 4397022"/>
              <a:gd name="connsiteX558" fmla="*/ 9869487 w 11698287"/>
              <a:gd name="connsiteY558" fmla="*/ 1463322 h 4397022"/>
              <a:gd name="connsiteX559" fmla="*/ 9913937 w 11698287"/>
              <a:gd name="connsiteY559" fmla="*/ 1234722 h 4397022"/>
              <a:gd name="connsiteX560" fmla="*/ 9894887 w 11698287"/>
              <a:gd name="connsiteY560" fmla="*/ 1190272 h 4397022"/>
              <a:gd name="connsiteX561" fmla="*/ 9939337 w 11698287"/>
              <a:gd name="connsiteY561" fmla="*/ 1145822 h 4397022"/>
              <a:gd name="connsiteX562" fmla="*/ 9825037 w 11698287"/>
              <a:gd name="connsiteY562" fmla="*/ 1056922 h 4397022"/>
              <a:gd name="connsiteX563" fmla="*/ 9805987 w 11698287"/>
              <a:gd name="connsiteY563" fmla="*/ 910872 h 4397022"/>
              <a:gd name="connsiteX564" fmla="*/ 9774237 w 11698287"/>
              <a:gd name="connsiteY564" fmla="*/ 879122 h 4397022"/>
              <a:gd name="connsiteX565" fmla="*/ 9755187 w 11698287"/>
              <a:gd name="connsiteY565" fmla="*/ 802922 h 4397022"/>
              <a:gd name="connsiteX566" fmla="*/ 9780587 w 11698287"/>
              <a:gd name="connsiteY566" fmla="*/ 777522 h 4397022"/>
              <a:gd name="connsiteX567" fmla="*/ 9767887 w 11698287"/>
              <a:gd name="connsiteY567" fmla="*/ 714022 h 4397022"/>
              <a:gd name="connsiteX568" fmla="*/ 9932987 w 11698287"/>
              <a:gd name="connsiteY568" fmla="*/ 510822 h 4397022"/>
              <a:gd name="connsiteX569" fmla="*/ 10136187 w 11698287"/>
              <a:gd name="connsiteY569" fmla="*/ 675922 h 4397022"/>
              <a:gd name="connsiteX570" fmla="*/ 11171237 w 11698287"/>
              <a:gd name="connsiteY570" fmla="*/ 186972 h 4397022"/>
              <a:gd name="connsiteX571" fmla="*/ 11285537 w 11698287"/>
              <a:gd name="connsiteY571" fmla="*/ 402872 h 4397022"/>
              <a:gd name="connsiteX572" fmla="*/ 11342687 w 11698287"/>
              <a:gd name="connsiteY572" fmla="*/ 529872 h 4397022"/>
              <a:gd name="connsiteX573" fmla="*/ 11260137 w 11698287"/>
              <a:gd name="connsiteY573" fmla="*/ 580672 h 4397022"/>
              <a:gd name="connsiteX574" fmla="*/ 11215687 w 11698287"/>
              <a:gd name="connsiteY574" fmla="*/ 574322 h 4397022"/>
              <a:gd name="connsiteX575" fmla="*/ 11209337 w 11698287"/>
              <a:gd name="connsiteY575" fmla="*/ 536222 h 4397022"/>
              <a:gd name="connsiteX576" fmla="*/ 11164887 w 11698287"/>
              <a:gd name="connsiteY576" fmla="*/ 606072 h 4397022"/>
              <a:gd name="connsiteX577" fmla="*/ 11222037 w 11698287"/>
              <a:gd name="connsiteY577" fmla="*/ 714022 h 4397022"/>
              <a:gd name="connsiteX578" fmla="*/ 11349037 w 11698287"/>
              <a:gd name="connsiteY578" fmla="*/ 752122 h 4397022"/>
              <a:gd name="connsiteX579" fmla="*/ 11406187 w 11698287"/>
              <a:gd name="connsiteY579" fmla="*/ 904522 h 4397022"/>
              <a:gd name="connsiteX580" fmla="*/ 11406187 w 11698287"/>
              <a:gd name="connsiteY580" fmla="*/ 1152172 h 4397022"/>
              <a:gd name="connsiteX581" fmla="*/ 11425237 w 11698287"/>
              <a:gd name="connsiteY581" fmla="*/ 1329972 h 4397022"/>
              <a:gd name="connsiteX582" fmla="*/ 11418887 w 11698287"/>
              <a:gd name="connsiteY582" fmla="*/ 1698272 h 4397022"/>
              <a:gd name="connsiteX583" fmla="*/ 11437937 w 11698287"/>
              <a:gd name="connsiteY583" fmla="*/ 1850672 h 4397022"/>
              <a:gd name="connsiteX584" fmla="*/ 11425237 w 11698287"/>
              <a:gd name="connsiteY584" fmla="*/ 1920522 h 4397022"/>
              <a:gd name="connsiteX585" fmla="*/ 11577637 w 11698287"/>
              <a:gd name="connsiteY585" fmla="*/ 2257072 h 4397022"/>
              <a:gd name="connsiteX586" fmla="*/ 11698287 w 11698287"/>
              <a:gd name="connsiteY586" fmla="*/ 2472972 h 4397022"/>
              <a:gd name="connsiteX587" fmla="*/ 11679237 w 11698287"/>
              <a:gd name="connsiteY587" fmla="*/ 2511072 h 4397022"/>
              <a:gd name="connsiteX588" fmla="*/ 11545887 w 11698287"/>
              <a:gd name="connsiteY588" fmla="*/ 2568222 h 4397022"/>
              <a:gd name="connsiteX589" fmla="*/ 11425237 w 11698287"/>
              <a:gd name="connsiteY589" fmla="*/ 2644422 h 4397022"/>
              <a:gd name="connsiteX590" fmla="*/ 11380787 w 11698287"/>
              <a:gd name="connsiteY590" fmla="*/ 3012722 h 4397022"/>
              <a:gd name="connsiteX591" fmla="*/ 11393487 w 11698287"/>
              <a:gd name="connsiteY591" fmla="*/ 3241322 h 4397022"/>
              <a:gd name="connsiteX592" fmla="*/ 11501437 w 11698287"/>
              <a:gd name="connsiteY592" fmla="*/ 3311172 h 4397022"/>
              <a:gd name="connsiteX593" fmla="*/ 11488737 w 11698287"/>
              <a:gd name="connsiteY593" fmla="*/ 3330222 h 4397022"/>
              <a:gd name="connsiteX594" fmla="*/ 11355387 w 11698287"/>
              <a:gd name="connsiteY594" fmla="*/ 3330222 h 4397022"/>
              <a:gd name="connsiteX595" fmla="*/ 11291887 w 11698287"/>
              <a:gd name="connsiteY595" fmla="*/ 3298472 h 4397022"/>
              <a:gd name="connsiteX596" fmla="*/ 11241087 w 11698287"/>
              <a:gd name="connsiteY596" fmla="*/ 3139722 h 4397022"/>
              <a:gd name="connsiteX597" fmla="*/ 11177587 w 11698287"/>
              <a:gd name="connsiteY597" fmla="*/ 3247672 h 4397022"/>
              <a:gd name="connsiteX598" fmla="*/ 11177587 w 11698287"/>
              <a:gd name="connsiteY598" fmla="*/ 3076222 h 4397022"/>
              <a:gd name="connsiteX599" fmla="*/ 11260137 w 11698287"/>
              <a:gd name="connsiteY599" fmla="*/ 2968272 h 4397022"/>
              <a:gd name="connsiteX600" fmla="*/ 11272837 w 11698287"/>
              <a:gd name="connsiteY600" fmla="*/ 2923822 h 4397022"/>
              <a:gd name="connsiteX601" fmla="*/ 11272837 w 11698287"/>
              <a:gd name="connsiteY601" fmla="*/ 2739672 h 4397022"/>
              <a:gd name="connsiteX602" fmla="*/ 11215687 w 11698287"/>
              <a:gd name="connsiteY602" fmla="*/ 2466622 h 4397022"/>
              <a:gd name="connsiteX603" fmla="*/ 10987087 w 11698287"/>
              <a:gd name="connsiteY603" fmla="*/ 2466622 h 4397022"/>
              <a:gd name="connsiteX604" fmla="*/ 10987087 w 11698287"/>
              <a:gd name="connsiteY604" fmla="*/ 2657122 h 4397022"/>
              <a:gd name="connsiteX605" fmla="*/ 10955337 w 11698287"/>
              <a:gd name="connsiteY605" fmla="*/ 2936522 h 4397022"/>
              <a:gd name="connsiteX606" fmla="*/ 10961687 w 11698287"/>
              <a:gd name="connsiteY606" fmla="*/ 3063522 h 4397022"/>
              <a:gd name="connsiteX607" fmla="*/ 11025187 w 11698287"/>
              <a:gd name="connsiteY607" fmla="*/ 3298472 h 4397022"/>
              <a:gd name="connsiteX608" fmla="*/ 10961687 w 11698287"/>
              <a:gd name="connsiteY608" fmla="*/ 3330222 h 4397022"/>
              <a:gd name="connsiteX609" fmla="*/ 10879137 w 11698287"/>
              <a:gd name="connsiteY609" fmla="*/ 3311172 h 4397022"/>
              <a:gd name="connsiteX610" fmla="*/ 10866437 w 11698287"/>
              <a:gd name="connsiteY610" fmla="*/ 3196872 h 4397022"/>
              <a:gd name="connsiteX611" fmla="*/ 10853737 w 11698287"/>
              <a:gd name="connsiteY611" fmla="*/ 3184172 h 4397022"/>
              <a:gd name="connsiteX612" fmla="*/ 10841037 w 11698287"/>
              <a:gd name="connsiteY612" fmla="*/ 3107972 h 4397022"/>
              <a:gd name="connsiteX613" fmla="*/ 10866437 w 11698287"/>
              <a:gd name="connsiteY613" fmla="*/ 3038122 h 4397022"/>
              <a:gd name="connsiteX614" fmla="*/ 10866437 w 11698287"/>
              <a:gd name="connsiteY614" fmla="*/ 3006372 h 4397022"/>
              <a:gd name="connsiteX615" fmla="*/ 10815637 w 11698287"/>
              <a:gd name="connsiteY615" fmla="*/ 2472972 h 4397022"/>
              <a:gd name="connsiteX616" fmla="*/ 10714037 w 11698287"/>
              <a:gd name="connsiteY616" fmla="*/ 2472972 h 4397022"/>
              <a:gd name="connsiteX617" fmla="*/ 10739437 w 11698287"/>
              <a:gd name="connsiteY617" fmla="*/ 1952272 h 4397022"/>
              <a:gd name="connsiteX618" fmla="*/ 10682287 w 11698287"/>
              <a:gd name="connsiteY618" fmla="*/ 1882422 h 4397022"/>
              <a:gd name="connsiteX619" fmla="*/ 10682287 w 11698287"/>
              <a:gd name="connsiteY619" fmla="*/ 1329972 h 4397022"/>
              <a:gd name="connsiteX620" fmla="*/ 10701337 w 11698287"/>
              <a:gd name="connsiteY620" fmla="*/ 910872 h 4397022"/>
              <a:gd name="connsiteX621" fmla="*/ 10701337 w 11698287"/>
              <a:gd name="connsiteY621" fmla="*/ 821972 h 4397022"/>
              <a:gd name="connsiteX622" fmla="*/ 10739437 w 11698287"/>
              <a:gd name="connsiteY622" fmla="*/ 701322 h 4397022"/>
              <a:gd name="connsiteX623" fmla="*/ 10923587 w 11698287"/>
              <a:gd name="connsiteY623" fmla="*/ 618772 h 4397022"/>
              <a:gd name="connsiteX624" fmla="*/ 11006137 w 11698287"/>
              <a:gd name="connsiteY624" fmla="*/ 548922 h 4397022"/>
              <a:gd name="connsiteX625" fmla="*/ 10999787 w 11698287"/>
              <a:gd name="connsiteY625" fmla="*/ 523522 h 4397022"/>
              <a:gd name="connsiteX626" fmla="*/ 10974387 w 11698287"/>
              <a:gd name="connsiteY626" fmla="*/ 536222 h 4397022"/>
              <a:gd name="connsiteX627" fmla="*/ 10904537 w 11698287"/>
              <a:gd name="connsiteY627" fmla="*/ 498122 h 4397022"/>
              <a:gd name="connsiteX628" fmla="*/ 10955337 w 11698287"/>
              <a:gd name="connsiteY628" fmla="*/ 358422 h 4397022"/>
              <a:gd name="connsiteX629" fmla="*/ 11075987 w 11698287"/>
              <a:gd name="connsiteY629" fmla="*/ 186972 h 4397022"/>
              <a:gd name="connsiteX630" fmla="*/ 11171237 w 11698287"/>
              <a:gd name="connsiteY630" fmla="*/ 186972 h 4397022"/>
              <a:gd name="connsiteX631" fmla="*/ 9120187 w 11698287"/>
              <a:gd name="connsiteY631" fmla="*/ 180622 h 4397022"/>
              <a:gd name="connsiteX632" fmla="*/ 9170987 w 11698287"/>
              <a:gd name="connsiteY632" fmla="*/ 460022 h 4397022"/>
              <a:gd name="connsiteX633" fmla="*/ 9253537 w 11698287"/>
              <a:gd name="connsiteY633" fmla="*/ 694972 h 4397022"/>
              <a:gd name="connsiteX634" fmla="*/ 9291637 w 11698287"/>
              <a:gd name="connsiteY634" fmla="*/ 968022 h 4397022"/>
              <a:gd name="connsiteX635" fmla="*/ 9285287 w 11698287"/>
              <a:gd name="connsiteY635" fmla="*/ 1012472 h 4397022"/>
              <a:gd name="connsiteX636" fmla="*/ 9259887 w 11698287"/>
              <a:gd name="connsiteY636" fmla="*/ 1075972 h 4397022"/>
              <a:gd name="connsiteX637" fmla="*/ 9253537 w 11698287"/>
              <a:gd name="connsiteY637" fmla="*/ 1241072 h 4397022"/>
              <a:gd name="connsiteX638" fmla="*/ 9209087 w 11698287"/>
              <a:gd name="connsiteY638" fmla="*/ 1272822 h 4397022"/>
              <a:gd name="connsiteX639" fmla="*/ 9145587 w 11698287"/>
              <a:gd name="connsiteY639" fmla="*/ 1253772 h 4397022"/>
              <a:gd name="connsiteX640" fmla="*/ 9151937 w 11698287"/>
              <a:gd name="connsiteY640" fmla="*/ 1298222 h 4397022"/>
              <a:gd name="connsiteX641" fmla="*/ 9196387 w 11698287"/>
              <a:gd name="connsiteY641" fmla="*/ 1653822 h 4397022"/>
              <a:gd name="connsiteX642" fmla="*/ 9209087 w 11698287"/>
              <a:gd name="connsiteY642" fmla="*/ 1850672 h 4397022"/>
              <a:gd name="connsiteX643" fmla="*/ 9170987 w 11698287"/>
              <a:gd name="connsiteY643" fmla="*/ 1844322 h 4397022"/>
              <a:gd name="connsiteX644" fmla="*/ 9139237 w 11698287"/>
              <a:gd name="connsiteY644" fmla="*/ 1888772 h 4397022"/>
              <a:gd name="connsiteX645" fmla="*/ 9056687 w 11698287"/>
              <a:gd name="connsiteY645" fmla="*/ 2333272 h 4397022"/>
              <a:gd name="connsiteX646" fmla="*/ 9037637 w 11698287"/>
              <a:gd name="connsiteY646" fmla="*/ 2453922 h 4397022"/>
              <a:gd name="connsiteX647" fmla="*/ 9056687 w 11698287"/>
              <a:gd name="connsiteY647" fmla="*/ 2593622 h 4397022"/>
              <a:gd name="connsiteX648" fmla="*/ 9063037 w 11698287"/>
              <a:gd name="connsiteY648" fmla="*/ 2885722 h 4397022"/>
              <a:gd name="connsiteX649" fmla="*/ 9120187 w 11698287"/>
              <a:gd name="connsiteY649" fmla="*/ 3101622 h 4397022"/>
              <a:gd name="connsiteX650" fmla="*/ 9158287 w 11698287"/>
              <a:gd name="connsiteY650" fmla="*/ 3247672 h 4397022"/>
              <a:gd name="connsiteX651" fmla="*/ 9221787 w 11698287"/>
              <a:gd name="connsiteY651" fmla="*/ 3387372 h 4397022"/>
              <a:gd name="connsiteX652" fmla="*/ 9202737 w 11698287"/>
              <a:gd name="connsiteY652" fmla="*/ 3444522 h 4397022"/>
              <a:gd name="connsiteX653" fmla="*/ 9113837 w 11698287"/>
              <a:gd name="connsiteY653" fmla="*/ 3457222 h 4397022"/>
              <a:gd name="connsiteX654" fmla="*/ 9043987 w 11698287"/>
              <a:gd name="connsiteY654" fmla="*/ 3431822 h 4397022"/>
              <a:gd name="connsiteX655" fmla="*/ 9005887 w 11698287"/>
              <a:gd name="connsiteY655" fmla="*/ 3184172 h 4397022"/>
              <a:gd name="connsiteX656" fmla="*/ 9012237 w 11698287"/>
              <a:gd name="connsiteY656" fmla="*/ 3133372 h 4397022"/>
              <a:gd name="connsiteX657" fmla="*/ 8891587 w 11698287"/>
              <a:gd name="connsiteY657" fmla="*/ 2663472 h 4397022"/>
              <a:gd name="connsiteX658" fmla="*/ 8599487 w 11698287"/>
              <a:gd name="connsiteY658" fmla="*/ 3228622 h 4397022"/>
              <a:gd name="connsiteX659" fmla="*/ 8612187 w 11698287"/>
              <a:gd name="connsiteY659" fmla="*/ 3285772 h 4397022"/>
              <a:gd name="connsiteX660" fmla="*/ 8548687 w 11698287"/>
              <a:gd name="connsiteY660" fmla="*/ 3381022 h 4397022"/>
              <a:gd name="connsiteX661" fmla="*/ 8466137 w 11698287"/>
              <a:gd name="connsiteY661" fmla="*/ 3317522 h 4397022"/>
              <a:gd name="connsiteX662" fmla="*/ 8453437 w 11698287"/>
              <a:gd name="connsiteY662" fmla="*/ 3209572 h 4397022"/>
              <a:gd name="connsiteX663" fmla="*/ 8472487 w 11698287"/>
              <a:gd name="connsiteY663" fmla="*/ 3044472 h 4397022"/>
              <a:gd name="connsiteX664" fmla="*/ 8580437 w 11698287"/>
              <a:gd name="connsiteY664" fmla="*/ 2942872 h 4397022"/>
              <a:gd name="connsiteX665" fmla="*/ 8720137 w 11698287"/>
              <a:gd name="connsiteY665" fmla="*/ 2612672 h 4397022"/>
              <a:gd name="connsiteX666" fmla="*/ 8859837 w 11698287"/>
              <a:gd name="connsiteY666" fmla="*/ 2307872 h 4397022"/>
              <a:gd name="connsiteX667" fmla="*/ 8751887 w 11698287"/>
              <a:gd name="connsiteY667" fmla="*/ 2047522 h 4397022"/>
              <a:gd name="connsiteX668" fmla="*/ 8523287 w 11698287"/>
              <a:gd name="connsiteY668" fmla="*/ 2104672 h 4397022"/>
              <a:gd name="connsiteX669" fmla="*/ 8269288 w 11698287"/>
              <a:gd name="connsiteY669" fmla="*/ 2060222 h 4397022"/>
              <a:gd name="connsiteX670" fmla="*/ 8148638 w 11698287"/>
              <a:gd name="connsiteY670" fmla="*/ 1958622 h 4397022"/>
              <a:gd name="connsiteX671" fmla="*/ 8142288 w 11698287"/>
              <a:gd name="connsiteY671" fmla="*/ 1920522 h 4397022"/>
              <a:gd name="connsiteX672" fmla="*/ 8339138 w 11698287"/>
              <a:gd name="connsiteY672" fmla="*/ 1456972 h 4397022"/>
              <a:gd name="connsiteX673" fmla="*/ 8364538 w 11698287"/>
              <a:gd name="connsiteY673" fmla="*/ 1437922 h 4397022"/>
              <a:gd name="connsiteX674" fmla="*/ 8377238 w 11698287"/>
              <a:gd name="connsiteY674" fmla="*/ 1393472 h 4397022"/>
              <a:gd name="connsiteX675" fmla="*/ 8447087 w 11698287"/>
              <a:gd name="connsiteY675" fmla="*/ 1234722 h 4397022"/>
              <a:gd name="connsiteX676" fmla="*/ 8485187 w 11698287"/>
              <a:gd name="connsiteY676" fmla="*/ 1177572 h 4397022"/>
              <a:gd name="connsiteX677" fmla="*/ 8491537 w 11698287"/>
              <a:gd name="connsiteY677" fmla="*/ 1145822 h 4397022"/>
              <a:gd name="connsiteX678" fmla="*/ 8529637 w 11698287"/>
              <a:gd name="connsiteY678" fmla="*/ 910872 h 4397022"/>
              <a:gd name="connsiteX679" fmla="*/ 8535987 w 11698287"/>
              <a:gd name="connsiteY679" fmla="*/ 815622 h 4397022"/>
              <a:gd name="connsiteX680" fmla="*/ 8593137 w 11698287"/>
              <a:gd name="connsiteY680" fmla="*/ 637822 h 4397022"/>
              <a:gd name="connsiteX681" fmla="*/ 8847137 w 11698287"/>
              <a:gd name="connsiteY681" fmla="*/ 479072 h 4397022"/>
              <a:gd name="connsiteX682" fmla="*/ 8834437 w 11698287"/>
              <a:gd name="connsiteY682" fmla="*/ 453672 h 4397022"/>
              <a:gd name="connsiteX683" fmla="*/ 8802687 w 11698287"/>
              <a:gd name="connsiteY683" fmla="*/ 390172 h 4397022"/>
              <a:gd name="connsiteX684" fmla="*/ 8783637 w 11698287"/>
              <a:gd name="connsiteY684" fmla="*/ 212372 h 4397022"/>
              <a:gd name="connsiteX685" fmla="*/ 8885237 w 11698287"/>
              <a:gd name="connsiteY685" fmla="*/ 66322 h 4397022"/>
              <a:gd name="connsiteX686" fmla="*/ 8967787 w 11698287"/>
              <a:gd name="connsiteY686" fmla="*/ 59972 h 4397022"/>
              <a:gd name="connsiteX687" fmla="*/ 9120187 w 11698287"/>
              <a:gd name="connsiteY687" fmla="*/ 180622 h 4397022"/>
              <a:gd name="connsiteX688" fmla="*/ 1004888 w 11698287"/>
              <a:gd name="connsiteY688" fmla="*/ 2822 h 4397022"/>
              <a:gd name="connsiteX689" fmla="*/ 1144588 w 11698287"/>
              <a:gd name="connsiteY689" fmla="*/ 199672 h 4397022"/>
              <a:gd name="connsiteX690" fmla="*/ 1131888 w 11698287"/>
              <a:gd name="connsiteY690" fmla="*/ 282222 h 4397022"/>
              <a:gd name="connsiteX691" fmla="*/ 1144588 w 11698287"/>
              <a:gd name="connsiteY691" fmla="*/ 320322 h 4397022"/>
              <a:gd name="connsiteX692" fmla="*/ 1125538 w 11698287"/>
              <a:gd name="connsiteY692" fmla="*/ 383822 h 4397022"/>
              <a:gd name="connsiteX693" fmla="*/ 1042988 w 11698287"/>
              <a:gd name="connsiteY693" fmla="*/ 631472 h 4397022"/>
              <a:gd name="connsiteX694" fmla="*/ 801688 w 11698287"/>
              <a:gd name="connsiteY694" fmla="*/ 504472 h 4397022"/>
              <a:gd name="connsiteX695" fmla="*/ 769938 w 11698287"/>
              <a:gd name="connsiteY695" fmla="*/ 434622 h 4397022"/>
              <a:gd name="connsiteX696" fmla="*/ 725488 w 11698287"/>
              <a:gd name="connsiteY696" fmla="*/ 402872 h 4397022"/>
              <a:gd name="connsiteX697" fmla="*/ 706438 w 11698287"/>
              <a:gd name="connsiteY697" fmla="*/ 320322 h 4397022"/>
              <a:gd name="connsiteX698" fmla="*/ 731838 w 11698287"/>
              <a:gd name="connsiteY698" fmla="*/ 275872 h 4397022"/>
              <a:gd name="connsiteX699" fmla="*/ 719138 w 11698287"/>
              <a:gd name="connsiteY699" fmla="*/ 206022 h 4397022"/>
              <a:gd name="connsiteX700" fmla="*/ 846138 w 11698287"/>
              <a:gd name="connsiteY700" fmla="*/ 2822 h 4397022"/>
              <a:gd name="connsiteX701" fmla="*/ 922338 w 11698287"/>
              <a:gd name="connsiteY701" fmla="*/ 2822 h 4397022"/>
              <a:gd name="connsiteX702" fmla="*/ 1004888 w 11698287"/>
              <a:gd name="connsiteY702" fmla="*/ 2822 h 439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</a:cxnLst>
            <a:rect l="l" t="t" r="r" b="b"/>
            <a:pathLst>
              <a:path w="11698287" h="4397022">
                <a:moveTo>
                  <a:pt x="6021388" y="3438172"/>
                </a:moveTo>
                <a:lnTo>
                  <a:pt x="6021388" y="3539772"/>
                </a:lnTo>
                <a:cubicBezTo>
                  <a:pt x="6027738" y="3615972"/>
                  <a:pt x="6046788" y="3736622"/>
                  <a:pt x="6046788" y="3755672"/>
                </a:cubicBezTo>
                <a:cubicBezTo>
                  <a:pt x="6046788" y="3857272"/>
                  <a:pt x="6021388" y="3838222"/>
                  <a:pt x="5894388" y="3895372"/>
                </a:cubicBezTo>
                <a:lnTo>
                  <a:pt x="5824538" y="3000022"/>
                </a:lnTo>
                <a:lnTo>
                  <a:pt x="5824538" y="2866672"/>
                </a:lnTo>
                <a:cubicBezTo>
                  <a:pt x="5830888" y="2853972"/>
                  <a:pt x="5830888" y="2834922"/>
                  <a:pt x="5837238" y="2822222"/>
                </a:cubicBezTo>
                <a:lnTo>
                  <a:pt x="6021388" y="3438172"/>
                </a:lnTo>
                <a:close/>
                <a:moveTo>
                  <a:pt x="3748088" y="1996722"/>
                </a:moveTo>
                <a:cubicBezTo>
                  <a:pt x="3741738" y="2015772"/>
                  <a:pt x="3735388" y="2041172"/>
                  <a:pt x="3735388" y="2060222"/>
                </a:cubicBezTo>
                <a:cubicBezTo>
                  <a:pt x="3735388" y="2072922"/>
                  <a:pt x="3741738" y="2091972"/>
                  <a:pt x="3754438" y="2111022"/>
                </a:cubicBezTo>
                <a:cubicBezTo>
                  <a:pt x="3760788" y="2111022"/>
                  <a:pt x="3767138" y="2098322"/>
                  <a:pt x="3786188" y="2098322"/>
                </a:cubicBezTo>
                <a:cubicBezTo>
                  <a:pt x="3798888" y="2098322"/>
                  <a:pt x="3811588" y="2111022"/>
                  <a:pt x="3817938" y="2111022"/>
                </a:cubicBezTo>
                <a:cubicBezTo>
                  <a:pt x="3830638" y="2130072"/>
                  <a:pt x="3836988" y="2149122"/>
                  <a:pt x="3836988" y="2168172"/>
                </a:cubicBezTo>
                <a:cubicBezTo>
                  <a:pt x="3881438" y="2409472"/>
                  <a:pt x="3944938" y="2593622"/>
                  <a:pt x="3944938" y="2815872"/>
                </a:cubicBezTo>
                <a:cubicBezTo>
                  <a:pt x="3944938" y="2834922"/>
                  <a:pt x="3938588" y="2911122"/>
                  <a:pt x="3938588" y="2955572"/>
                </a:cubicBezTo>
                <a:cubicBezTo>
                  <a:pt x="3913188" y="2993672"/>
                  <a:pt x="3830638" y="3012722"/>
                  <a:pt x="3792538" y="3025422"/>
                </a:cubicBezTo>
                <a:cubicBezTo>
                  <a:pt x="3779838" y="3019072"/>
                  <a:pt x="3773488" y="3006372"/>
                  <a:pt x="3767138" y="2993672"/>
                </a:cubicBezTo>
                <a:cubicBezTo>
                  <a:pt x="3709988" y="2974622"/>
                  <a:pt x="3659188" y="2987322"/>
                  <a:pt x="3627438" y="2949222"/>
                </a:cubicBezTo>
                <a:cubicBezTo>
                  <a:pt x="3589338" y="2904772"/>
                  <a:pt x="3544888" y="2822222"/>
                  <a:pt x="3544888" y="2803172"/>
                </a:cubicBezTo>
                <a:cubicBezTo>
                  <a:pt x="3544888" y="2790472"/>
                  <a:pt x="3551238" y="2771422"/>
                  <a:pt x="3551238" y="2758722"/>
                </a:cubicBezTo>
                <a:cubicBezTo>
                  <a:pt x="3557588" y="2733322"/>
                  <a:pt x="3551238" y="2682522"/>
                  <a:pt x="3551238" y="2669822"/>
                </a:cubicBezTo>
                <a:cubicBezTo>
                  <a:pt x="3551238" y="2650772"/>
                  <a:pt x="3557588" y="2574572"/>
                  <a:pt x="3563938" y="2530122"/>
                </a:cubicBezTo>
                <a:cubicBezTo>
                  <a:pt x="3544888" y="2485672"/>
                  <a:pt x="3627438" y="2428522"/>
                  <a:pt x="3614738" y="2384072"/>
                </a:cubicBezTo>
                <a:cubicBezTo>
                  <a:pt x="3652838" y="2257072"/>
                  <a:pt x="3690938" y="2123722"/>
                  <a:pt x="3729038" y="1996722"/>
                </a:cubicBezTo>
                <a:lnTo>
                  <a:pt x="3748088" y="1996722"/>
                </a:lnTo>
                <a:close/>
                <a:moveTo>
                  <a:pt x="11558587" y="2276122"/>
                </a:moveTo>
                <a:cubicBezTo>
                  <a:pt x="11558587" y="2295172"/>
                  <a:pt x="11533187" y="2307872"/>
                  <a:pt x="11514137" y="2320572"/>
                </a:cubicBezTo>
                <a:cubicBezTo>
                  <a:pt x="11469687" y="2199922"/>
                  <a:pt x="11450637" y="2072922"/>
                  <a:pt x="11431587" y="1945922"/>
                </a:cubicBezTo>
                <a:cubicBezTo>
                  <a:pt x="11463337" y="2003072"/>
                  <a:pt x="11558587" y="2257072"/>
                  <a:pt x="11558587" y="2276122"/>
                </a:cubicBezTo>
                <a:close/>
                <a:moveTo>
                  <a:pt x="9532937" y="2066572"/>
                </a:moveTo>
                <a:cubicBezTo>
                  <a:pt x="9526587" y="2034822"/>
                  <a:pt x="9520237" y="1977672"/>
                  <a:pt x="9520237" y="1964972"/>
                </a:cubicBezTo>
                <a:cubicBezTo>
                  <a:pt x="9520237" y="1945922"/>
                  <a:pt x="9526587" y="1901472"/>
                  <a:pt x="9532937" y="1876072"/>
                </a:cubicBezTo>
                <a:cubicBezTo>
                  <a:pt x="9532937" y="1895122"/>
                  <a:pt x="9539287" y="1914172"/>
                  <a:pt x="9532937" y="2066572"/>
                </a:cubicBezTo>
                <a:close/>
                <a:moveTo>
                  <a:pt x="10383837" y="1964972"/>
                </a:moveTo>
                <a:cubicBezTo>
                  <a:pt x="10383837" y="2003072"/>
                  <a:pt x="10377487" y="2085622"/>
                  <a:pt x="10352087" y="2111022"/>
                </a:cubicBezTo>
                <a:cubicBezTo>
                  <a:pt x="10358437" y="1907822"/>
                  <a:pt x="10358437" y="1882422"/>
                  <a:pt x="10358437" y="1863372"/>
                </a:cubicBezTo>
                <a:cubicBezTo>
                  <a:pt x="10383837" y="1901472"/>
                  <a:pt x="10383837" y="1926872"/>
                  <a:pt x="10383837" y="1964972"/>
                </a:cubicBezTo>
                <a:close/>
                <a:moveTo>
                  <a:pt x="8542337" y="1285522"/>
                </a:moveTo>
                <a:cubicBezTo>
                  <a:pt x="8555037" y="1285522"/>
                  <a:pt x="8605837" y="1247422"/>
                  <a:pt x="8637587" y="1222022"/>
                </a:cubicBezTo>
                <a:lnTo>
                  <a:pt x="8637587" y="1285522"/>
                </a:lnTo>
                <a:cubicBezTo>
                  <a:pt x="8624887" y="1336322"/>
                  <a:pt x="8605837" y="1387122"/>
                  <a:pt x="8580437" y="1431572"/>
                </a:cubicBezTo>
                <a:cubicBezTo>
                  <a:pt x="8523287" y="1431572"/>
                  <a:pt x="8459787" y="1431572"/>
                  <a:pt x="8402637" y="1437922"/>
                </a:cubicBezTo>
                <a:cubicBezTo>
                  <a:pt x="8408987" y="1412522"/>
                  <a:pt x="8415337" y="1387122"/>
                  <a:pt x="8415337" y="1361722"/>
                </a:cubicBezTo>
                <a:cubicBezTo>
                  <a:pt x="8440737" y="1310922"/>
                  <a:pt x="8472487" y="1260122"/>
                  <a:pt x="8497887" y="1209322"/>
                </a:cubicBezTo>
                <a:cubicBezTo>
                  <a:pt x="8510587" y="1228372"/>
                  <a:pt x="8523287" y="1285522"/>
                  <a:pt x="8542337" y="1285522"/>
                </a:cubicBezTo>
                <a:close/>
                <a:moveTo>
                  <a:pt x="1449388" y="1209322"/>
                </a:moveTo>
                <a:cubicBezTo>
                  <a:pt x="1443038" y="1247422"/>
                  <a:pt x="1468438" y="1247422"/>
                  <a:pt x="1468438" y="1253772"/>
                </a:cubicBezTo>
                <a:cubicBezTo>
                  <a:pt x="1468438" y="1266472"/>
                  <a:pt x="1417638" y="1374422"/>
                  <a:pt x="1398588" y="1437922"/>
                </a:cubicBezTo>
                <a:lnTo>
                  <a:pt x="1373188" y="1437922"/>
                </a:lnTo>
                <a:lnTo>
                  <a:pt x="1373188" y="1342672"/>
                </a:lnTo>
                <a:cubicBezTo>
                  <a:pt x="1392238" y="1291872"/>
                  <a:pt x="1404938" y="1241072"/>
                  <a:pt x="1417638" y="1190272"/>
                </a:cubicBezTo>
                <a:cubicBezTo>
                  <a:pt x="1430338" y="1196622"/>
                  <a:pt x="1443038" y="1202972"/>
                  <a:pt x="1449388" y="1209322"/>
                </a:cubicBezTo>
                <a:close/>
                <a:moveTo>
                  <a:pt x="8694737" y="1177572"/>
                </a:moveTo>
                <a:cubicBezTo>
                  <a:pt x="8694737" y="1190272"/>
                  <a:pt x="8688387" y="1241072"/>
                  <a:pt x="8656637" y="1260122"/>
                </a:cubicBezTo>
                <a:lnTo>
                  <a:pt x="8656637" y="1183922"/>
                </a:lnTo>
                <a:cubicBezTo>
                  <a:pt x="8662987" y="1164872"/>
                  <a:pt x="8675687" y="1139472"/>
                  <a:pt x="8688387" y="1126772"/>
                </a:cubicBezTo>
                <a:cubicBezTo>
                  <a:pt x="8688387" y="1139472"/>
                  <a:pt x="8694737" y="1158522"/>
                  <a:pt x="8694737" y="1177572"/>
                </a:cubicBezTo>
                <a:close/>
                <a:moveTo>
                  <a:pt x="477838" y="1272822"/>
                </a:moveTo>
                <a:cubicBezTo>
                  <a:pt x="477838" y="1285522"/>
                  <a:pt x="471488" y="1317272"/>
                  <a:pt x="465138" y="1342672"/>
                </a:cubicBezTo>
                <a:cubicBezTo>
                  <a:pt x="439738" y="1329972"/>
                  <a:pt x="407988" y="1317272"/>
                  <a:pt x="388938" y="1298222"/>
                </a:cubicBezTo>
                <a:cubicBezTo>
                  <a:pt x="376238" y="1279172"/>
                  <a:pt x="376238" y="1260122"/>
                  <a:pt x="369888" y="1241072"/>
                </a:cubicBezTo>
                <a:cubicBezTo>
                  <a:pt x="369888" y="1228372"/>
                  <a:pt x="344488" y="1215672"/>
                  <a:pt x="344488" y="1202972"/>
                </a:cubicBezTo>
                <a:cubicBezTo>
                  <a:pt x="344488" y="1183922"/>
                  <a:pt x="376238" y="1133122"/>
                  <a:pt x="388938" y="1101372"/>
                </a:cubicBezTo>
                <a:cubicBezTo>
                  <a:pt x="414338" y="1107722"/>
                  <a:pt x="477838" y="1241072"/>
                  <a:pt x="477838" y="1272822"/>
                </a:cubicBezTo>
                <a:close/>
                <a:moveTo>
                  <a:pt x="11317287" y="1317272"/>
                </a:moveTo>
                <a:cubicBezTo>
                  <a:pt x="11298237" y="1310922"/>
                  <a:pt x="11279187" y="1253772"/>
                  <a:pt x="11279187" y="1241072"/>
                </a:cubicBezTo>
                <a:cubicBezTo>
                  <a:pt x="11279187" y="1222022"/>
                  <a:pt x="11291887" y="1145822"/>
                  <a:pt x="11298237" y="1095022"/>
                </a:cubicBezTo>
                <a:cubicBezTo>
                  <a:pt x="11304587" y="1164872"/>
                  <a:pt x="11310937" y="1241072"/>
                  <a:pt x="11317287" y="1317272"/>
                </a:cubicBezTo>
                <a:close/>
                <a:moveTo>
                  <a:pt x="10174287" y="1107722"/>
                </a:moveTo>
                <a:cubicBezTo>
                  <a:pt x="10218737" y="1139472"/>
                  <a:pt x="10282237" y="1164872"/>
                  <a:pt x="10339387" y="1177572"/>
                </a:cubicBezTo>
                <a:cubicBezTo>
                  <a:pt x="10390187" y="1190272"/>
                  <a:pt x="10472737" y="1171222"/>
                  <a:pt x="10498137" y="1253772"/>
                </a:cubicBezTo>
                <a:cubicBezTo>
                  <a:pt x="10517187" y="1291872"/>
                  <a:pt x="10510837" y="1349022"/>
                  <a:pt x="10510837" y="1393472"/>
                </a:cubicBezTo>
                <a:cubicBezTo>
                  <a:pt x="10517187" y="1469672"/>
                  <a:pt x="10529887" y="1552222"/>
                  <a:pt x="10542587" y="1634772"/>
                </a:cubicBezTo>
                <a:cubicBezTo>
                  <a:pt x="10555287" y="1723672"/>
                  <a:pt x="10618787" y="1895122"/>
                  <a:pt x="10618787" y="1907822"/>
                </a:cubicBezTo>
                <a:cubicBezTo>
                  <a:pt x="10618787" y="2047522"/>
                  <a:pt x="10510837" y="2288822"/>
                  <a:pt x="10466387" y="2365022"/>
                </a:cubicBezTo>
                <a:cubicBezTo>
                  <a:pt x="10460037" y="2377722"/>
                  <a:pt x="10440987" y="2396772"/>
                  <a:pt x="10421937" y="2403122"/>
                </a:cubicBezTo>
                <a:lnTo>
                  <a:pt x="10472737" y="2625372"/>
                </a:lnTo>
                <a:lnTo>
                  <a:pt x="10472737" y="2663472"/>
                </a:lnTo>
                <a:lnTo>
                  <a:pt x="10364787" y="2663472"/>
                </a:lnTo>
                <a:lnTo>
                  <a:pt x="10333037" y="3444522"/>
                </a:lnTo>
                <a:lnTo>
                  <a:pt x="10225087" y="4130322"/>
                </a:lnTo>
                <a:cubicBezTo>
                  <a:pt x="10244137" y="4174772"/>
                  <a:pt x="10269537" y="4231922"/>
                  <a:pt x="10269537" y="4250972"/>
                </a:cubicBezTo>
                <a:cubicBezTo>
                  <a:pt x="10269537" y="4308122"/>
                  <a:pt x="10225087" y="4308122"/>
                  <a:pt x="10199687" y="4308122"/>
                </a:cubicBezTo>
                <a:cubicBezTo>
                  <a:pt x="10142537" y="4308122"/>
                  <a:pt x="10104437" y="4289072"/>
                  <a:pt x="10034587" y="4231922"/>
                </a:cubicBezTo>
                <a:cubicBezTo>
                  <a:pt x="10034587" y="4219222"/>
                  <a:pt x="10028237" y="4200172"/>
                  <a:pt x="10028237" y="4187472"/>
                </a:cubicBezTo>
                <a:cubicBezTo>
                  <a:pt x="10028237" y="4168422"/>
                  <a:pt x="10040937" y="4162072"/>
                  <a:pt x="10040937" y="4143022"/>
                </a:cubicBezTo>
                <a:cubicBezTo>
                  <a:pt x="10040937" y="4130322"/>
                  <a:pt x="10021887" y="4092222"/>
                  <a:pt x="10015537" y="4066822"/>
                </a:cubicBezTo>
                <a:cubicBezTo>
                  <a:pt x="10009187" y="4028722"/>
                  <a:pt x="10009187" y="3958872"/>
                  <a:pt x="10009187" y="3939822"/>
                </a:cubicBezTo>
                <a:cubicBezTo>
                  <a:pt x="10009187" y="3927122"/>
                  <a:pt x="10034587" y="3755672"/>
                  <a:pt x="10053637" y="3660422"/>
                </a:cubicBezTo>
                <a:lnTo>
                  <a:pt x="10053637" y="3107972"/>
                </a:lnTo>
                <a:cubicBezTo>
                  <a:pt x="10047287" y="3044472"/>
                  <a:pt x="10047287" y="2961922"/>
                  <a:pt x="10028237" y="2898422"/>
                </a:cubicBezTo>
                <a:cubicBezTo>
                  <a:pt x="10009187" y="2803172"/>
                  <a:pt x="9971087" y="2714272"/>
                  <a:pt x="9952037" y="2625372"/>
                </a:cubicBezTo>
                <a:cubicBezTo>
                  <a:pt x="9894887" y="2853972"/>
                  <a:pt x="9825037" y="3076222"/>
                  <a:pt x="9793287" y="3298472"/>
                </a:cubicBezTo>
                <a:cubicBezTo>
                  <a:pt x="9767887" y="3488972"/>
                  <a:pt x="9704387" y="3685822"/>
                  <a:pt x="9647237" y="3882672"/>
                </a:cubicBezTo>
                <a:cubicBezTo>
                  <a:pt x="9640887" y="3901722"/>
                  <a:pt x="9628187" y="3920772"/>
                  <a:pt x="9628187" y="3939822"/>
                </a:cubicBezTo>
                <a:cubicBezTo>
                  <a:pt x="9628187" y="3952522"/>
                  <a:pt x="9653587" y="4003322"/>
                  <a:pt x="9653587" y="4016022"/>
                </a:cubicBezTo>
                <a:cubicBezTo>
                  <a:pt x="9653587" y="4035072"/>
                  <a:pt x="9596437" y="4098572"/>
                  <a:pt x="9590087" y="4149372"/>
                </a:cubicBezTo>
                <a:cubicBezTo>
                  <a:pt x="9583737" y="4162072"/>
                  <a:pt x="9596437" y="4181122"/>
                  <a:pt x="9596437" y="4193822"/>
                </a:cubicBezTo>
                <a:cubicBezTo>
                  <a:pt x="9596437" y="4212872"/>
                  <a:pt x="9596437" y="4231922"/>
                  <a:pt x="9583737" y="4238272"/>
                </a:cubicBezTo>
                <a:cubicBezTo>
                  <a:pt x="9520237" y="4270022"/>
                  <a:pt x="9475787" y="4301772"/>
                  <a:pt x="9405937" y="4301772"/>
                </a:cubicBezTo>
                <a:cubicBezTo>
                  <a:pt x="9380537" y="4301772"/>
                  <a:pt x="9355137" y="4308122"/>
                  <a:pt x="9329737" y="4263672"/>
                </a:cubicBezTo>
                <a:cubicBezTo>
                  <a:pt x="9361487" y="4212872"/>
                  <a:pt x="9418637" y="4193822"/>
                  <a:pt x="9418637" y="4149372"/>
                </a:cubicBezTo>
                <a:cubicBezTo>
                  <a:pt x="9418637" y="4136672"/>
                  <a:pt x="9374187" y="3946172"/>
                  <a:pt x="9374187" y="3933472"/>
                </a:cubicBezTo>
                <a:cubicBezTo>
                  <a:pt x="9374187" y="3914422"/>
                  <a:pt x="9418637" y="3482622"/>
                  <a:pt x="9444037" y="3254022"/>
                </a:cubicBezTo>
                <a:cubicBezTo>
                  <a:pt x="9463087" y="3076222"/>
                  <a:pt x="9475787" y="2892072"/>
                  <a:pt x="9488487" y="2650772"/>
                </a:cubicBezTo>
                <a:cubicBezTo>
                  <a:pt x="9469437" y="2650772"/>
                  <a:pt x="9444037" y="2650772"/>
                  <a:pt x="9431337" y="2638072"/>
                </a:cubicBezTo>
                <a:cubicBezTo>
                  <a:pt x="9393237" y="2612672"/>
                  <a:pt x="9336087" y="2561872"/>
                  <a:pt x="9336087" y="2542822"/>
                </a:cubicBezTo>
                <a:cubicBezTo>
                  <a:pt x="9336087" y="2530122"/>
                  <a:pt x="9463087" y="2390422"/>
                  <a:pt x="9463087" y="2377722"/>
                </a:cubicBezTo>
                <a:cubicBezTo>
                  <a:pt x="9463087" y="2358672"/>
                  <a:pt x="9450387" y="2333272"/>
                  <a:pt x="9431337" y="2333272"/>
                </a:cubicBezTo>
                <a:cubicBezTo>
                  <a:pt x="9418637" y="2333272"/>
                  <a:pt x="9412287" y="2345972"/>
                  <a:pt x="9399587" y="2345972"/>
                </a:cubicBezTo>
                <a:cubicBezTo>
                  <a:pt x="9380537" y="2345972"/>
                  <a:pt x="9380537" y="2339622"/>
                  <a:pt x="9367837" y="2333272"/>
                </a:cubicBezTo>
                <a:lnTo>
                  <a:pt x="9367837" y="2269772"/>
                </a:lnTo>
                <a:cubicBezTo>
                  <a:pt x="9361487" y="2225322"/>
                  <a:pt x="9355137" y="2174522"/>
                  <a:pt x="9342437" y="2136422"/>
                </a:cubicBezTo>
                <a:cubicBezTo>
                  <a:pt x="9329737" y="2091972"/>
                  <a:pt x="9297987" y="2015772"/>
                  <a:pt x="9297987" y="1996722"/>
                </a:cubicBezTo>
                <a:cubicBezTo>
                  <a:pt x="9297987" y="1984022"/>
                  <a:pt x="9310687" y="1958622"/>
                  <a:pt x="9310687" y="1945922"/>
                </a:cubicBezTo>
                <a:cubicBezTo>
                  <a:pt x="9310687" y="1926872"/>
                  <a:pt x="9291637" y="1926872"/>
                  <a:pt x="9291637" y="1907822"/>
                </a:cubicBezTo>
                <a:cubicBezTo>
                  <a:pt x="9291637" y="1895122"/>
                  <a:pt x="9310687" y="1895122"/>
                  <a:pt x="9310687" y="1857022"/>
                </a:cubicBezTo>
                <a:cubicBezTo>
                  <a:pt x="9323387" y="1831622"/>
                  <a:pt x="9323387" y="1806222"/>
                  <a:pt x="9329737" y="1780822"/>
                </a:cubicBezTo>
                <a:lnTo>
                  <a:pt x="9329737" y="1749072"/>
                </a:lnTo>
                <a:cubicBezTo>
                  <a:pt x="9342437" y="1603022"/>
                  <a:pt x="9418637" y="1425222"/>
                  <a:pt x="9418637" y="1285522"/>
                </a:cubicBezTo>
                <a:cubicBezTo>
                  <a:pt x="9418637" y="1272822"/>
                  <a:pt x="9412287" y="1247422"/>
                  <a:pt x="9424987" y="1234722"/>
                </a:cubicBezTo>
                <a:cubicBezTo>
                  <a:pt x="9450387" y="1190272"/>
                  <a:pt x="9526587" y="1177572"/>
                  <a:pt x="9564687" y="1164872"/>
                </a:cubicBezTo>
                <a:cubicBezTo>
                  <a:pt x="9634537" y="1139472"/>
                  <a:pt x="9723437" y="1114072"/>
                  <a:pt x="9799637" y="1082322"/>
                </a:cubicBezTo>
                <a:lnTo>
                  <a:pt x="9786937" y="1717322"/>
                </a:lnTo>
                <a:cubicBezTo>
                  <a:pt x="9774237" y="1831622"/>
                  <a:pt x="9736137" y="1945922"/>
                  <a:pt x="9672637" y="2060222"/>
                </a:cubicBezTo>
                <a:cubicBezTo>
                  <a:pt x="9717087" y="2091972"/>
                  <a:pt x="9805987" y="2085622"/>
                  <a:pt x="9863137" y="2098322"/>
                </a:cubicBezTo>
                <a:cubicBezTo>
                  <a:pt x="9850437" y="2111022"/>
                  <a:pt x="9850437" y="2123722"/>
                  <a:pt x="9850437" y="2136422"/>
                </a:cubicBezTo>
                <a:cubicBezTo>
                  <a:pt x="9850437" y="2149122"/>
                  <a:pt x="9850437" y="2168172"/>
                  <a:pt x="9869487" y="2187222"/>
                </a:cubicBezTo>
                <a:lnTo>
                  <a:pt x="10002837" y="2187222"/>
                </a:lnTo>
                <a:cubicBezTo>
                  <a:pt x="10028237" y="2180872"/>
                  <a:pt x="10028237" y="2149122"/>
                  <a:pt x="10028237" y="2136422"/>
                </a:cubicBezTo>
                <a:cubicBezTo>
                  <a:pt x="10028237" y="2123722"/>
                  <a:pt x="10021887" y="2111022"/>
                  <a:pt x="10015537" y="2098322"/>
                </a:cubicBezTo>
                <a:lnTo>
                  <a:pt x="10148887" y="2098322"/>
                </a:lnTo>
                <a:cubicBezTo>
                  <a:pt x="10174287" y="2091972"/>
                  <a:pt x="10199687" y="2091972"/>
                  <a:pt x="10225087" y="2085622"/>
                </a:cubicBezTo>
                <a:cubicBezTo>
                  <a:pt x="10129837" y="1907822"/>
                  <a:pt x="10098087" y="1793522"/>
                  <a:pt x="10098087" y="1641122"/>
                </a:cubicBezTo>
                <a:lnTo>
                  <a:pt x="10098087" y="1488722"/>
                </a:lnTo>
                <a:cubicBezTo>
                  <a:pt x="10104437" y="1444272"/>
                  <a:pt x="10110787" y="1393472"/>
                  <a:pt x="10117137" y="1349022"/>
                </a:cubicBezTo>
                <a:cubicBezTo>
                  <a:pt x="10117137" y="1222022"/>
                  <a:pt x="10110787" y="1082322"/>
                  <a:pt x="10104437" y="1063272"/>
                </a:cubicBezTo>
                <a:cubicBezTo>
                  <a:pt x="10123487" y="1075972"/>
                  <a:pt x="10148887" y="1095022"/>
                  <a:pt x="10174287" y="1107722"/>
                </a:cubicBezTo>
                <a:close/>
                <a:moveTo>
                  <a:pt x="10841037" y="961672"/>
                </a:moveTo>
                <a:cubicBezTo>
                  <a:pt x="10841037" y="974372"/>
                  <a:pt x="10828337" y="1025172"/>
                  <a:pt x="10828337" y="1037872"/>
                </a:cubicBezTo>
                <a:cubicBezTo>
                  <a:pt x="10828337" y="1114072"/>
                  <a:pt x="10879137" y="1126772"/>
                  <a:pt x="10879137" y="1196622"/>
                </a:cubicBezTo>
                <a:cubicBezTo>
                  <a:pt x="10879137" y="1304572"/>
                  <a:pt x="10777537" y="1609372"/>
                  <a:pt x="10764837" y="1672872"/>
                </a:cubicBezTo>
                <a:cubicBezTo>
                  <a:pt x="10758487" y="1641122"/>
                  <a:pt x="10758487" y="1609372"/>
                  <a:pt x="10752137" y="1577622"/>
                </a:cubicBezTo>
                <a:lnTo>
                  <a:pt x="10758487" y="1571272"/>
                </a:lnTo>
                <a:lnTo>
                  <a:pt x="10821987" y="942622"/>
                </a:lnTo>
                <a:cubicBezTo>
                  <a:pt x="10834687" y="948972"/>
                  <a:pt x="10841037" y="942622"/>
                  <a:pt x="10841037" y="961672"/>
                </a:cubicBezTo>
                <a:close/>
                <a:moveTo>
                  <a:pt x="5272088" y="796572"/>
                </a:moveTo>
                <a:cubicBezTo>
                  <a:pt x="5272088" y="961672"/>
                  <a:pt x="5202238" y="1037872"/>
                  <a:pt x="5202238" y="1075972"/>
                </a:cubicBezTo>
                <a:cubicBezTo>
                  <a:pt x="5202238" y="1088672"/>
                  <a:pt x="5227638" y="1145822"/>
                  <a:pt x="5259388" y="1164872"/>
                </a:cubicBezTo>
                <a:cubicBezTo>
                  <a:pt x="5278438" y="1183922"/>
                  <a:pt x="5316538" y="1177572"/>
                  <a:pt x="5341938" y="1190272"/>
                </a:cubicBezTo>
                <a:cubicBezTo>
                  <a:pt x="5392738" y="1209322"/>
                  <a:pt x="5500688" y="1215672"/>
                  <a:pt x="5526088" y="1291872"/>
                </a:cubicBezTo>
                <a:cubicBezTo>
                  <a:pt x="5551488" y="1355372"/>
                  <a:pt x="5526088" y="1431572"/>
                  <a:pt x="5570538" y="1501422"/>
                </a:cubicBezTo>
                <a:cubicBezTo>
                  <a:pt x="5583238" y="1495072"/>
                  <a:pt x="5659438" y="1431572"/>
                  <a:pt x="5659438" y="1406172"/>
                </a:cubicBezTo>
                <a:cubicBezTo>
                  <a:pt x="5659438" y="1393472"/>
                  <a:pt x="5614988" y="1349022"/>
                  <a:pt x="5608638" y="1323622"/>
                </a:cubicBezTo>
                <a:cubicBezTo>
                  <a:pt x="5595938" y="1285522"/>
                  <a:pt x="5589588" y="1222022"/>
                  <a:pt x="5589588" y="1202972"/>
                </a:cubicBezTo>
                <a:cubicBezTo>
                  <a:pt x="5589588" y="1114072"/>
                  <a:pt x="5672138" y="974372"/>
                  <a:pt x="5780088" y="974372"/>
                </a:cubicBezTo>
                <a:cubicBezTo>
                  <a:pt x="5830888" y="974372"/>
                  <a:pt x="5938838" y="1088672"/>
                  <a:pt x="5945188" y="1133122"/>
                </a:cubicBezTo>
                <a:cubicBezTo>
                  <a:pt x="5951538" y="1139472"/>
                  <a:pt x="5957888" y="1164872"/>
                  <a:pt x="5957888" y="1183922"/>
                </a:cubicBezTo>
                <a:cubicBezTo>
                  <a:pt x="5957888" y="1196622"/>
                  <a:pt x="5945188" y="1266472"/>
                  <a:pt x="5932488" y="1310922"/>
                </a:cubicBezTo>
                <a:cubicBezTo>
                  <a:pt x="5919788" y="1342672"/>
                  <a:pt x="5868988" y="1399822"/>
                  <a:pt x="5868988" y="1418872"/>
                </a:cubicBezTo>
                <a:cubicBezTo>
                  <a:pt x="5868988" y="1476022"/>
                  <a:pt x="5957888" y="1507772"/>
                  <a:pt x="6008688" y="1514122"/>
                </a:cubicBezTo>
                <a:cubicBezTo>
                  <a:pt x="6059488" y="1387122"/>
                  <a:pt x="6326188" y="1431572"/>
                  <a:pt x="6326188" y="1260122"/>
                </a:cubicBezTo>
                <a:cubicBezTo>
                  <a:pt x="6326188" y="1190272"/>
                  <a:pt x="6256338" y="1133122"/>
                  <a:pt x="6256338" y="1114072"/>
                </a:cubicBezTo>
                <a:lnTo>
                  <a:pt x="6256338" y="999772"/>
                </a:lnTo>
                <a:cubicBezTo>
                  <a:pt x="6288088" y="898172"/>
                  <a:pt x="6332538" y="860072"/>
                  <a:pt x="6408738" y="860072"/>
                </a:cubicBezTo>
                <a:cubicBezTo>
                  <a:pt x="6427788" y="860072"/>
                  <a:pt x="6478588" y="853722"/>
                  <a:pt x="6503988" y="879122"/>
                </a:cubicBezTo>
                <a:cubicBezTo>
                  <a:pt x="6561138" y="936272"/>
                  <a:pt x="6573838" y="1044222"/>
                  <a:pt x="6573838" y="1114072"/>
                </a:cubicBezTo>
                <a:cubicBezTo>
                  <a:pt x="6573838" y="1133122"/>
                  <a:pt x="6523038" y="1253772"/>
                  <a:pt x="6523038" y="1266472"/>
                </a:cubicBezTo>
                <a:cubicBezTo>
                  <a:pt x="6523038" y="1285522"/>
                  <a:pt x="6529388" y="1317272"/>
                  <a:pt x="6548438" y="1336322"/>
                </a:cubicBezTo>
                <a:cubicBezTo>
                  <a:pt x="6586538" y="1361722"/>
                  <a:pt x="6757988" y="1456972"/>
                  <a:pt x="6821488" y="1456972"/>
                </a:cubicBezTo>
                <a:cubicBezTo>
                  <a:pt x="6840538" y="1456972"/>
                  <a:pt x="6872288" y="1406172"/>
                  <a:pt x="6891338" y="1393472"/>
                </a:cubicBezTo>
                <a:cubicBezTo>
                  <a:pt x="6935788" y="1355372"/>
                  <a:pt x="7177088" y="1317272"/>
                  <a:pt x="7177088" y="1215672"/>
                </a:cubicBezTo>
                <a:cubicBezTo>
                  <a:pt x="7177088" y="1120422"/>
                  <a:pt x="7126288" y="1082322"/>
                  <a:pt x="7126288" y="1056922"/>
                </a:cubicBezTo>
                <a:lnTo>
                  <a:pt x="7126288" y="929922"/>
                </a:lnTo>
                <a:cubicBezTo>
                  <a:pt x="7132638" y="841022"/>
                  <a:pt x="7196138" y="777522"/>
                  <a:pt x="7265988" y="777522"/>
                </a:cubicBezTo>
                <a:cubicBezTo>
                  <a:pt x="7380288" y="777522"/>
                  <a:pt x="7424738" y="828322"/>
                  <a:pt x="7443788" y="968022"/>
                </a:cubicBezTo>
                <a:cubicBezTo>
                  <a:pt x="7443788" y="980722"/>
                  <a:pt x="7462838" y="993422"/>
                  <a:pt x="7462838" y="1006122"/>
                </a:cubicBezTo>
                <a:cubicBezTo>
                  <a:pt x="7462838" y="1082322"/>
                  <a:pt x="7412038" y="1088672"/>
                  <a:pt x="7412038" y="1196622"/>
                </a:cubicBezTo>
                <a:cubicBezTo>
                  <a:pt x="7412038" y="1215672"/>
                  <a:pt x="7399338" y="1253772"/>
                  <a:pt x="7418388" y="1272822"/>
                </a:cubicBezTo>
                <a:cubicBezTo>
                  <a:pt x="7519988" y="1380772"/>
                  <a:pt x="7697788" y="1285522"/>
                  <a:pt x="7761288" y="1463322"/>
                </a:cubicBezTo>
                <a:cubicBezTo>
                  <a:pt x="7799388" y="1552222"/>
                  <a:pt x="7786688" y="1672872"/>
                  <a:pt x="7793038" y="1780822"/>
                </a:cubicBezTo>
                <a:lnTo>
                  <a:pt x="7812088" y="2561872"/>
                </a:lnTo>
                <a:cubicBezTo>
                  <a:pt x="7805738" y="2625372"/>
                  <a:pt x="7780338" y="2714272"/>
                  <a:pt x="7716838" y="2739672"/>
                </a:cubicBezTo>
                <a:cubicBezTo>
                  <a:pt x="7691438" y="2752372"/>
                  <a:pt x="7659688" y="2746022"/>
                  <a:pt x="7634288" y="2739672"/>
                </a:cubicBezTo>
                <a:cubicBezTo>
                  <a:pt x="7551738" y="2892072"/>
                  <a:pt x="7526338" y="3082572"/>
                  <a:pt x="7526338" y="3241322"/>
                </a:cubicBezTo>
                <a:lnTo>
                  <a:pt x="7551738" y="3800122"/>
                </a:lnTo>
                <a:cubicBezTo>
                  <a:pt x="7539038" y="3825522"/>
                  <a:pt x="7507288" y="3850922"/>
                  <a:pt x="7507288" y="3863622"/>
                </a:cubicBezTo>
                <a:cubicBezTo>
                  <a:pt x="7507288" y="3882672"/>
                  <a:pt x="7558088" y="4022372"/>
                  <a:pt x="7583488" y="4098572"/>
                </a:cubicBezTo>
                <a:cubicBezTo>
                  <a:pt x="7558088" y="4104922"/>
                  <a:pt x="7513638" y="4111272"/>
                  <a:pt x="7494588" y="4111272"/>
                </a:cubicBezTo>
                <a:cubicBezTo>
                  <a:pt x="7469188" y="4111272"/>
                  <a:pt x="7424738" y="4117622"/>
                  <a:pt x="7405688" y="4085872"/>
                </a:cubicBezTo>
                <a:cubicBezTo>
                  <a:pt x="7386638" y="4060472"/>
                  <a:pt x="7386638" y="4022372"/>
                  <a:pt x="7373938" y="3996972"/>
                </a:cubicBezTo>
                <a:cubicBezTo>
                  <a:pt x="7367588" y="3977922"/>
                  <a:pt x="7342188" y="3971572"/>
                  <a:pt x="7335838" y="3965222"/>
                </a:cubicBezTo>
                <a:cubicBezTo>
                  <a:pt x="7323138" y="3946172"/>
                  <a:pt x="7323138" y="3914422"/>
                  <a:pt x="7310438" y="3901722"/>
                </a:cubicBezTo>
                <a:cubicBezTo>
                  <a:pt x="7304088" y="3882672"/>
                  <a:pt x="7278688" y="3863622"/>
                  <a:pt x="7278688" y="3850922"/>
                </a:cubicBezTo>
                <a:cubicBezTo>
                  <a:pt x="7278688" y="3831872"/>
                  <a:pt x="7316788" y="3806472"/>
                  <a:pt x="7323138" y="3781072"/>
                </a:cubicBezTo>
                <a:cubicBezTo>
                  <a:pt x="7329488" y="3774722"/>
                  <a:pt x="7329488" y="3774722"/>
                  <a:pt x="7329488" y="3762022"/>
                </a:cubicBezTo>
                <a:cubicBezTo>
                  <a:pt x="7329488" y="3742972"/>
                  <a:pt x="7310438" y="3679472"/>
                  <a:pt x="7304088" y="3635022"/>
                </a:cubicBezTo>
                <a:lnTo>
                  <a:pt x="7316788" y="3336572"/>
                </a:lnTo>
                <a:cubicBezTo>
                  <a:pt x="7285038" y="3190522"/>
                  <a:pt x="7297738" y="3203222"/>
                  <a:pt x="7297738" y="3114322"/>
                </a:cubicBezTo>
                <a:cubicBezTo>
                  <a:pt x="7297738" y="3082572"/>
                  <a:pt x="7278688" y="3012722"/>
                  <a:pt x="7227888" y="3006372"/>
                </a:cubicBezTo>
                <a:cubicBezTo>
                  <a:pt x="7202488" y="3044472"/>
                  <a:pt x="7202488" y="3127022"/>
                  <a:pt x="7202488" y="3184172"/>
                </a:cubicBezTo>
                <a:lnTo>
                  <a:pt x="7215188" y="3546122"/>
                </a:lnTo>
                <a:cubicBezTo>
                  <a:pt x="7215188" y="3558822"/>
                  <a:pt x="7208838" y="3577872"/>
                  <a:pt x="7208838" y="3596922"/>
                </a:cubicBezTo>
                <a:cubicBezTo>
                  <a:pt x="7208838" y="3609622"/>
                  <a:pt x="7208838" y="3641372"/>
                  <a:pt x="7215188" y="3666772"/>
                </a:cubicBezTo>
                <a:cubicBezTo>
                  <a:pt x="7221538" y="3685822"/>
                  <a:pt x="7246938" y="3717572"/>
                  <a:pt x="7246938" y="3736622"/>
                </a:cubicBezTo>
                <a:cubicBezTo>
                  <a:pt x="7246938" y="3749322"/>
                  <a:pt x="7215188" y="3806472"/>
                  <a:pt x="7208838" y="3850922"/>
                </a:cubicBezTo>
                <a:cubicBezTo>
                  <a:pt x="7202488" y="3869972"/>
                  <a:pt x="7215188" y="3908072"/>
                  <a:pt x="7215188" y="3920772"/>
                </a:cubicBezTo>
                <a:cubicBezTo>
                  <a:pt x="7215188" y="3958872"/>
                  <a:pt x="7107238" y="3977922"/>
                  <a:pt x="7100888" y="3984272"/>
                </a:cubicBezTo>
                <a:cubicBezTo>
                  <a:pt x="6992938" y="4066822"/>
                  <a:pt x="6992938" y="4085872"/>
                  <a:pt x="6904038" y="4085872"/>
                </a:cubicBezTo>
                <a:cubicBezTo>
                  <a:pt x="6884988" y="4085872"/>
                  <a:pt x="6815138" y="4079522"/>
                  <a:pt x="6815138" y="4054122"/>
                </a:cubicBezTo>
                <a:cubicBezTo>
                  <a:pt x="6815138" y="4035072"/>
                  <a:pt x="6923088" y="3946172"/>
                  <a:pt x="6973888" y="3882672"/>
                </a:cubicBezTo>
                <a:cubicBezTo>
                  <a:pt x="6961188" y="3781072"/>
                  <a:pt x="6973888" y="3774722"/>
                  <a:pt x="6967538" y="3768372"/>
                </a:cubicBezTo>
                <a:cubicBezTo>
                  <a:pt x="6967538" y="3762022"/>
                  <a:pt x="6961188" y="3749322"/>
                  <a:pt x="6961188" y="3736622"/>
                </a:cubicBezTo>
                <a:cubicBezTo>
                  <a:pt x="6954838" y="3723922"/>
                  <a:pt x="6967538" y="3704872"/>
                  <a:pt x="6967538" y="3692172"/>
                </a:cubicBezTo>
                <a:lnTo>
                  <a:pt x="6999288" y="3349272"/>
                </a:lnTo>
                <a:cubicBezTo>
                  <a:pt x="6973888" y="3190522"/>
                  <a:pt x="6980238" y="3057172"/>
                  <a:pt x="6910388" y="2898422"/>
                </a:cubicBezTo>
                <a:cubicBezTo>
                  <a:pt x="6884988" y="2847622"/>
                  <a:pt x="6916738" y="2650772"/>
                  <a:pt x="6846888" y="2650772"/>
                </a:cubicBezTo>
                <a:cubicBezTo>
                  <a:pt x="6821488" y="2650772"/>
                  <a:pt x="6821488" y="2682522"/>
                  <a:pt x="6821488" y="2688872"/>
                </a:cubicBezTo>
                <a:cubicBezTo>
                  <a:pt x="6821488" y="2707922"/>
                  <a:pt x="6834188" y="2746022"/>
                  <a:pt x="6840538" y="2784122"/>
                </a:cubicBezTo>
                <a:cubicBezTo>
                  <a:pt x="6808788" y="2771422"/>
                  <a:pt x="6757988" y="2739672"/>
                  <a:pt x="6745288" y="2739672"/>
                </a:cubicBezTo>
                <a:cubicBezTo>
                  <a:pt x="6713538" y="2739672"/>
                  <a:pt x="6669088" y="2765072"/>
                  <a:pt x="6662738" y="2803172"/>
                </a:cubicBezTo>
                <a:cubicBezTo>
                  <a:pt x="6650038" y="2853972"/>
                  <a:pt x="6630988" y="2911122"/>
                  <a:pt x="6624638" y="2961922"/>
                </a:cubicBezTo>
                <a:cubicBezTo>
                  <a:pt x="6592888" y="3190522"/>
                  <a:pt x="6535738" y="3654072"/>
                  <a:pt x="6535738" y="3673122"/>
                </a:cubicBezTo>
                <a:cubicBezTo>
                  <a:pt x="6535738" y="3685822"/>
                  <a:pt x="6542088" y="3717572"/>
                  <a:pt x="6542088" y="3736622"/>
                </a:cubicBezTo>
                <a:cubicBezTo>
                  <a:pt x="6548438" y="3762022"/>
                  <a:pt x="6542088" y="3793772"/>
                  <a:pt x="6554788" y="3825522"/>
                </a:cubicBezTo>
                <a:cubicBezTo>
                  <a:pt x="6567488" y="3863622"/>
                  <a:pt x="6624638" y="3927122"/>
                  <a:pt x="6624638" y="3946172"/>
                </a:cubicBezTo>
                <a:cubicBezTo>
                  <a:pt x="6624638" y="3965222"/>
                  <a:pt x="6573838" y="3971572"/>
                  <a:pt x="6573838" y="3971572"/>
                </a:cubicBezTo>
                <a:cubicBezTo>
                  <a:pt x="6542088" y="3971572"/>
                  <a:pt x="6453188" y="3927122"/>
                  <a:pt x="6440488" y="3908072"/>
                </a:cubicBezTo>
                <a:cubicBezTo>
                  <a:pt x="6434138" y="3901722"/>
                  <a:pt x="6434138" y="3882672"/>
                  <a:pt x="6427788" y="3876322"/>
                </a:cubicBezTo>
                <a:cubicBezTo>
                  <a:pt x="6415088" y="3850922"/>
                  <a:pt x="6396038" y="3844572"/>
                  <a:pt x="6376988" y="3831872"/>
                </a:cubicBezTo>
                <a:cubicBezTo>
                  <a:pt x="6376988" y="3800122"/>
                  <a:pt x="6357938" y="3736622"/>
                  <a:pt x="6357938" y="3723922"/>
                </a:cubicBezTo>
                <a:cubicBezTo>
                  <a:pt x="6357938" y="3704872"/>
                  <a:pt x="6389688" y="3647722"/>
                  <a:pt x="6396038" y="3609622"/>
                </a:cubicBezTo>
                <a:cubicBezTo>
                  <a:pt x="6402388" y="3596922"/>
                  <a:pt x="6402388" y="3577872"/>
                  <a:pt x="6408738" y="3565172"/>
                </a:cubicBezTo>
                <a:lnTo>
                  <a:pt x="6415088" y="3266722"/>
                </a:lnTo>
                <a:cubicBezTo>
                  <a:pt x="6415088" y="3222272"/>
                  <a:pt x="6415088" y="3177822"/>
                  <a:pt x="6389688" y="3133372"/>
                </a:cubicBezTo>
                <a:cubicBezTo>
                  <a:pt x="6383338" y="3139722"/>
                  <a:pt x="6376988" y="3152422"/>
                  <a:pt x="6370638" y="3158772"/>
                </a:cubicBezTo>
                <a:cubicBezTo>
                  <a:pt x="6338888" y="3336572"/>
                  <a:pt x="6288088" y="3514372"/>
                  <a:pt x="6288088" y="3692172"/>
                </a:cubicBezTo>
                <a:cubicBezTo>
                  <a:pt x="6288088" y="3704872"/>
                  <a:pt x="6313488" y="3920772"/>
                  <a:pt x="6313488" y="3933472"/>
                </a:cubicBezTo>
                <a:cubicBezTo>
                  <a:pt x="6313488" y="3952522"/>
                  <a:pt x="6300788" y="4003322"/>
                  <a:pt x="6300788" y="4016022"/>
                </a:cubicBezTo>
                <a:cubicBezTo>
                  <a:pt x="6300788" y="4111272"/>
                  <a:pt x="6402388" y="4130322"/>
                  <a:pt x="6402388" y="4168422"/>
                </a:cubicBezTo>
                <a:cubicBezTo>
                  <a:pt x="6402388" y="4193822"/>
                  <a:pt x="6351588" y="4219222"/>
                  <a:pt x="6338888" y="4219222"/>
                </a:cubicBezTo>
                <a:cubicBezTo>
                  <a:pt x="6319838" y="4219222"/>
                  <a:pt x="6262688" y="4193822"/>
                  <a:pt x="6237288" y="4174772"/>
                </a:cubicBezTo>
                <a:cubicBezTo>
                  <a:pt x="6205538" y="4162072"/>
                  <a:pt x="6199188" y="4123972"/>
                  <a:pt x="6173788" y="4111272"/>
                </a:cubicBezTo>
                <a:cubicBezTo>
                  <a:pt x="6142038" y="4092222"/>
                  <a:pt x="6103938" y="4092222"/>
                  <a:pt x="6065838" y="4079522"/>
                </a:cubicBezTo>
                <a:cubicBezTo>
                  <a:pt x="6065838" y="4041422"/>
                  <a:pt x="6059488" y="3990622"/>
                  <a:pt x="6053138" y="3939822"/>
                </a:cubicBezTo>
                <a:cubicBezTo>
                  <a:pt x="6008688" y="3965222"/>
                  <a:pt x="5945188" y="3933472"/>
                  <a:pt x="5907088" y="3965222"/>
                </a:cubicBezTo>
                <a:cubicBezTo>
                  <a:pt x="5881688" y="3984272"/>
                  <a:pt x="5875338" y="4022372"/>
                  <a:pt x="5862638" y="4047772"/>
                </a:cubicBezTo>
                <a:cubicBezTo>
                  <a:pt x="5856288" y="4060472"/>
                  <a:pt x="5830888" y="4066822"/>
                  <a:pt x="5824538" y="4085872"/>
                </a:cubicBezTo>
                <a:cubicBezTo>
                  <a:pt x="5805488" y="4111272"/>
                  <a:pt x="5805488" y="4155722"/>
                  <a:pt x="5786438" y="4187472"/>
                </a:cubicBezTo>
                <a:cubicBezTo>
                  <a:pt x="5767388" y="4225572"/>
                  <a:pt x="5748338" y="4219222"/>
                  <a:pt x="5729288" y="4219222"/>
                </a:cubicBezTo>
                <a:cubicBezTo>
                  <a:pt x="5684838" y="4219222"/>
                  <a:pt x="5646738" y="4193822"/>
                  <a:pt x="5646738" y="4155722"/>
                </a:cubicBezTo>
                <a:cubicBezTo>
                  <a:pt x="5646738" y="4136672"/>
                  <a:pt x="5684838" y="4073172"/>
                  <a:pt x="5697538" y="4035072"/>
                </a:cubicBezTo>
                <a:lnTo>
                  <a:pt x="5697538" y="4009672"/>
                </a:lnTo>
                <a:cubicBezTo>
                  <a:pt x="5697538" y="4003322"/>
                  <a:pt x="5703888" y="3996972"/>
                  <a:pt x="5703888" y="3977922"/>
                </a:cubicBezTo>
                <a:cubicBezTo>
                  <a:pt x="5703888" y="3965222"/>
                  <a:pt x="5684838" y="3819172"/>
                  <a:pt x="5672138" y="3749322"/>
                </a:cubicBezTo>
                <a:cubicBezTo>
                  <a:pt x="5653088" y="3622322"/>
                  <a:pt x="5646738" y="3501672"/>
                  <a:pt x="5621338" y="3387372"/>
                </a:cubicBezTo>
                <a:cubicBezTo>
                  <a:pt x="5595938" y="3228622"/>
                  <a:pt x="5564188" y="3076222"/>
                  <a:pt x="5532438" y="2930172"/>
                </a:cubicBezTo>
                <a:cubicBezTo>
                  <a:pt x="5526088" y="2898422"/>
                  <a:pt x="5507038" y="2873022"/>
                  <a:pt x="5487988" y="2841272"/>
                </a:cubicBezTo>
                <a:lnTo>
                  <a:pt x="5462588" y="2841272"/>
                </a:lnTo>
                <a:lnTo>
                  <a:pt x="5443538" y="2993672"/>
                </a:lnTo>
                <a:lnTo>
                  <a:pt x="5430838" y="3539772"/>
                </a:lnTo>
                <a:cubicBezTo>
                  <a:pt x="5424488" y="3603272"/>
                  <a:pt x="5392738" y="3723922"/>
                  <a:pt x="5392738" y="3736622"/>
                </a:cubicBezTo>
                <a:cubicBezTo>
                  <a:pt x="5392738" y="3755672"/>
                  <a:pt x="5411788" y="3787422"/>
                  <a:pt x="5424488" y="3819172"/>
                </a:cubicBezTo>
                <a:cubicBezTo>
                  <a:pt x="5430838" y="3831872"/>
                  <a:pt x="5424488" y="3863622"/>
                  <a:pt x="5424488" y="3882672"/>
                </a:cubicBezTo>
                <a:cubicBezTo>
                  <a:pt x="5424488" y="3920772"/>
                  <a:pt x="5570538" y="4003322"/>
                  <a:pt x="5570538" y="4054122"/>
                </a:cubicBezTo>
                <a:cubicBezTo>
                  <a:pt x="5570538" y="4092222"/>
                  <a:pt x="5481638" y="4098572"/>
                  <a:pt x="5475288" y="4098572"/>
                </a:cubicBezTo>
                <a:cubicBezTo>
                  <a:pt x="5418138" y="4098572"/>
                  <a:pt x="5380038" y="4073172"/>
                  <a:pt x="5310188" y="4003322"/>
                </a:cubicBezTo>
                <a:cubicBezTo>
                  <a:pt x="5303838" y="4003322"/>
                  <a:pt x="5291138" y="4009672"/>
                  <a:pt x="5278438" y="4003322"/>
                </a:cubicBezTo>
                <a:cubicBezTo>
                  <a:pt x="5265738" y="4003322"/>
                  <a:pt x="5240338" y="3990622"/>
                  <a:pt x="5233988" y="3977922"/>
                </a:cubicBezTo>
                <a:cubicBezTo>
                  <a:pt x="5214938" y="3939822"/>
                  <a:pt x="5202238" y="3882672"/>
                  <a:pt x="5202238" y="3863622"/>
                </a:cubicBezTo>
                <a:cubicBezTo>
                  <a:pt x="5202238" y="3850922"/>
                  <a:pt x="5221288" y="3793772"/>
                  <a:pt x="5227638" y="3762022"/>
                </a:cubicBezTo>
                <a:lnTo>
                  <a:pt x="5227638" y="3635022"/>
                </a:lnTo>
                <a:cubicBezTo>
                  <a:pt x="5221288" y="3635022"/>
                  <a:pt x="5214938" y="3628672"/>
                  <a:pt x="5214938" y="3615972"/>
                </a:cubicBezTo>
                <a:lnTo>
                  <a:pt x="5214938" y="3228622"/>
                </a:lnTo>
                <a:lnTo>
                  <a:pt x="5183188" y="2803172"/>
                </a:lnTo>
                <a:cubicBezTo>
                  <a:pt x="5176838" y="2803172"/>
                  <a:pt x="5176838" y="2796822"/>
                  <a:pt x="5170488" y="2790472"/>
                </a:cubicBezTo>
                <a:cubicBezTo>
                  <a:pt x="5126038" y="2898422"/>
                  <a:pt x="5062538" y="3406422"/>
                  <a:pt x="5062538" y="3584222"/>
                </a:cubicBezTo>
                <a:cubicBezTo>
                  <a:pt x="5062538" y="3660422"/>
                  <a:pt x="5068888" y="3673122"/>
                  <a:pt x="5106988" y="3762022"/>
                </a:cubicBezTo>
                <a:cubicBezTo>
                  <a:pt x="5126038" y="3800122"/>
                  <a:pt x="5126038" y="3882672"/>
                  <a:pt x="5126038" y="3895372"/>
                </a:cubicBezTo>
                <a:cubicBezTo>
                  <a:pt x="5126038" y="3914422"/>
                  <a:pt x="5106988" y="4016022"/>
                  <a:pt x="5106988" y="4035072"/>
                </a:cubicBezTo>
                <a:cubicBezTo>
                  <a:pt x="5106988" y="4047772"/>
                  <a:pt x="5132388" y="4130322"/>
                  <a:pt x="5132388" y="4149372"/>
                </a:cubicBezTo>
                <a:cubicBezTo>
                  <a:pt x="5132388" y="4206522"/>
                  <a:pt x="5062538" y="4212872"/>
                  <a:pt x="5037138" y="4212872"/>
                </a:cubicBezTo>
                <a:cubicBezTo>
                  <a:pt x="4960938" y="4212872"/>
                  <a:pt x="4941888" y="4181122"/>
                  <a:pt x="4941888" y="4123972"/>
                </a:cubicBezTo>
                <a:cubicBezTo>
                  <a:pt x="4941888" y="4111272"/>
                  <a:pt x="4954588" y="4022372"/>
                  <a:pt x="4954588" y="4009672"/>
                </a:cubicBezTo>
                <a:cubicBezTo>
                  <a:pt x="4954588" y="3990622"/>
                  <a:pt x="4916488" y="3965222"/>
                  <a:pt x="4916488" y="3952522"/>
                </a:cubicBezTo>
                <a:cubicBezTo>
                  <a:pt x="4897438" y="3869972"/>
                  <a:pt x="4891088" y="3787422"/>
                  <a:pt x="4884738" y="3704872"/>
                </a:cubicBezTo>
                <a:lnTo>
                  <a:pt x="4865688" y="3031772"/>
                </a:lnTo>
                <a:cubicBezTo>
                  <a:pt x="4852988" y="2942872"/>
                  <a:pt x="4840288" y="2847622"/>
                  <a:pt x="4814888" y="2765072"/>
                </a:cubicBezTo>
                <a:cubicBezTo>
                  <a:pt x="4808538" y="2739672"/>
                  <a:pt x="4776788" y="2733322"/>
                  <a:pt x="4764088" y="2720622"/>
                </a:cubicBezTo>
                <a:cubicBezTo>
                  <a:pt x="4700588" y="2676172"/>
                  <a:pt x="4681538" y="2606322"/>
                  <a:pt x="4668838" y="2542822"/>
                </a:cubicBezTo>
                <a:cubicBezTo>
                  <a:pt x="4643438" y="2447572"/>
                  <a:pt x="4656138" y="2345972"/>
                  <a:pt x="4649788" y="2250722"/>
                </a:cubicBezTo>
                <a:lnTo>
                  <a:pt x="4643438" y="1393472"/>
                </a:lnTo>
                <a:cubicBezTo>
                  <a:pt x="4649788" y="1361722"/>
                  <a:pt x="4656138" y="1323622"/>
                  <a:pt x="4656138" y="1291872"/>
                </a:cubicBezTo>
                <a:cubicBezTo>
                  <a:pt x="4656138" y="1285522"/>
                  <a:pt x="4662488" y="1272822"/>
                  <a:pt x="4668838" y="1260122"/>
                </a:cubicBezTo>
                <a:cubicBezTo>
                  <a:pt x="4700588" y="1247422"/>
                  <a:pt x="5005388" y="1190272"/>
                  <a:pt x="5005388" y="1044222"/>
                </a:cubicBezTo>
                <a:cubicBezTo>
                  <a:pt x="5005388" y="987072"/>
                  <a:pt x="4916488" y="898172"/>
                  <a:pt x="4916488" y="847372"/>
                </a:cubicBezTo>
                <a:cubicBezTo>
                  <a:pt x="4916488" y="834672"/>
                  <a:pt x="4922838" y="828322"/>
                  <a:pt x="4929188" y="815622"/>
                </a:cubicBezTo>
                <a:cubicBezTo>
                  <a:pt x="4935538" y="796572"/>
                  <a:pt x="4929188" y="771172"/>
                  <a:pt x="4929188" y="752122"/>
                </a:cubicBezTo>
                <a:cubicBezTo>
                  <a:pt x="4922838" y="656872"/>
                  <a:pt x="5024438" y="606072"/>
                  <a:pt x="5106988" y="606072"/>
                </a:cubicBezTo>
                <a:cubicBezTo>
                  <a:pt x="5221288" y="606072"/>
                  <a:pt x="5272088" y="694972"/>
                  <a:pt x="5272088" y="796572"/>
                </a:cubicBezTo>
                <a:close/>
                <a:moveTo>
                  <a:pt x="725488" y="593372"/>
                </a:moveTo>
                <a:cubicBezTo>
                  <a:pt x="744538" y="593372"/>
                  <a:pt x="744538" y="580672"/>
                  <a:pt x="782638" y="548922"/>
                </a:cubicBezTo>
                <a:cubicBezTo>
                  <a:pt x="884238" y="701322"/>
                  <a:pt x="922338" y="891822"/>
                  <a:pt x="922338" y="1050572"/>
                </a:cubicBezTo>
                <a:cubicBezTo>
                  <a:pt x="922338" y="1234722"/>
                  <a:pt x="757238" y="1463322"/>
                  <a:pt x="630238" y="1514122"/>
                </a:cubicBezTo>
                <a:cubicBezTo>
                  <a:pt x="681038" y="1558572"/>
                  <a:pt x="750888" y="1514122"/>
                  <a:pt x="750888" y="1603022"/>
                </a:cubicBezTo>
                <a:cubicBezTo>
                  <a:pt x="750888" y="1615722"/>
                  <a:pt x="744538" y="1622072"/>
                  <a:pt x="744538" y="1634772"/>
                </a:cubicBezTo>
                <a:cubicBezTo>
                  <a:pt x="700088" y="1685572"/>
                  <a:pt x="706438" y="1768122"/>
                  <a:pt x="630238" y="1780822"/>
                </a:cubicBezTo>
                <a:cubicBezTo>
                  <a:pt x="623888" y="1774472"/>
                  <a:pt x="623888" y="1761772"/>
                  <a:pt x="623888" y="1749072"/>
                </a:cubicBezTo>
                <a:lnTo>
                  <a:pt x="592138" y="1749072"/>
                </a:lnTo>
                <a:cubicBezTo>
                  <a:pt x="592138" y="1736372"/>
                  <a:pt x="592138" y="1717322"/>
                  <a:pt x="585788" y="1704622"/>
                </a:cubicBezTo>
                <a:cubicBezTo>
                  <a:pt x="573088" y="1717322"/>
                  <a:pt x="573088" y="1723672"/>
                  <a:pt x="573088" y="1736372"/>
                </a:cubicBezTo>
                <a:cubicBezTo>
                  <a:pt x="573088" y="1755422"/>
                  <a:pt x="579438" y="1799872"/>
                  <a:pt x="585788" y="1831622"/>
                </a:cubicBezTo>
                <a:cubicBezTo>
                  <a:pt x="598488" y="1837972"/>
                  <a:pt x="611188" y="1844322"/>
                  <a:pt x="623888" y="1844322"/>
                </a:cubicBezTo>
                <a:cubicBezTo>
                  <a:pt x="776288" y="1863372"/>
                  <a:pt x="947738" y="1895122"/>
                  <a:pt x="1106488" y="1914172"/>
                </a:cubicBezTo>
                <a:cubicBezTo>
                  <a:pt x="1106488" y="1914172"/>
                  <a:pt x="1112838" y="1914172"/>
                  <a:pt x="1119188" y="1907822"/>
                </a:cubicBezTo>
                <a:cubicBezTo>
                  <a:pt x="1100138" y="1888772"/>
                  <a:pt x="1074738" y="1863372"/>
                  <a:pt x="1068388" y="1837972"/>
                </a:cubicBezTo>
                <a:cubicBezTo>
                  <a:pt x="1049338" y="1755422"/>
                  <a:pt x="1049338" y="1666522"/>
                  <a:pt x="1042988" y="1577622"/>
                </a:cubicBezTo>
                <a:lnTo>
                  <a:pt x="1049338" y="1291872"/>
                </a:lnTo>
                <a:cubicBezTo>
                  <a:pt x="1042988" y="1215672"/>
                  <a:pt x="1042988" y="1126772"/>
                  <a:pt x="1030288" y="1056922"/>
                </a:cubicBezTo>
                <a:cubicBezTo>
                  <a:pt x="1023938" y="987072"/>
                  <a:pt x="1004888" y="853722"/>
                  <a:pt x="1004888" y="834672"/>
                </a:cubicBezTo>
                <a:cubicBezTo>
                  <a:pt x="1004888" y="821972"/>
                  <a:pt x="1017588" y="783872"/>
                  <a:pt x="1017588" y="764822"/>
                </a:cubicBezTo>
                <a:cubicBezTo>
                  <a:pt x="1017588" y="752122"/>
                  <a:pt x="992188" y="714022"/>
                  <a:pt x="992188" y="694972"/>
                </a:cubicBezTo>
                <a:cubicBezTo>
                  <a:pt x="992188" y="669572"/>
                  <a:pt x="1036638" y="644172"/>
                  <a:pt x="1055688" y="644172"/>
                </a:cubicBezTo>
                <a:cubicBezTo>
                  <a:pt x="1068388" y="644172"/>
                  <a:pt x="1081088" y="656872"/>
                  <a:pt x="1081088" y="669572"/>
                </a:cubicBezTo>
                <a:cubicBezTo>
                  <a:pt x="1087438" y="701322"/>
                  <a:pt x="1068388" y="739422"/>
                  <a:pt x="1081088" y="771172"/>
                </a:cubicBezTo>
                <a:cubicBezTo>
                  <a:pt x="1106488" y="866422"/>
                  <a:pt x="1150938" y="961672"/>
                  <a:pt x="1169988" y="1069622"/>
                </a:cubicBezTo>
                <a:cubicBezTo>
                  <a:pt x="1208088" y="1266472"/>
                  <a:pt x="1227138" y="1501422"/>
                  <a:pt x="1227138" y="1698272"/>
                </a:cubicBezTo>
                <a:cubicBezTo>
                  <a:pt x="1227138" y="1717322"/>
                  <a:pt x="1227138" y="1818922"/>
                  <a:pt x="1220788" y="1895122"/>
                </a:cubicBezTo>
                <a:cubicBezTo>
                  <a:pt x="1316038" y="1844322"/>
                  <a:pt x="1303338" y="1717322"/>
                  <a:pt x="1322388" y="1634772"/>
                </a:cubicBezTo>
                <a:lnTo>
                  <a:pt x="1322388" y="1171222"/>
                </a:lnTo>
                <a:cubicBezTo>
                  <a:pt x="1296988" y="1044222"/>
                  <a:pt x="1214438" y="898172"/>
                  <a:pt x="1150938" y="764822"/>
                </a:cubicBezTo>
                <a:cubicBezTo>
                  <a:pt x="1144588" y="752122"/>
                  <a:pt x="1150938" y="733072"/>
                  <a:pt x="1150938" y="720372"/>
                </a:cubicBezTo>
                <a:cubicBezTo>
                  <a:pt x="1150938" y="682272"/>
                  <a:pt x="1169988" y="656872"/>
                  <a:pt x="1144588" y="625122"/>
                </a:cubicBezTo>
                <a:cubicBezTo>
                  <a:pt x="1220788" y="644172"/>
                  <a:pt x="1290638" y="644172"/>
                  <a:pt x="1366838" y="682272"/>
                </a:cubicBezTo>
                <a:cubicBezTo>
                  <a:pt x="1417638" y="707672"/>
                  <a:pt x="1398588" y="796572"/>
                  <a:pt x="1443038" y="847372"/>
                </a:cubicBezTo>
                <a:cubicBezTo>
                  <a:pt x="1481138" y="885472"/>
                  <a:pt x="1493838" y="910872"/>
                  <a:pt x="1525588" y="961672"/>
                </a:cubicBezTo>
                <a:cubicBezTo>
                  <a:pt x="1544638" y="993422"/>
                  <a:pt x="1709738" y="1152172"/>
                  <a:pt x="1709738" y="1202972"/>
                </a:cubicBezTo>
                <a:cubicBezTo>
                  <a:pt x="1709738" y="1222022"/>
                  <a:pt x="1652588" y="1355372"/>
                  <a:pt x="1620838" y="1425222"/>
                </a:cubicBezTo>
                <a:cubicBezTo>
                  <a:pt x="1582738" y="1514122"/>
                  <a:pt x="1538288" y="1603022"/>
                  <a:pt x="1481138" y="1685572"/>
                </a:cubicBezTo>
                <a:cubicBezTo>
                  <a:pt x="1481138" y="1691922"/>
                  <a:pt x="1436688" y="1704622"/>
                  <a:pt x="1423988" y="1704622"/>
                </a:cubicBezTo>
                <a:cubicBezTo>
                  <a:pt x="1411288" y="1787172"/>
                  <a:pt x="1398588" y="1869722"/>
                  <a:pt x="1398588" y="1952272"/>
                </a:cubicBezTo>
                <a:cubicBezTo>
                  <a:pt x="1392238" y="2091972"/>
                  <a:pt x="1392238" y="2111022"/>
                  <a:pt x="1392238" y="2130072"/>
                </a:cubicBezTo>
                <a:cubicBezTo>
                  <a:pt x="1366838" y="2130072"/>
                  <a:pt x="1360488" y="2117372"/>
                  <a:pt x="1347788" y="2104672"/>
                </a:cubicBezTo>
                <a:cubicBezTo>
                  <a:pt x="1341438" y="2174522"/>
                  <a:pt x="1328738" y="2307872"/>
                  <a:pt x="1328738" y="2326922"/>
                </a:cubicBezTo>
                <a:lnTo>
                  <a:pt x="1328738" y="2517422"/>
                </a:lnTo>
                <a:cubicBezTo>
                  <a:pt x="1284288" y="2771422"/>
                  <a:pt x="1284288" y="3012722"/>
                  <a:pt x="1195388" y="3266722"/>
                </a:cubicBezTo>
                <a:cubicBezTo>
                  <a:pt x="1176338" y="3304822"/>
                  <a:pt x="1195388" y="3355622"/>
                  <a:pt x="1189038" y="3400072"/>
                </a:cubicBezTo>
                <a:cubicBezTo>
                  <a:pt x="1189038" y="3412772"/>
                  <a:pt x="1169988" y="3425472"/>
                  <a:pt x="1169988" y="3450872"/>
                </a:cubicBezTo>
                <a:cubicBezTo>
                  <a:pt x="1157288" y="3514372"/>
                  <a:pt x="1150938" y="3654072"/>
                  <a:pt x="1150938" y="3666772"/>
                </a:cubicBezTo>
                <a:cubicBezTo>
                  <a:pt x="1150938" y="3685822"/>
                  <a:pt x="1163638" y="3698522"/>
                  <a:pt x="1163638" y="3711222"/>
                </a:cubicBezTo>
                <a:cubicBezTo>
                  <a:pt x="1169988" y="3723922"/>
                  <a:pt x="1169988" y="3742972"/>
                  <a:pt x="1182688" y="3762022"/>
                </a:cubicBezTo>
                <a:cubicBezTo>
                  <a:pt x="1227138" y="3831872"/>
                  <a:pt x="1296988" y="3869972"/>
                  <a:pt x="1366838" y="3901722"/>
                </a:cubicBezTo>
                <a:cubicBezTo>
                  <a:pt x="1392238" y="3920772"/>
                  <a:pt x="1436688" y="3927122"/>
                  <a:pt x="1474788" y="3933472"/>
                </a:cubicBezTo>
                <a:lnTo>
                  <a:pt x="1493838" y="3971572"/>
                </a:lnTo>
                <a:cubicBezTo>
                  <a:pt x="1481138" y="3984272"/>
                  <a:pt x="1468438" y="3990622"/>
                  <a:pt x="1455738" y="3996972"/>
                </a:cubicBezTo>
                <a:cubicBezTo>
                  <a:pt x="1423988" y="4009672"/>
                  <a:pt x="1379538" y="4022372"/>
                  <a:pt x="1360488" y="4022372"/>
                </a:cubicBezTo>
                <a:cubicBezTo>
                  <a:pt x="1347788" y="4022372"/>
                  <a:pt x="1227138" y="4009672"/>
                  <a:pt x="1169988" y="3990622"/>
                </a:cubicBezTo>
                <a:cubicBezTo>
                  <a:pt x="1125538" y="3977922"/>
                  <a:pt x="1074738" y="3920772"/>
                  <a:pt x="1055688" y="3920772"/>
                </a:cubicBezTo>
                <a:cubicBezTo>
                  <a:pt x="1042988" y="3920772"/>
                  <a:pt x="1036638" y="3939822"/>
                  <a:pt x="1017588" y="3939822"/>
                </a:cubicBezTo>
                <a:cubicBezTo>
                  <a:pt x="1004888" y="3939822"/>
                  <a:pt x="941388" y="3920772"/>
                  <a:pt x="903288" y="3908072"/>
                </a:cubicBezTo>
                <a:cubicBezTo>
                  <a:pt x="896938" y="3908072"/>
                  <a:pt x="896938" y="3901722"/>
                  <a:pt x="896938" y="3882672"/>
                </a:cubicBezTo>
                <a:cubicBezTo>
                  <a:pt x="896938" y="3869972"/>
                  <a:pt x="909638" y="3831872"/>
                  <a:pt x="903288" y="3806472"/>
                </a:cubicBezTo>
                <a:cubicBezTo>
                  <a:pt x="909638" y="3793772"/>
                  <a:pt x="903288" y="3781072"/>
                  <a:pt x="903288" y="3768372"/>
                </a:cubicBezTo>
                <a:lnTo>
                  <a:pt x="903288" y="3717572"/>
                </a:lnTo>
                <a:cubicBezTo>
                  <a:pt x="915988" y="3704872"/>
                  <a:pt x="935038" y="3692172"/>
                  <a:pt x="935038" y="3679472"/>
                </a:cubicBezTo>
                <a:cubicBezTo>
                  <a:pt x="935038" y="3673122"/>
                  <a:pt x="915988" y="3628672"/>
                  <a:pt x="922338" y="3609622"/>
                </a:cubicBezTo>
                <a:lnTo>
                  <a:pt x="922338" y="3463572"/>
                </a:lnTo>
                <a:cubicBezTo>
                  <a:pt x="909638" y="3425472"/>
                  <a:pt x="890588" y="3336572"/>
                  <a:pt x="890588" y="3323872"/>
                </a:cubicBezTo>
                <a:cubicBezTo>
                  <a:pt x="890588" y="3304822"/>
                  <a:pt x="896938" y="3292122"/>
                  <a:pt x="896938" y="3279422"/>
                </a:cubicBezTo>
                <a:cubicBezTo>
                  <a:pt x="903288" y="3228622"/>
                  <a:pt x="909638" y="3127022"/>
                  <a:pt x="909638" y="3114322"/>
                </a:cubicBezTo>
                <a:cubicBezTo>
                  <a:pt x="909638" y="3095272"/>
                  <a:pt x="935038" y="2993672"/>
                  <a:pt x="941388" y="2930172"/>
                </a:cubicBezTo>
                <a:cubicBezTo>
                  <a:pt x="941388" y="2930172"/>
                  <a:pt x="941388" y="2923822"/>
                  <a:pt x="935038" y="2917472"/>
                </a:cubicBezTo>
                <a:cubicBezTo>
                  <a:pt x="915988" y="2968272"/>
                  <a:pt x="896938" y="3025422"/>
                  <a:pt x="890588" y="3076222"/>
                </a:cubicBezTo>
                <a:cubicBezTo>
                  <a:pt x="871538" y="3241322"/>
                  <a:pt x="839788" y="3584222"/>
                  <a:pt x="839788" y="3603272"/>
                </a:cubicBezTo>
                <a:cubicBezTo>
                  <a:pt x="839788" y="3615972"/>
                  <a:pt x="846138" y="3635022"/>
                  <a:pt x="846138" y="3647722"/>
                </a:cubicBezTo>
                <a:cubicBezTo>
                  <a:pt x="852488" y="3685822"/>
                  <a:pt x="846138" y="3749322"/>
                  <a:pt x="846138" y="3762022"/>
                </a:cubicBezTo>
                <a:cubicBezTo>
                  <a:pt x="846138" y="3781072"/>
                  <a:pt x="865188" y="3838222"/>
                  <a:pt x="865188" y="3857272"/>
                </a:cubicBezTo>
                <a:cubicBezTo>
                  <a:pt x="865188" y="3901722"/>
                  <a:pt x="782638" y="3882672"/>
                  <a:pt x="782638" y="3990622"/>
                </a:cubicBezTo>
                <a:cubicBezTo>
                  <a:pt x="782638" y="4111272"/>
                  <a:pt x="877888" y="4193822"/>
                  <a:pt x="941388" y="4320822"/>
                </a:cubicBezTo>
                <a:cubicBezTo>
                  <a:pt x="947738" y="4333522"/>
                  <a:pt x="966788" y="4352572"/>
                  <a:pt x="979488" y="4365272"/>
                </a:cubicBezTo>
                <a:cubicBezTo>
                  <a:pt x="941388" y="4397022"/>
                  <a:pt x="890588" y="4397022"/>
                  <a:pt x="852488" y="4397022"/>
                </a:cubicBezTo>
                <a:cubicBezTo>
                  <a:pt x="757238" y="4397022"/>
                  <a:pt x="681038" y="4377972"/>
                  <a:pt x="598488" y="4250972"/>
                </a:cubicBezTo>
                <a:cubicBezTo>
                  <a:pt x="554038" y="4174772"/>
                  <a:pt x="528638" y="4206522"/>
                  <a:pt x="528638" y="4149372"/>
                </a:cubicBezTo>
                <a:cubicBezTo>
                  <a:pt x="528638" y="4136672"/>
                  <a:pt x="541338" y="4092222"/>
                  <a:pt x="541338" y="4079522"/>
                </a:cubicBezTo>
                <a:cubicBezTo>
                  <a:pt x="541338" y="4060472"/>
                  <a:pt x="522288" y="3996972"/>
                  <a:pt x="522288" y="3984272"/>
                </a:cubicBezTo>
                <a:cubicBezTo>
                  <a:pt x="522288" y="3965222"/>
                  <a:pt x="566738" y="3908072"/>
                  <a:pt x="566738" y="3882672"/>
                </a:cubicBezTo>
                <a:cubicBezTo>
                  <a:pt x="566738" y="3869972"/>
                  <a:pt x="509588" y="3666772"/>
                  <a:pt x="509588" y="3654072"/>
                </a:cubicBezTo>
                <a:lnTo>
                  <a:pt x="509588" y="3527072"/>
                </a:lnTo>
                <a:cubicBezTo>
                  <a:pt x="528638" y="3463572"/>
                  <a:pt x="528638" y="3368322"/>
                  <a:pt x="528638" y="3311172"/>
                </a:cubicBezTo>
                <a:cubicBezTo>
                  <a:pt x="528638" y="3292122"/>
                  <a:pt x="547688" y="3273072"/>
                  <a:pt x="547688" y="3254022"/>
                </a:cubicBezTo>
                <a:cubicBezTo>
                  <a:pt x="547688" y="3241322"/>
                  <a:pt x="534988" y="3228622"/>
                  <a:pt x="534988" y="3209572"/>
                </a:cubicBezTo>
                <a:cubicBezTo>
                  <a:pt x="534988" y="3196872"/>
                  <a:pt x="547688" y="3127022"/>
                  <a:pt x="547688" y="3088922"/>
                </a:cubicBezTo>
                <a:cubicBezTo>
                  <a:pt x="560388" y="2974622"/>
                  <a:pt x="598488" y="2765072"/>
                  <a:pt x="598488" y="2746022"/>
                </a:cubicBezTo>
                <a:cubicBezTo>
                  <a:pt x="598488" y="2733322"/>
                  <a:pt x="566738" y="2504722"/>
                  <a:pt x="566738" y="2492022"/>
                </a:cubicBezTo>
                <a:cubicBezTo>
                  <a:pt x="566738" y="2472972"/>
                  <a:pt x="579438" y="2396772"/>
                  <a:pt x="579438" y="2384072"/>
                </a:cubicBezTo>
                <a:cubicBezTo>
                  <a:pt x="579438" y="2365022"/>
                  <a:pt x="566738" y="2365022"/>
                  <a:pt x="566738" y="2352322"/>
                </a:cubicBezTo>
                <a:cubicBezTo>
                  <a:pt x="554038" y="2288822"/>
                  <a:pt x="547688" y="2257072"/>
                  <a:pt x="547688" y="2206272"/>
                </a:cubicBezTo>
                <a:cubicBezTo>
                  <a:pt x="547688" y="2187222"/>
                  <a:pt x="528638" y="2161822"/>
                  <a:pt x="522288" y="2155472"/>
                </a:cubicBezTo>
                <a:lnTo>
                  <a:pt x="319088" y="2155472"/>
                </a:lnTo>
                <a:cubicBezTo>
                  <a:pt x="280988" y="2136422"/>
                  <a:pt x="223838" y="2149122"/>
                  <a:pt x="223838" y="2104672"/>
                </a:cubicBezTo>
                <a:lnTo>
                  <a:pt x="357188" y="1660172"/>
                </a:lnTo>
                <a:cubicBezTo>
                  <a:pt x="242888" y="1526822"/>
                  <a:pt x="84138" y="1310922"/>
                  <a:pt x="7938" y="1234722"/>
                </a:cubicBezTo>
                <a:cubicBezTo>
                  <a:pt x="-4763" y="1222022"/>
                  <a:pt x="1588" y="1209322"/>
                  <a:pt x="1588" y="1190272"/>
                </a:cubicBezTo>
                <a:cubicBezTo>
                  <a:pt x="1588" y="1044222"/>
                  <a:pt x="192088" y="885472"/>
                  <a:pt x="350838" y="783872"/>
                </a:cubicBezTo>
                <a:cubicBezTo>
                  <a:pt x="363538" y="777522"/>
                  <a:pt x="369888" y="764822"/>
                  <a:pt x="376238" y="752122"/>
                </a:cubicBezTo>
                <a:cubicBezTo>
                  <a:pt x="427038" y="656872"/>
                  <a:pt x="388938" y="548922"/>
                  <a:pt x="503238" y="548922"/>
                </a:cubicBezTo>
                <a:cubicBezTo>
                  <a:pt x="560388" y="548922"/>
                  <a:pt x="706438" y="593372"/>
                  <a:pt x="725488" y="593372"/>
                </a:cubicBezTo>
                <a:close/>
                <a:moveTo>
                  <a:pt x="2605088" y="593372"/>
                </a:moveTo>
                <a:cubicBezTo>
                  <a:pt x="2636838" y="618772"/>
                  <a:pt x="2630488" y="669572"/>
                  <a:pt x="2630488" y="701322"/>
                </a:cubicBezTo>
                <a:cubicBezTo>
                  <a:pt x="2630488" y="790222"/>
                  <a:pt x="2566988" y="879122"/>
                  <a:pt x="2566988" y="923572"/>
                </a:cubicBezTo>
                <a:cubicBezTo>
                  <a:pt x="2566988" y="974372"/>
                  <a:pt x="2636838" y="968022"/>
                  <a:pt x="2655888" y="1025172"/>
                </a:cubicBezTo>
                <a:cubicBezTo>
                  <a:pt x="2674938" y="1063272"/>
                  <a:pt x="2687638" y="1114072"/>
                  <a:pt x="2700338" y="1158522"/>
                </a:cubicBezTo>
                <a:cubicBezTo>
                  <a:pt x="2725738" y="1133122"/>
                  <a:pt x="2725738" y="1095022"/>
                  <a:pt x="2751138" y="1075972"/>
                </a:cubicBezTo>
                <a:cubicBezTo>
                  <a:pt x="2763838" y="1056922"/>
                  <a:pt x="2960688" y="1012472"/>
                  <a:pt x="2960688" y="936272"/>
                </a:cubicBezTo>
                <a:cubicBezTo>
                  <a:pt x="2960688" y="917222"/>
                  <a:pt x="2928938" y="821972"/>
                  <a:pt x="2928938" y="802922"/>
                </a:cubicBezTo>
                <a:cubicBezTo>
                  <a:pt x="2928938" y="739422"/>
                  <a:pt x="2941638" y="618772"/>
                  <a:pt x="3049588" y="618772"/>
                </a:cubicBezTo>
                <a:cubicBezTo>
                  <a:pt x="3081338" y="618772"/>
                  <a:pt x="3132138" y="631472"/>
                  <a:pt x="3157538" y="688622"/>
                </a:cubicBezTo>
                <a:cubicBezTo>
                  <a:pt x="3170238" y="707672"/>
                  <a:pt x="3157538" y="745772"/>
                  <a:pt x="3170238" y="777522"/>
                </a:cubicBezTo>
                <a:cubicBezTo>
                  <a:pt x="3170238" y="790222"/>
                  <a:pt x="3189288" y="802922"/>
                  <a:pt x="3189288" y="815622"/>
                </a:cubicBezTo>
                <a:cubicBezTo>
                  <a:pt x="3189288" y="834672"/>
                  <a:pt x="3144838" y="936272"/>
                  <a:pt x="3144838" y="948972"/>
                </a:cubicBezTo>
                <a:cubicBezTo>
                  <a:pt x="3144838" y="993422"/>
                  <a:pt x="3233738" y="999772"/>
                  <a:pt x="3246438" y="1006122"/>
                </a:cubicBezTo>
                <a:cubicBezTo>
                  <a:pt x="3265488" y="1012472"/>
                  <a:pt x="3284538" y="1018822"/>
                  <a:pt x="3303588" y="1031522"/>
                </a:cubicBezTo>
                <a:cubicBezTo>
                  <a:pt x="3341688" y="1056922"/>
                  <a:pt x="3322638" y="1095022"/>
                  <a:pt x="3354388" y="1126772"/>
                </a:cubicBezTo>
                <a:cubicBezTo>
                  <a:pt x="3386138" y="1114072"/>
                  <a:pt x="3443288" y="1082322"/>
                  <a:pt x="3475038" y="1037872"/>
                </a:cubicBezTo>
                <a:cubicBezTo>
                  <a:pt x="3487738" y="1018822"/>
                  <a:pt x="3506788" y="987072"/>
                  <a:pt x="3506788" y="968022"/>
                </a:cubicBezTo>
                <a:cubicBezTo>
                  <a:pt x="3506788" y="955322"/>
                  <a:pt x="3468688" y="923572"/>
                  <a:pt x="3468688" y="904522"/>
                </a:cubicBezTo>
                <a:cubicBezTo>
                  <a:pt x="3468688" y="891822"/>
                  <a:pt x="3475038" y="879122"/>
                  <a:pt x="3475038" y="866422"/>
                </a:cubicBezTo>
                <a:cubicBezTo>
                  <a:pt x="3481388" y="853722"/>
                  <a:pt x="3475038" y="834672"/>
                  <a:pt x="3475038" y="815622"/>
                </a:cubicBezTo>
                <a:cubicBezTo>
                  <a:pt x="3475038" y="752122"/>
                  <a:pt x="3519488" y="694972"/>
                  <a:pt x="3589338" y="694972"/>
                </a:cubicBezTo>
                <a:cubicBezTo>
                  <a:pt x="3722688" y="694972"/>
                  <a:pt x="3709988" y="841022"/>
                  <a:pt x="3709988" y="898172"/>
                </a:cubicBezTo>
                <a:cubicBezTo>
                  <a:pt x="3709988" y="917222"/>
                  <a:pt x="3671888" y="1006122"/>
                  <a:pt x="3671888" y="1025172"/>
                </a:cubicBezTo>
                <a:cubicBezTo>
                  <a:pt x="3671888" y="1037872"/>
                  <a:pt x="3735388" y="1088672"/>
                  <a:pt x="3735388" y="1101372"/>
                </a:cubicBezTo>
                <a:cubicBezTo>
                  <a:pt x="3735388" y="1120422"/>
                  <a:pt x="3709988" y="1171222"/>
                  <a:pt x="3709988" y="1190272"/>
                </a:cubicBezTo>
                <a:cubicBezTo>
                  <a:pt x="3709988" y="1272822"/>
                  <a:pt x="3786188" y="1412522"/>
                  <a:pt x="3786188" y="1412522"/>
                </a:cubicBezTo>
                <a:cubicBezTo>
                  <a:pt x="3786188" y="1431572"/>
                  <a:pt x="3754438" y="1469672"/>
                  <a:pt x="3754438" y="1488722"/>
                </a:cubicBezTo>
                <a:cubicBezTo>
                  <a:pt x="3754438" y="1501422"/>
                  <a:pt x="3760788" y="1571272"/>
                  <a:pt x="3767138" y="1615722"/>
                </a:cubicBezTo>
                <a:cubicBezTo>
                  <a:pt x="3792538" y="1564922"/>
                  <a:pt x="3824288" y="1482372"/>
                  <a:pt x="3824288" y="1463322"/>
                </a:cubicBezTo>
                <a:cubicBezTo>
                  <a:pt x="3824288" y="1450622"/>
                  <a:pt x="3811588" y="1450622"/>
                  <a:pt x="3811588" y="1437922"/>
                </a:cubicBezTo>
                <a:cubicBezTo>
                  <a:pt x="3811588" y="1418872"/>
                  <a:pt x="3824288" y="1361722"/>
                  <a:pt x="3824288" y="1323622"/>
                </a:cubicBezTo>
                <a:cubicBezTo>
                  <a:pt x="3824288" y="1298222"/>
                  <a:pt x="3830638" y="1272822"/>
                  <a:pt x="3830638" y="1247422"/>
                </a:cubicBezTo>
                <a:lnTo>
                  <a:pt x="3849688" y="1095022"/>
                </a:lnTo>
                <a:cubicBezTo>
                  <a:pt x="3830638" y="1037872"/>
                  <a:pt x="3906838" y="1056922"/>
                  <a:pt x="3900488" y="1018822"/>
                </a:cubicBezTo>
                <a:cubicBezTo>
                  <a:pt x="3875088" y="948972"/>
                  <a:pt x="3976688" y="974372"/>
                  <a:pt x="3976688" y="923572"/>
                </a:cubicBezTo>
                <a:cubicBezTo>
                  <a:pt x="3976688" y="904522"/>
                  <a:pt x="3944938" y="853722"/>
                  <a:pt x="3938588" y="815622"/>
                </a:cubicBezTo>
                <a:cubicBezTo>
                  <a:pt x="3932238" y="790222"/>
                  <a:pt x="3938588" y="752122"/>
                  <a:pt x="3932238" y="733072"/>
                </a:cubicBezTo>
                <a:cubicBezTo>
                  <a:pt x="3932238" y="714022"/>
                  <a:pt x="3906838" y="714022"/>
                  <a:pt x="3900488" y="714022"/>
                </a:cubicBezTo>
                <a:cubicBezTo>
                  <a:pt x="3951288" y="606072"/>
                  <a:pt x="3963988" y="567972"/>
                  <a:pt x="4059238" y="567972"/>
                </a:cubicBezTo>
                <a:cubicBezTo>
                  <a:pt x="4071938" y="567972"/>
                  <a:pt x="4211638" y="574322"/>
                  <a:pt x="4211638" y="644172"/>
                </a:cubicBezTo>
                <a:cubicBezTo>
                  <a:pt x="4211638" y="663222"/>
                  <a:pt x="4205288" y="726722"/>
                  <a:pt x="4198938" y="764822"/>
                </a:cubicBezTo>
                <a:cubicBezTo>
                  <a:pt x="4198938" y="783872"/>
                  <a:pt x="4179888" y="809272"/>
                  <a:pt x="4179888" y="828322"/>
                </a:cubicBezTo>
                <a:cubicBezTo>
                  <a:pt x="4179888" y="841022"/>
                  <a:pt x="4198938" y="891822"/>
                  <a:pt x="4211638" y="923572"/>
                </a:cubicBezTo>
                <a:cubicBezTo>
                  <a:pt x="4243388" y="980722"/>
                  <a:pt x="4332288" y="987072"/>
                  <a:pt x="4383088" y="1018822"/>
                </a:cubicBezTo>
                <a:cubicBezTo>
                  <a:pt x="4402138" y="1031522"/>
                  <a:pt x="4414838" y="1050572"/>
                  <a:pt x="4421188" y="1075972"/>
                </a:cubicBezTo>
                <a:cubicBezTo>
                  <a:pt x="4465638" y="1171222"/>
                  <a:pt x="4459288" y="1183922"/>
                  <a:pt x="4459288" y="1266472"/>
                </a:cubicBezTo>
                <a:cubicBezTo>
                  <a:pt x="4459288" y="1596672"/>
                  <a:pt x="4364038" y="1818922"/>
                  <a:pt x="4364038" y="1857022"/>
                </a:cubicBezTo>
                <a:lnTo>
                  <a:pt x="4364038" y="2047522"/>
                </a:lnTo>
                <a:cubicBezTo>
                  <a:pt x="4357688" y="2117372"/>
                  <a:pt x="4319588" y="2238022"/>
                  <a:pt x="4319588" y="2250722"/>
                </a:cubicBezTo>
                <a:lnTo>
                  <a:pt x="4364038" y="2701572"/>
                </a:lnTo>
                <a:cubicBezTo>
                  <a:pt x="4357688" y="2853972"/>
                  <a:pt x="4338638" y="2993672"/>
                  <a:pt x="4319588" y="3146072"/>
                </a:cubicBezTo>
                <a:cubicBezTo>
                  <a:pt x="4313238" y="3171472"/>
                  <a:pt x="4332288" y="3215922"/>
                  <a:pt x="4319588" y="3247672"/>
                </a:cubicBezTo>
                <a:cubicBezTo>
                  <a:pt x="4306888" y="3279422"/>
                  <a:pt x="4268788" y="3304822"/>
                  <a:pt x="4237038" y="3330222"/>
                </a:cubicBezTo>
                <a:cubicBezTo>
                  <a:pt x="4192588" y="3361972"/>
                  <a:pt x="4173538" y="3355622"/>
                  <a:pt x="4129088" y="3355622"/>
                </a:cubicBezTo>
                <a:cubicBezTo>
                  <a:pt x="4103688" y="3355622"/>
                  <a:pt x="4059238" y="3361972"/>
                  <a:pt x="4059238" y="3317522"/>
                </a:cubicBezTo>
                <a:cubicBezTo>
                  <a:pt x="4059238" y="3304822"/>
                  <a:pt x="4110038" y="3241322"/>
                  <a:pt x="4129088" y="3203222"/>
                </a:cubicBezTo>
                <a:cubicBezTo>
                  <a:pt x="4135438" y="3190522"/>
                  <a:pt x="4122738" y="3171472"/>
                  <a:pt x="4129088" y="3165122"/>
                </a:cubicBezTo>
                <a:cubicBezTo>
                  <a:pt x="4141788" y="3127022"/>
                  <a:pt x="4186238" y="3076222"/>
                  <a:pt x="4186238" y="3063522"/>
                </a:cubicBezTo>
                <a:lnTo>
                  <a:pt x="4186238" y="2790472"/>
                </a:lnTo>
                <a:cubicBezTo>
                  <a:pt x="4154488" y="2669822"/>
                  <a:pt x="4198938" y="2555522"/>
                  <a:pt x="4110038" y="2441222"/>
                </a:cubicBezTo>
                <a:cubicBezTo>
                  <a:pt x="4110038" y="2441222"/>
                  <a:pt x="4103688" y="2434872"/>
                  <a:pt x="4103688" y="2453922"/>
                </a:cubicBezTo>
                <a:cubicBezTo>
                  <a:pt x="4103688" y="2466622"/>
                  <a:pt x="4116388" y="2498372"/>
                  <a:pt x="4116388" y="2523772"/>
                </a:cubicBezTo>
                <a:cubicBezTo>
                  <a:pt x="4122738" y="2561872"/>
                  <a:pt x="4129088" y="2631722"/>
                  <a:pt x="4129088" y="2650772"/>
                </a:cubicBezTo>
                <a:cubicBezTo>
                  <a:pt x="4129088" y="2663472"/>
                  <a:pt x="4129088" y="2682522"/>
                  <a:pt x="4122738" y="2879372"/>
                </a:cubicBezTo>
                <a:cubicBezTo>
                  <a:pt x="4116388" y="2930172"/>
                  <a:pt x="4122738" y="3000022"/>
                  <a:pt x="4090988" y="3063522"/>
                </a:cubicBezTo>
                <a:cubicBezTo>
                  <a:pt x="4078288" y="3088922"/>
                  <a:pt x="4014788" y="3088922"/>
                  <a:pt x="3995738" y="3088922"/>
                </a:cubicBezTo>
                <a:cubicBezTo>
                  <a:pt x="3913188" y="3095272"/>
                  <a:pt x="3824288" y="3101622"/>
                  <a:pt x="3741738" y="3101622"/>
                </a:cubicBezTo>
                <a:cubicBezTo>
                  <a:pt x="3716338" y="3088922"/>
                  <a:pt x="3722688" y="3069872"/>
                  <a:pt x="3729038" y="3057172"/>
                </a:cubicBezTo>
                <a:cubicBezTo>
                  <a:pt x="3678238" y="3050822"/>
                  <a:pt x="3582988" y="3044472"/>
                  <a:pt x="3570288" y="3044472"/>
                </a:cubicBezTo>
                <a:cubicBezTo>
                  <a:pt x="3551238" y="3044472"/>
                  <a:pt x="3538538" y="3044472"/>
                  <a:pt x="3519488" y="3050822"/>
                </a:cubicBezTo>
                <a:cubicBezTo>
                  <a:pt x="3551238" y="3088922"/>
                  <a:pt x="3595688" y="3127022"/>
                  <a:pt x="3633788" y="3158772"/>
                </a:cubicBezTo>
                <a:cubicBezTo>
                  <a:pt x="3608388" y="3203222"/>
                  <a:pt x="3551238" y="3215922"/>
                  <a:pt x="3513138" y="3215922"/>
                </a:cubicBezTo>
                <a:cubicBezTo>
                  <a:pt x="3449638" y="3215922"/>
                  <a:pt x="3411538" y="3196872"/>
                  <a:pt x="3373438" y="3139722"/>
                </a:cubicBezTo>
                <a:cubicBezTo>
                  <a:pt x="3348038" y="3107972"/>
                  <a:pt x="3367088" y="3044472"/>
                  <a:pt x="3354388" y="3006372"/>
                </a:cubicBezTo>
                <a:cubicBezTo>
                  <a:pt x="3348038" y="2980972"/>
                  <a:pt x="3328988" y="2949222"/>
                  <a:pt x="3322638" y="2917472"/>
                </a:cubicBezTo>
                <a:cubicBezTo>
                  <a:pt x="3309938" y="2866672"/>
                  <a:pt x="3303588" y="2765072"/>
                  <a:pt x="3303588" y="2752372"/>
                </a:cubicBezTo>
                <a:lnTo>
                  <a:pt x="3303588" y="2587272"/>
                </a:lnTo>
                <a:cubicBezTo>
                  <a:pt x="3322638" y="2384072"/>
                  <a:pt x="3360738" y="2320572"/>
                  <a:pt x="3360738" y="2149122"/>
                </a:cubicBezTo>
                <a:cubicBezTo>
                  <a:pt x="3360738" y="2142772"/>
                  <a:pt x="3360738" y="1996722"/>
                  <a:pt x="3328988" y="1952272"/>
                </a:cubicBezTo>
                <a:cubicBezTo>
                  <a:pt x="3259138" y="2091972"/>
                  <a:pt x="3233738" y="2263422"/>
                  <a:pt x="3214688" y="2415822"/>
                </a:cubicBezTo>
                <a:cubicBezTo>
                  <a:pt x="3201988" y="2523772"/>
                  <a:pt x="3214688" y="2739672"/>
                  <a:pt x="3214688" y="2758722"/>
                </a:cubicBezTo>
                <a:cubicBezTo>
                  <a:pt x="3214688" y="2771422"/>
                  <a:pt x="3201988" y="2898422"/>
                  <a:pt x="3201988" y="2911122"/>
                </a:cubicBezTo>
                <a:cubicBezTo>
                  <a:pt x="3201988" y="2942872"/>
                  <a:pt x="3265488" y="3038122"/>
                  <a:pt x="3265488" y="3050822"/>
                </a:cubicBezTo>
                <a:cubicBezTo>
                  <a:pt x="3265488" y="3069872"/>
                  <a:pt x="3214688" y="3082572"/>
                  <a:pt x="3214688" y="3082572"/>
                </a:cubicBezTo>
                <a:cubicBezTo>
                  <a:pt x="3201988" y="3082572"/>
                  <a:pt x="3163888" y="3076222"/>
                  <a:pt x="3144838" y="3063522"/>
                </a:cubicBezTo>
                <a:cubicBezTo>
                  <a:pt x="3106738" y="3038122"/>
                  <a:pt x="3074988" y="3012722"/>
                  <a:pt x="3055938" y="2987322"/>
                </a:cubicBezTo>
                <a:cubicBezTo>
                  <a:pt x="3049588" y="2974622"/>
                  <a:pt x="3055938" y="2955572"/>
                  <a:pt x="3055938" y="2942872"/>
                </a:cubicBezTo>
                <a:cubicBezTo>
                  <a:pt x="3055938" y="2930172"/>
                  <a:pt x="3062288" y="2911122"/>
                  <a:pt x="3062288" y="2898422"/>
                </a:cubicBezTo>
                <a:cubicBezTo>
                  <a:pt x="3062288" y="2879372"/>
                  <a:pt x="3030538" y="2720622"/>
                  <a:pt x="3030538" y="2707922"/>
                </a:cubicBezTo>
                <a:lnTo>
                  <a:pt x="3043238" y="2307872"/>
                </a:lnTo>
                <a:cubicBezTo>
                  <a:pt x="3036888" y="2276122"/>
                  <a:pt x="3030538" y="2238022"/>
                  <a:pt x="3024188" y="2199922"/>
                </a:cubicBezTo>
                <a:cubicBezTo>
                  <a:pt x="3011488" y="2212622"/>
                  <a:pt x="2992438" y="2238022"/>
                  <a:pt x="2992438" y="2257072"/>
                </a:cubicBezTo>
                <a:cubicBezTo>
                  <a:pt x="2960688" y="2403122"/>
                  <a:pt x="2909888" y="2688872"/>
                  <a:pt x="2909888" y="2707922"/>
                </a:cubicBezTo>
                <a:lnTo>
                  <a:pt x="2909888" y="2892072"/>
                </a:lnTo>
                <a:cubicBezTo>
                  <a:pt x="2897188" y="2936522"/>
                  <a:pt x="2884488" y="3000022"/>
                  <a:pt x="2884488" y="3019072"/>
                </a:cubicBezTo>
                <a:cubicBezTo>
                  <a:pt x="2884488" y="3031772"/>
                  <a:pt x="2903538" y="3082572"/>
                  <a:pt x="2903538" y="3095272"/>
                </a:cubicBezTo>
                <a:cubicBezTo>
                  <a:pt x="2903538" y="3133372"/>
                  <a:pt x="2871788" y="3152422"/>
                  <a:pt x="2846388" y="3152422"/>
                </a:cubicBezTo>
                <a:cubicBezTo>
                  <a:pt x="2795588" y="3152422"/>
                  <a:pt x="2757488" y="3139722"/>
                  <a:pt x="2757488" y="3088922"/>
                </a:cubicBezTo>
                <a:cubicBezTo>
                  <a:pt x="2757488" y="3076222"/>
                  <a:pt x="2776538" y="3012722"/>
                  <a:pt x="2776538" y="2993672"/>
                </a:cubicBezTo>
                <a:cubicBezTo>
                  <a:pt x="2776538" y="2980972"/>
                  <a:pt x="2738438" y="2923822"/>
                  <a:pt x="2738438" y="2911122"/>
                </a:cubicBezTo>
                <a:lnTo>
                  <a:pt x="2770188" y="2492022"/>
                </a:lnTo>
                <a:lnTo>
                  <a:pt x="2770188" y="2193572"/>
                </a:lnTo>
                <a:cubicBezTo>
                  <a:pt x="2757488" y="2130072"/>
                  <a:pt x="2763838" y="2060222"/>
                  <a:pt x="2732088" y="1996722"/>
                </a:cubicBezTo>
                <a:lnTo>
                  <a:pt x="2706688" y="1996722"/>
                </a:lnTo>
                <a:lnTo>
                  <a:pt x="2706688" y="1971322"/>
                </a:lnTo>
                <a:lnTo>
                  <a:pt x="2693988" y="1958622"/>
                </a:lnTo>
                <a:cubicBezTo>
                  <a:pt x="2681288" y="1964972"/>
                  <a:pt x="2655888" y="1977672"/>
                  <a:pt x="2655888" y="1996722"/>
                </a:cubicBezTo>
                <a:lnTo>
                  <a:pt x="2655888" y="2130072"/>
                </a:lnTo>
                <a:cubicBezTo>
                  <a:pt x="2643188" y="2193572"/>
                  <a:pt x="2624138" y="2250722"/>
                  <a:pt x="2611438" y="2307872"/>
                </a:cubicBezTo>
                <a:cubicBezTo>
                  <a:pt x="2605088" y="2345972"/>
                  <a:pt x="2573338" y="2377722"/>
                  <a:pt x="2560638" y="2422172"/>
                </a:cubicBezTo>
                <a:cubicBezTo>
                  <a:pt x="2541588" y="2472972"/>
                  <a:pt x="2535238" y="2542822"/>
                  <a:pt x="2516188" y="2599972"/>
                </a:cubicBezTo>
                <a:cubicBezTo>
                  <a:pt x="2497138" y="2657122"/>
                  <a:pt x="2478088" y="2726972"/>
                  <a:pt x="2478088" y="2784122"/>
                </a:cubicBezTo>
                <a:lnTo>
                  <a:pt x="2497138" y="3133372"/>
                </a:lnTo>
                <a:cubicBezTo>
                  <a:pt x="2497138" y="3152422"/>
                  <a:pt x="2478088" y="3158772"/>
                  <a:pt x="2478088" y="3171472"/>
                </a:cubicBezTo>
                <a:cubicBezTo>
                  <a:pt x="2478088" y="3292122"/>
                  <a:pt x="2624138" y="3311172"/>
                  <a:pt x="2624138" y="3374672"/>
                </a:cubicBezTo>
                <a:cubicBezTo>
                  <a:pt x="2624138" y="3419122"/>
                  <a:pt x="2484438" y="3438172"/>
                  <a:pt x="2484438" y="3438172"/>
                </a:cubicBezTo>
                <a:cubicBezTo>
                  <a:pt x="2433638" y="3438172"/>
                  <a:pt x="2357438" y="3387372"/>
                  <a:pt x="2344738" y="3355622"/>
                </a:cubicBezTo>
                <a:cubicBezTo>
                  <a:pt x="2332038" y="3323872"/>
                  <a:pt x="2338388" y="3279422"/>
                  <a:pt x="2332038" y="3254022"/>
                </a:cubicBezTo>
                <a:cubicBezTo>
                  <a:pt x="2325688" y="3209572"/>
                  <a:pt x="2262188" y="3107972"/>
                  <a:pt x="2262188" y="3050822"/>
                </a:cubicBezTo>
                <a:lnTo>
                  <a:pt x="2293938" y="2625372"/>
                </a:lnTo>
                <a:cubicBezTo>
                  <a:pt x="2274888" y="2517422"/>
                  <a:pt x="2243138" y="2403122"/>
                  <a:pt x="2217738" y="2288822"/>
                </a:cubicBezTo>
                <a:cubicBezTo>
                  <a:pt x="2205038" y="2218972"/>
                  <a:pt x="2205038" y="2136422"/>
                  <a:pt x="2185988" y="2072922"/>
                </a:cubicBezTo>
                <a:cubicBezTo>
                  <a:pt x="2166938" y="2003072"/>
                  <a:pt x="2128838" y="1945922"/>
                  <a:pt x="2109788" y="1882422"/>
                </a:cubicBezTo>
                <a:cubicBezTo>
                  <a:pt x="2103438" y="1857022"/>
                  <a:pt x="2109788" y="1825272"/>
                  <a:pt x="2097088" y="1806222"/>
                </a:cubicBezTo>
                <a:cubicBezTo>
                  <a:pt x="2090738" y="1780822"/>
                  <a:pt x="2071688" y="1749072"/>
                  <a:pt x="2058988" y="1717322"/>
                </a:cubicBezTo>
                <a:cubicBezTo>
                  <a:pt x="2033588" y="1653822"/>
                  <a:pt x="2020888" y="1583972"/>
                  <a:pt x="2020888" y="1526822"/>
                </a:cubicBezTo>
                <a:cubicBezTo>
                  <a:pt x="2020888" y="1514122"/>
                  <a:pt x="2039938" y="1374422"/>
                  <a:pt x="2052638" y="1298222"/>
                </a:cubicBezTo>
                <a:cubicBezTo>
                  <a:pt x="2052638" y="1272822"/>
                  <a:pt x="2046288" y="1241072"/>
                  <a:pt x="2046288" y="1209322"/>
                </a:cubicBezTo>
                <a:cubicBezTo>
                  <a:pt x="2109788" y="987072"/>
                  <a:pt x="2389188" y="1056922"/>
                  <a:pt x="2389188" y="853722"/>
                </a:cubicBezTo>
                <a:cubicBezTo>
                  <a:pt x="2389188" y="841022"/>
                  <a:pt x="2357438" y="771172"/>
                  <a:pt x="2357438" y="758472"/>
                </a:cubicBezTo>
                <a:lnTo>
                  <a:pt x="2357438" y="637822"/>
                </a:lnTo>
                <a:cubicBezTo>
                  <a:pt x="2363788" y="625122"/>
                  <a:pt x="2363788" y="606072"/>
                  <a:pt x="2370138" y="599722"/>
                </a:cubicBezTo>
                <a:cubicBezTo>
                  <a:pt x="2389188" y="567972"/>
                  <a:pt x="2478088" y="529872"/>
                  <a:pt x="2497138" y="529872"/>
                </a:cubicBezTo>
                <a:cubicBezTo>
                  <a:pt x="2541588" y="529872"/>
                  <a:pt x="2560638" y="548922"/>
                  <a:pt x="2605088" y="593372"/>
                </a:cubicBezTo>
                <a:close/>
                <a:moveTo>
                  <a:pt x="10136187" y="675922"/>
                </a:moveTo>
                <a:cubicBezTo>
                  <a:pt x="10136187" y="694972"/>
                  <a:pt x="10123487" y="733072"/>
                  <a:pt x="10117137" y="783872"/>
                </a:cubicBezTo>
                <a:cubicBezTo>
                  <a:pt x="10129837" y="790222"/>
                  <a:pt x="10142537" y="790222"/>
                  <a:pt x="10155237" y="783872"/>
                </a:cubicBezTo>
                <a:cubicBezTo>
                  <a:pt x="10155237" y="783872"/>
                  <a:pt x="10161587" y="777522"/>
                  <a:pt x="10161587" y="796572"/>
                </a:cubicBezTo>
                <a:cubicBezTo>
                  <a:pt x="10161587" y="809272"/>
                  <a:pt x="10142537" y="841022"/>
                  <a:pt x="10136187" y="860072"/>
                </a:cubicBezTo>
                <a:cubicBezTo>
                  <a:pt x="10129837" y="872772"/>
                  <a:pt x="10110787" y="879122"/>
                  <a:pt x="10098087" y="898172"/>
                </a:cubicBezTo>
                <a:cubicBezTo>
                  <a:pt x="10072687" y="929922"/>
                  <a:pt x="10072687" y="993422"/>
                  <a:pt x="10079037" y="1044222"/>
                </a:cubicBezTo>
                <a:cubicBezTo>
                  <a:pt x="10047287" y="1069622"/>
                  <a:pt x="9983787" y="1133122"/>
                  <a:pt x="9939337" y="1145822"/>
                </a:cubicBezTo>
                <a:cubicBezTo>
                  <a:pt x="9952037" y="1152172"/>
                  <a:pt x="9977437" y="1164872"/>
                  <a:pt x="9977437" y="1177572"/>
                </a:cubicBezTo>
                <a:cubicBezTo>
                  <a:pt x="9977437" y="1196622"/>
                  <a:pt x="9964737" y="1222022"/>
                  <a:pt x="9964737" y="1234722"/>
                </a:cubicBezTo>
                <a:cubicBezTo>
                  <a:pt x="9964737" y="1253772"/>
                  <a:pt x="9996487" y="1412522"/>
                  <a:pt x="10009187" y="1501422"/>
                </a:cubicBezTo>
                <a:cubicBezTo>
                  <a:pt x="10028237" y="1615722"/>
                  <a:pt x="10047287" y="1844322"/>
                  <a:pt x="10047287" y="1863372"/>
                </a:cubicBezTo>
                <a:cubicBezTo>
                  <a:pt x="10047287" y="1876072"/>
                  <a:pt x="10047287" y="1895122"/>
                  <a:pt x="10040937" y="1914172"/>
                </a:cubicBezTo>
                <a:cubicBezTo>
                  <a:pt x="10021887" y="1945922"/>
                  <a:pt x="9977437" y="2003072"/>
                  <a:pt x="9964737" y="2003072"/>
                </a:cubicBezTo>
                <a:cubicBezTo>
                  <a:pt x="9945687" y="2003072"/>
                  <a:pt x="9901237" y="1952272"/>
                  <a:pt x="9869487" y="1920522"/>
                </a:cubicBezTo>
                <a:lnTo>
                  <a:pt x="9869487" y="1463322"/>
                </a:lnTo>
                <a:cubicBezTo>
                  <a:pt x="9882187" y="1387122"/>
                  <a:pt x="9913937" y="1253772"/>
                  <a:pt x="9913937" y="1234722"/>
                </a:cubicBezTo>
                <a:cubicBezTo>
                  <a:pt x="9913937" y="1222022"/>
                  <a:pt x="9894887" y="1202972"/>
                  <a:pt x="9894887" y="1190272"/>
                </a:cubicBezTo>
                <a:cubicBezTo>
                  <a:pt x="9894887" y="1171222"/>
                  <a:pt x="9920287" y="1158522"/>
                  <a:pt x="9939337" y="1145822"/>
                </a:cubicBezTo>
                <a:cubicBezTo>
                  <a:pt x="9913937" y="1126772"/>
                  <a:pt x="9831387" y="1095022"/>
                  <a:pt x="9825037" y="1056922"/>
                </a:cubicBezTo>
                <a:cubicBezTo>
                  <a:pt x="9812337" y="1012472"/>
                  <a:pt x="9818687" y="955322"/>
                  <a:pt x="9805987" y="910872"/>
                </a:cubicBezTo>
                <a:cubicBezTo>
                  <a:pt x="9805987" y="891822"/>
                  <a:pt x="9780587" y="891822"/>
                  <a:pt x="9774237" y="879122"/>
                </a:cubicBezTo>
                <a:cubicBezTo>
                  <a:pt x="9761537" y="853722"/>
                  <a:pt x="9755187" y="815622"/>
                  <a:pt x="9755187" y="802922"/>
                </a:cubicBezTo>
                <a:cubicBezTo>
                  <a:pt x="9755187" y="783872"/>
                  <a:pt x="9780587" y="790222"/>
                  <a:pt x="9780587" y="777522"/>
                </a:cubicBezTo>
                <a:cubicBezTo>
                  <a:pt x="9780587" y="758472"/>
                  <a:pt x="9767887" y="726722"/>
                  <a:pt x="9767887" y="714022"/>
                </a:cubicBezTo>
                <a:cubicBezTo>
                  <a:pt x="9767887" y="644172"/>
                  <a:pt x="9818687" y="510822"/>
                  <a:pt x="9932987" y="510822"/>
                </a:cubicBezTo>
                <a:cubicBezTo>
                  <a:pt x="10034587" y="510822"/>
                  <a:pt x="10136187" y="561622"/>
                  <a:pt x="10136187" y="675922"/>
                </a:cubicBezTo>
                <a:close/>
                <a:moveTo>
                  <a:pt x="11171237" y="186972"/>
                </a:moveTo>
                <a:cubicBezTo>
                  <a:pt x="11253787" y="218722"/>
                  <a:pt x="11266487" y="339372"/>
                  <a:pt x="11285537" y="402872"/>
                </a:cubicBezTo>
                <a:cubicBezTo>
                  <a:pt x="11298237" y="447322"/>
                  <a:pt x="11342687" y="517172"/>
                  <a:pt x="11342687" y="529872"/>
                </a:cubicBezTo>
                <a:cubicBezTo>
                  <a:pt x="11342687" y="574322"/>
                  <a:pt x="11266487" y="580672"/>
                  <a:pt x="11260137" y="580672"/>
                </a:cubicBezTo>
                <a:cubicBezTo>
                  <a:pt x="11247437" y="580672"/>
                  <a:pt x="11234737" y="574322"/>
                  <a:pt x="11215687" y="574322"/>
                </a:cubicBezTo>
                <a:cubicBezTo>
                  <a:pt x="11215687" y="561622"/>
                  <a:pt x="11215687" y="548922"/>
                  <a:pt x="11209337" y="536222"/>
                </a:cubicBezTo>
                <a:cubicBezTo>
                  <a:pt x="11171237" y="555272"/>
                  <a:pt x="11164887" y="587022"/>
                  <a:pt x="11164887" y="606072"/>
                </a:cubicBezTo>
                <a:cubicBezTo>
                  <a:pt x="11164887" y="631472"/>
                  <a:pt x="11183937" y="701322"/>
                  <a:pt x="11222037" y="714022"/>
                </a:cubicBezTo>
                <a:cubicBezTo>
                  <a:pt x="11247437" y="726722"/>
                  <a:pt x="11304587" y="714022"/>
                  <a:pt x="11349037" y="752122"/>
                </a:cubicBezTo>
                <a:cubicBezTo>
                  <a:pt x="11361737" y="764822"/>
                  <a:pt x="11406187" y="860072"/>
                  <a:pt x="11406187" y="904522"/>
                </a:cubicBezTo>
                <a:lnTo>
                  <a:pt x="11406187" y="1152172"/>
                </a:lnTo>
                <a:cubicBezTo>
                  <a:pt x="11412537" y="1215672"/>
                  <a:pt x="11418887" y="1272822"/>
                  <a:pt x="11425237" y="1329972"/>
                </a:cubicBezTo>
                <a:lnTo>
                  <a:pt x="11418887" y="1698272"/>
                </a:lnTo>
                <a:cubicBezTo>
                  <a:pt x="11425237" y="1749072"/>
                  <a:pt x="11437937" y="1831622"/>
                  <a:pt x="11437937" y="1850672"/>
                </a:cubicBezTo>
                <a:cubicBezTo>
                  <a:pt x="11437937" y="1863372"/>
                  <a:pt x="11425237" y="1901472"/>
                  <a:pt x="11425237" y="1920522"/>
                </a:cubicBezTo>
                <a:cubicBezTo>
                  <a:pt x="11425237" y="1933222"/>
                  <a:pt x="11545887" y="2136422"/>
                  <a:pt x="11577637" y="2257072"/>
                </a:cubicBezTo>
                <a:cubicBezTo>
                  <a:pt x="11603037" y="2345972"/>
                  <a:pt x="11698287" y="2396772"/>
                  <a:pt x="11698287" y="2472972"/>
                </a:cubicBezTo>
                <a:cubicBezTo>
                  <a:pt x="11698287" y="2485672"/>
                  <a:pt x="11691937" y="2504722"/>
                  <a:pt x="11679237" y="2511072"/>
                </a:cubicBezTo>
                <a:cubicBezTo>
                  <a:pt x="11634787" y="2536472"/>
                  <a:pt x="11583987" y="2549172"/>
                  <a:pt x="11545887" y="2568222"/>
                </a:cubicBezTo>
                <a:cubicBezTo>
                  <a:pt x="11501437" y="2587272"/>
                  <a:pt x="11437937" y="2599972"/>
                  <a:pt x="11425237" y="2644422"/>
                </a:cubicBezTo>
                <a:cubicBezTo>
                  <a:pt x="11387137" y="2758722"/>
                  <a:pt x="11380787" y="2993672"/>
                  <a:pt x="11380787" y="3012722"/>
                </a:cubicBezTo>
                <a:cubicBezTo>
                  <a:pt x="11380787" y="3025422"/>
                  <a:pt x="11374437" y="3165122"/>
                  <a:pt x="11393487" y="3241322"/>
                </a:cubicBezTo>
                <a:cubicBezTo>
                  <a:pt x="11406187" y="3285772"/>
                  <a:pt x="11463337" y="3285772"/>
                  <a:pt x="11501437" y="3311172"/>
                </a:cubicBezTo>
                <a:cubicBezTo>
                  <a:pt x="11495087" y="3317522"/>
                  <a:pt x="11495087" y="3323872"/>
                  <a:pt x="11488737" y="3330222"/>
                </a:cubicBezTo>
                <a:lnTo>
                  <a:pt x="11355387" y="3330222"/>
                </a:lnTo>
                <a:cubicBezTo>
                  <a:pt x="11336337" y="3323872"/>
                  <a:pt x="11298237" y="3311172"/>
                  <a:pt x="11291887" y="3298472"/>
                </a:cubicBezTo>
                <a:cubicBezTo>
                  <a:pt x="11266487" y="3254022"/>
                  <a:pt x="11279187" y="3177822"/>
                  <a:pt x="11241087" y="3139722"/>
                </a:cubicBezTo>
                <a:cubicBezTo>
                  <a:pt x="11202987" y="3146072"/>
                  <a:pt x="11190287" y="3215922"/>
                  <a:pt x="11177587" y="3247672"/>
                </a:cubicBezTo>
                <a:cubicBezTo>
                  <a:pt x="11183937" y="3190522"/>
                  <a:pt x="11177587" y="3088922"/>
                  <a:pt x="11177587" y="3076222"/>
                </a:cubicBezTo>
                <a:cubicBezTo>
                  <a:pt x="11177587" y="3025422"/>
                  <a:pt x="11234737" y="2980972"/>
                  <a:pt x="11260137" y="2968272"/>
                </a:cubicBezTo>
                <a:cubicBezTo>
                  <a:pt x="11266487" y="2955572"/>
                  <a:pt x="11266487" y="2936522"/>
                  <a:pt x="11272837" y="2923822"/>
                </a:cubicBezTo>
                <a:lnTo>
                  <a:pt x="11272837" y="2739672"/>
                </a:lnTo>
                <a:cubicBezTo>
                  <a:pt x="11253787" y="2663472"/>
                  <a:pt x="11247437" y="2555522"/>
                  <a:pt x="11215687" y="2466622"/>
                </a:cubicBezTo>
                <a:lnTo>
                  <a:pt x="10987087" y="2466622"/>
                </a:lnTo>
                <a:cubicBezTo>
                  <a:pt x="10980737" y="2492022"/>
                  <a:pt x="10993437" y="2511072"/>
                  <a:pt x="10987087" y="2657122"/>
                </a:cubicBezTo>
                <a:cubicBezTo>
                  <a:pt x="10980737" y="2752372"/>
                  <a:pt x="10955337" y="2923822"/>
                  <a:pt x="10955337" y="2936522"/>
                </a:cubicBezTo>
                <a:cubicBezTo>
                  <a:pt x="10955337" y="2955572"/>
                  <a:pt x="10955337" y="3025422"/>
                  <a:pt x="10961687" y="3063522"/>
                </a:cubicBezTo>
                <a:cubicBezTo>
                  <a:pt x="10974387" y="3139722"/>
                  <a:pt x="11025187" y="3285772"/>
                  <a:pt x="11025187" y="3298472"/>
                </a:cubicBezTo>
                <a:cubicBezTo>
                  <a:pt x="11025187" y="3336572"/>
                  <a:pt x="10961687" y="3330222"/>
                  <a:pt x="10961687" y="3330222"/>
                </a:cubicBezTo>
                <a:cubicBezTo>
                  <a:pt x="10948987" y="3330222"/>
                  <a:pt x="10904537" y="3323872"/>
                  <a:pt x="10879137" y="3311172"/>
                </a:cubicBezTo>
                <a:cubicBezTo>
                  <a:pt x="10872787" y="3273072"/>
                  <a:pt x="10872787" y="3234972"/>
                  <a:pt x="10866437" y="3196872"/>
                </a:cubicBezTo>
                <a:cubicBezTo>
                  <a:pt x="10866437" y="3190522"/>
                  <a:pt x="10860087" y="3190522"/>
                  <a:pt x="10853737" y="3184172"/>
                </a:cubicBezTo>
                <a:cubicBezTo>
                  <a:pt x="10853737" y="3158772"/>
                  <a:pt x="10841037" y="3127022"/>
                  <a:pt x="10841037" y="3107972"/>
                </a:cubicBezTo>
                <a:cubicBezTo>
                  <a:pt x="10841037" y="3095272"/>
                  <a:pt x="10866437" y="3063522"/>
                  <a:pt x="10866437" y="3038122"/>
                </a:cubicBezTo>
                <a:lnTo>
                  <a:pt x="10866437" y="3006372"/>
                </a:lnTo>
                <a:cubicBezTo>
                  <a:pt x="10866437" y="2841272"/>
                  <a:pt x="10783887" y="2638072"/>
                  <a:pt x="10815637" y="2472972"/>
                </a:cubicBezTo>
                <a:lnTo>
                  <a:pt x="10714037" y="2472972"/>
                </a:lnTo>
                <a:lnTo>
                  <a:pt x="10739437" y="1952272"/>
                </a:lnTo>
                <a:cubicBezTo>
                  <a:pt x="10745787" y="1920522"/>
                  <a:pt x="10714037" y="1901472"/>
                  <a:pt x="10682287" y="1882422"/>
                </a:cubicBezTo>
                <a:lnTo>
                  <a:pt x="10682287" y="1329972"/>
                </a:lnTo>
                <a:lnTo>
                  <a:pt x="10701337" y="910872"/>
                </a:lnTo>
                <a:cubicBezTo>
                  <a:pt x="10694987" y="885472"/>
                  <a:pt x="10701337" y="853722"/>
                  <a:pt x="10701337" y="821972"/>
                </a:cubicBezTo>
                <a:cubicBezTo>
                  <a:pt x="10714037" y="783872"/>
                  <a:pt x="10714037" y="733072"/>
                  <a:pt x="10739437" y="701322"/>
                </a:cubicBezTo>
                <a:cubicBezTo>
                  <a:pt x="10777537" y="650522"/>
                  <a:pt x="10860087" y="625122"/>
                  <a:pt x="10923587" y="618772"/>
                </a:cubicBezTo>
                <a:cubicBezTo>
                  <a:pt x="10980737" y="612422"/>
                  <a:pt x="11006137" y="580672"/>
                  <a:pt x="11006137" y="548922"/>
                </a:cubicBezTo>
                <a:cubicBezTo>
                  <a:pt x="11006137" y="529872"/>
                  <a:pt x="11006137" y="529872"/>
                  <a:pt x="10999787" y="523522"/>
                </a:cubicBezTo>
                <a:cubicBezTo>
                  <a:pt x="10993437" y="529872"/>
                  <a:pt x="10987087" y="536222"/>
                  <a:pt x="10974387" y="536222"/>
                </a:cubicBezTo>
                <a:cubicBezTo>
                  <a:pt x="10961687" y="536222"/>
                  <a:pt x="10904537" y="517172"/>
                  <a:pt x="10904537" y="498122"/>
                </a:cubicBezTo>
                <a:cubicBezTo>
                  <a:pt x="10904537" y="479072"/>
                  <a:pt x="10936287" y="396522"/>
                  <a:pt x="10955337" y="358422"/>
                </a:cubicBezTo>
                <a:cubicBezTo>
                  <a:pt x="10980737" y="307622"/>
                  <a:pt x="10999787" y="193322"/>
                  <a:pt x="11075987" y="186972"/>
                </a:cubicBezTo>
                <a:lnTo>
                  <a:pt x="11171237" y="186972"/>
                </a:lnTo>
                <a:close/>
                <a:moveTo>
                  <a:pt x="9120187" y="180622"/>
                </a:moveTo>
                <a:cubicBezTo>
                  <a:pt x="9145587" y="263172"/>
                  <a:pt x="9151937" y="364772"/>
                  <a:pt x="9170987" y="460022"/>
                </a:cubicBezTo>
                <a:cubicBezTo>
                  <a:pt x="9183687" y="536222"/>
                  <a:pt x="9228137" y="618772"/>
                  <a:pt x="9253537" y="694972"/>
                </a:cubicBezTo>
                <a:cubicBezTo>
                  <a:pt x="9266237" y="720372"/>
                  <a:pt x="9291637" y="910872"/>
                  <a:pt x="9291637" y="968022"/>
                </a:cubicBezTo>
                <a:cubicBezTo>
                  <a:pt x="9291637" y="980722"/>
                  <a:pt x="9291637" y="999772"/>
                  <a:pt x="9285287" y="1012472"/>
                </a:cubicBezTo>
                <a:cubicBezTo>
                  <a:pt x="9278937" y="1031522"/>
                  <a:pt x="9259887" y="1056922"/>
                  <a:pt x="9259887" y="1075972"/>
                </a:cubicBezTo>
                <a:cubicBezTo>
                  <a:pt x="9259887" y="1126772"/>
                  <a:pt x="9266237" y="1183922"/>
                  <a:pt x="9253537" y="1241072"/>
                </a:cubicBezTo>
                <a:cubicBezTo>
                  <a:pt x="9253537" y="1253772"/>
                  <a:pt x="9221787" y="1272822"/>
                  <a:pt x="9209087" y="1272822"/>
                </a:cubicBezTo>
                <a:cubicBezTo>
                  <a:pt x="9209087" y="1272822"/>
                  <a:pt x="9145587" y="1228372"/>
                  <a:pt x="9145587" y="1253772"/>
                </a:cubicBezTo>
                <a:cubicBezTo>
                  <a:pt x="9145587" y="1272822"/>
                  <a:pt x="9151937" y="1285522"/>
                  <a:pt x="9151937" y="1298222"/>
                </a:cubicBezTo>
                <a:cubicBezTo>
                  <a:pt x="9164637" y="1406172"/>
                  <a:pt x="9202737" y="1533172"/>
                  <a:pt x="9196387" y="1653822"/>
                </a:cubicBezTo>
                <a:cubicBezTo>
                  <a:pt x="9183687" y="1761772"/>
                  <a:pt x="9202737" y="1787172"/>
                  <a:pt x="9209087" y="1850672"/>
                </a:cubicBezTo>
                <a:cubicBezTo>
                  <a:pt x="9196387" y="1850672"/>
                  <a:pt x="9183687" y="1850672"/>
                  <a:pt x="9170987" y="1844322"/>
                </a:cubicBezTo>
                <a:cubicBezTo>
                  <a:pt x="9158287" y="1857022"/>
                  <a:pt x="9139237" y="1876072"/>
                  <a:pt x="9139237" y="1888772"/>
                </a:cubicBezTo>
                <a:cubicBezTo>
                  <a:pt x="9113837" y="2022122"/>
                  <a:pt x="9088437" y="2187222"/>
                  <a:pt x="9056687" y="2333272"/>
                </a:cubicBezTo>
                <a:cubicBezTo>
                  <a:pt x="9043987" y="2365022"/>
                  <a:pt x="9037637" y="2434872"/>
                  <a:pt x="9037637" y="2453922"/>
                </a:cubicBezTo>
                <a:cubicBezTo>
                  <a:pt x="9037637" y="2466622"/>
                  <a:pt x="9050337" y="2549172"/>
                  <a:pt x="9056687" y="2593622"/>
                </a:cubicBezTo>
                <a:lnTo>
                  <a:pt x="9063037" y="2885722"/>
                </a:lnTo>
                <a:cubicBezTo>
                  <a:pt x="9075737" y="2942872"/>
                  <a:pt x="9094787" y="3031772"/>
                  <a:pt x="9120187" y="3101622"/>
                </a:cubicBezTo>
                <a:cubicBezTo>
                  <a:pt x="9139237" y="3139722"/>
                  <a:pt x="9139237" y="3196872"/>
                  <a:pt x="9158287" y="3247672"/>
                </a:cubicBezTo>
                <a:cubicBezTo>
                  <a:pt x="9170987" y="3292122"/>
                  <a:pt x="9221787" y="3374672"/>
                  <a:pt x="9221787" y="3387372"/>
                </a:cubicBezTo>
                <a:cubicBezTo>
                  <a:pt x="9221787" y="3406422"/>
                  <a:pt x="9215437" y="3431822"/>
                  <a:pt x="9202737" y="3444522"/>
                </a:cubicBezTo>
                <a:cubicBezTo>
                  <a:pt x="9177337" y="3450872"/>
                  <a:pt x="9126537" y="3457222"/>
                  <a:pt x="9113837" y="3457222"/>
                </a:cubicBezTo>
                <a:cubicBezTo>
                  <a:pt x="9094787" y="3457222"/>
                  <a:pt x="9050337" y="3457222"/>
                  <a:pt x="9043987" y="3431822"/>
                </a:cubicBezTo>
                <a:cubicBezTo>
                  <a:pt x="9018587" y="3349272"/>
                  <a:pt x="9018587" y="3266722"/>
                  <a:pt x="9005887" y="3184172"/>
                </a:cubicBezTo>
                <a:cubicBezTo>
                  <a:pt x="9005887" y="3171472"/>
                  <a:pt x="9012237" y="3146072"/>
                  <a:pt x="9012237" y="3133372"/>
                </a:cubicBezTo>
                <a:cubicBezTo>
                  <a:pt x="9012237" y="3050822"/>
                  <a:pt x="8897937" y="2682522"/>
                  <a:pt x="8891587" y="2663472"/>
                </a:cubicBezTo>
                <a:cubicBezTo>
                  <a:pt x="8783637" y="2860322"/>
                  <a:pt x="8599487" y="3057172"/>
                  <a:pt x="8599487" y="3228622"/>
                </a:cubicBezTo>
                <a:cubicBezTo>
                  <a:pt x="8599487" y="3241322"/>
                  <a:pt x="8612187" y="3266722"/>
                  <a:pt x="8612187" y="3285772"/>
                </a:cubicBezTo>
                <a:cubicBezTo>
                  <a:pt x="8612187" y="3311172"/>
                  <a:pt x="8580437" y="3381022"/>
                  <a:pt x="8548687" y="3381022"/>
                </a:cubicBezTo>
                <a:cubicBezTo>
                  <a:pt x="8523287" y="3381022"/>
                  <a:pt x="8472487" y="3336572"/>
                  <a:pt x="8466137" y="3317522"/>
                </a:cubicBezTo>
                <a:cubicBezTo>
                  <a:pt x="8453437" y="3285772"/>
                  <a:pt x="8453437" y="3222272"/>
                  <a:pt x="8453437" y="3209572"/>
                </a:cubicBezTo>
                <a:cubicBezTo>
                  <a:pt x="8453437" y="3190522"/>
                  <a:pt x="8447087" y="3095272"/>
                  <a:pt x="8472487" y="3044472"/>
                </a:cubicBezTo>
                <a:cubicBezTo>
                  <a:pt x="8497887" y="2993672"/>
                  <a:pt x="8555037" y="2980972"/>
                  <a:pt x="8580437" y="2942872"/>
                </a:cubicBezTo>
                <a:cubicBezTo>
                  <a:pt x="8650287" y="2841272"/>
                  <a:pt x="8675687" y="2707922"/>
                  <a:pt x="8720137" y="2612672"/>
                </a:cubicBezTo>
                <a:cubicBezTo>
                  <a:pt x="8796337" y="2441222"/>
                  <a:pt x="8859837" y="2434872"/>
                  <a:pt x="8859837" y="2307872"/>
                </a:cubicBezTo>
                <a:cubicBezTo>
                  <a:pt x="8859837" y="2225322"/>
                  <a:pt x="8796337" y="2130072"/>
                  <a:pt x="8751887" y="2047522"/>
                </a:cubicBezTo>
                <a:cubicBezTo>
                  <a:pt x="8675687" y="2072922"/>
                  <a:pt x="8535987" y="2104672"/>
                  <a:pt x="8523287" y="2104672"/>
                </a:cubicBezTo>
                <a:cubicBezTo>
                  <a:pt x="8504237" y="2104672"/>
                  <a:pt x="8345488" y="2085622"/>
                  <a:pt x="8269288" y="2060222"/>
                </a:cubicBezTo>
                <a:cubicBezTo>
                  <a:pt x="8218488" y="2047522"/>
                  <a:pt x="8161338" y="2009422"/>
                  <a:pt x="8148638" y="1958622"/>
                </a:cubicBezTo>
                <a:cubicBezTo>
                  <a:pt x="8142288" y="1945922"/>
                  <a:pt x="8142288" y="1933222"/>
                  <a:pt x="8142288" y="1920522"/>
                </a:cubicBezTo>
                <a:cubicBezTo>
                  <a:pt x="8142288" y="1799872"/>
                  <a:pt x="8281988" y="1539522"/>
                  <a:pt x="8339138" y="1456972"/>
                </a:cubicBezTo>
                <a:cubicBezTo>
                  <a:pt x="8339138" y="1450622"/>
                  <a:pt x="8358188" y="1450622"/>
                  <a:pt x="8364538" y="1437922"/>
                </a:cubicBezTo>
                <a:cubicBezTo>
                  <a:pt x="8377238" y="1425222"/>
                  <a:pt x="8377238" y="1406172"/>
                  <a:pt x="8377238" y="1393472"/>
                </a:cubicBezTo>
                <a:cubicBezTo>
                  <a:pt x="8415337" y="1349022"/>
                  <a:pt x="8421687" y="1272822"/>
                  <a:pt x="8447087" y="1234722"/>
                </a:cubicBezTo>
                <a:cubicBezTo>
                  <a:pt x="8459787" y="1209322"/>
                  <a:pt x="8478837" y="1196622"/>
                  <a:pt x="8485187" y="1177572"/>
                </a:cubicBezTo>
                <a:cubicBezTo>
                  <a:pt x="8491537" y="1171222"/>
                  <a:pt x="8491537" y="1158522"/>
                  <a:pt x="8491537" y="1145822"/>
                </a:cubicBezTo>
                <a:cubicBezTo>
                  <a:pt x="8510587" y="1069622"/>
                  <a:pt x="8523287" y="987072"/>
                  <a:pt x="8529637" y="910872"/>
                </a:cubicBezTo>
                <a:cubicBezTo>
                  <a:pt x="8529637" y="879122"/>
                  <a:pt x="8535987" y="847372"/>
                  <a:pt x="8535987" y="815622"/>
                </a:cubicBezTo>
                <a:cubicBezTo>
                  <a:pt x="8529637" y="764822"/>
                  <a:pt x="8548687" y="675922"/>
                  <a:pt x="8593137" y="637822"/>
                </a:cubicBezTo>
                <a:cubicBezTo>
                  <a:pt x="8650287" y="580672"/>
                  <a:pt x="8847137" y="561622"/>
                  <a:pt x="8847137" y="479072"/>
                </a:cubicBezTo>
                <a:cubicBezTo>
                  <a:pt x="8847137" y="460022"/>
                  <a:pt x="8840787" y="460022"/>
                  <a:pt x="8834437" y="453672"/>
                </a:cubicBezTo>
                <a:cubicBezTo>
                  <a:pt x="8828087" y="434622"/>
                  <a:pt x="8809037" y="409222"/>
                  <a:pt x="8802687" y="390172"/>
                </a:cubicBezTo>
                <a:cubicBezTo>
                  <a:pt x="8789987" y="333022"/>
                  <a:pt x="8783637" y="231422"/>
                  <a:pt x="8783637" y="212372"/>
                </a:cubicBezTo>
                <a:cubicBezTo>
                  <a:pt x="8783637" y="180622"/>
                  <a:pt x="8853487" y="72672"/>
                  <a:pt x="8885237" y="66322"/>
                </a:cubicBezTo>
                <a:cubicBezTo>
                  <a:pt x="8904287" y="59972"/>
                  <a:pt x="8948737" y="59972"/>
                  <a:pt x="8967787" y="59972"/>
                </a:cubicBezTo>
                <a:cubicBezTo>
                  <a:pt x="9037637" y="59972"/>
                  <a:pt x="9082087" y="66322"/>
                  <a:pt x="9120187" y="180622"/>
                </a:cubicBezTo>
                <a:close/>
                <a:moveTo>
                  <a:pt x="1004888" y="2822"/>
                </a:moveTo>
                <a:cubicBezTo>
                  <a:pt x="1087438" y="28222"/>
                  <a:pt x="1144588" y="123472"/>
                  <a:pt x="1144588" y="199672"/>
                </a:cubicBezTo>
                <a:cubicBezTo>
                  <a:pt x="1144588" y="212372"/>
                  <a:pt x="1131888" y="263172"/>
                  <a:pt x="1131888" y="282222"/>
                </a:cubicBezTo>
                <a:cubicBezTo>
                  <a:pt x="1131888" y="294922"/>
                  <a:pt x="1144588" y="307622"/>
                  <a:pt x="1144588" y="320322"/>
                </a:cubicBezTo>
                <a:cubicBezTo>
                  <a:pt x="1144588" y="339372"/>
                  <a:pt x="1125538" y="364772"/>
                  <a:pt x="1125538" y="383822"/>
                </a:cubicBezTo>
                <a:cubicBezTo>
                  <a:pt x="1125538" y="466372"/>
                  <a:pt x="1087438" y="548922"/>
                  <a:pt x="1042988" y="631472"/>
                </a:cubicBezTo>
                <a:cubicBezTo>
                  <a:pt x="966788" y="593372"/>
                  <a:pt x="871538" y="555272"/>
                  <a:pt x="801688" y="504472"/>
                </a:cubicBezTo>
                <a:cubicBezTo>
                  <a:pt x="776288" y="491772"/>
                  <a:pt x="782638" y="453672"/>
                  <a:pt x="769938" y="434622"/>
                </a:cubicBezTo>
                <a:cubicBezTo>
                  <a:pt x="763588" y="415572"/>
                  <a:pt x="738188" y="415572"/>
                  <a:pt x="725488" y="402872"/>
                </a:cubicBezTo>
                <a:cubicBezTo>
                  <a:pt x="712788" y="377472"/>
                  <a:pt x="706438" y="339372"/>
                  <a:pt x="706438" y="320322"/>
                </a:cubicBezTo>
                <a:cubicBezTo>
                  <a:pt x="706438" y="288572"/>
                  <a:pt x="731838" y="288572"/>
                  <a:pt x="731838" y="275872"/>
                </a:cubicBezTo>
                <a:cubicBezTo>
                  <a:pt x="731838" y="263172"/>
                  <a:pt x="719138" y="218722"/>
                  <a:pt x="719138" y="206022"/>
                </a:cubicBezTo>
                <a:cubicBezTo>
                  <a:pt x="719138" y="142522"/>
                  <a:pt x="750888" y="40922"/>
                  <a:pt x="846138" y="2822"/>
                </a:cubicBezTo>
                <a:lnTo>
                  <a:pt x="922338" y="2822"/>
                </a:lnTo>
                <a:cubicBezTo>
                  <a:pt x="941388" y="2822"/>
                  <a:pt x="979488" y="-3528"/>
                  <a:pt x="1004888" y="2822"/>
                </a:cubicBezTo>
                <a:close/>
              </a:path>
            </a:pathLst>
          </a:custGeom>
          <a:gradFill>
            <a:gsLst>
              <a:gs pos="0">
                <a:srgbClr val="576270"/>
              </a:gs>
              <a:gs pos="59000">
                <a:srgbClr val="576270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88091A28-7D63-4CB2-9D5D-1661C736E759}"/>
              </a:ext>
            </a:extLst>
          </p:cNvPr>
          <p:cNvSpPr/>
          <p:nvPr/>
        </p:nvSpPr>
        <p:spPr>
          <a:xfrm>
            <a:off x="-22860" y="4813112"/>
            <a:ext cx="12240000" cy="2641788"/>
          </a:xfrm>
          <a:custGeom>
            <a:avLst/>
            <a:gdLst>
              <a:gd name="connsiteX0" fmla="*/ 8826500 w 12192000"/>
              <a:gd name="connsiteY0" fmla="*/ 130 h 2641788"/>
              <a:gd name="connsiteX1" fmla="*/ 11277600 w 12192000"/>
              <a:gd name="connsiteY1" fmla="*/ 724030 h 2641788"/>
              <a:gd name="connsiteX2" fmla="*/ 12074922 w 12192000"/>
              <a:gd name="connsiteY2" fmla="*/ 394624 h 2641788"/>
              <a:gd name="connsiteX3" fmla="*/ 12192000 w 12192000"/>
              <a:gd name="connsiteY3" fmla="*/ 289241 h 2641788"/>
              <a:gd name="connsiteX4" fmla="*/ 12192000 w 12192000"/>
              <a:gd name="connsiteY4" fmla="*/ 2641788 h 2641788"/>
              <a:gd name="connsiteX5" fmla="*/ 0 w 12192000"/>
              <a:gd name="connsiteY5" fmla="*/ 2641788 h 2641788"/>
              <a:gd name="connsiteX6" fmla="*/ 0 w 12192000"/>
              <a:gd name="connsiteY6" fmla="*/ 222270 h 2641788"/>
              <a:gd name="connsiteX7" fmla="*/ 120111 w 12192000"/>
              <a:gd name="connsiteY7" fmla="*/ 303535 h 2641788"/>
              <a:gd name="connsiteX8" fmla="*/ 1371600 w 12192000"/>
              <a:gd name="connsiteY8" fmla="*/ 749430 h 2641788"/>
              <a:gd name="connsiteX9" fmla="*/ 4203700 w 12192000"/>
              <a:gd name="connsiteY9" fmla="*/ 190630 h 2641788"/>
              <a:gd name="connsiteX10" fmla="*/ 6553200 w 12192000"/>
              <a:gd name="connsiteY10" fmla="*/ 660530 h 2641788"/>
              <a:gd name="connsiteX11" fmla="*/ 8826500 w 12192000"/>
              <a:gd name="connsiteY11" fmla="*/ 130 h 264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641788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5"/>
                  <a:pt x="12074922" y="394624"/>
                </a:cubicBezTo>
                <a:lnTo>
                  <a:pt x="12192000" y="289241"/>
                </a:lnTo>
                <a:lnTo>
                  <a:pt x="12192000" y="2641788"/>
                </a:lnTo>
                <a:lnTo>
                  <a:pt x="0" y="2641788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2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E2D47EE-D4C6-41D1-9B3B-ED6261C81938}"/>
              </a:ext>
            </a:extLst>
          </p:cNvPr>
          <p:cNvSpPr/>
          <p:nvPr/>
        </p:nvSpPr>
        <p:spPr>
          <a:xfrm>
            <a:off x="4686300" y="4108450"/>
            <a:ext cx="2819400" cy="2819400"/>
          </a:xfrm>
          <a:prstGeom prst="ellipse">
            <a:avLst/>
          </a:prstGeom>
          <a:solidFill>
            <a:srgbClr val="576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A9F910C-31E3-4225-8E58-74A0A4722F6E}"/>
              </a:ext>
            </a:extLst>
          </p:cNvPr>
          <p:cNvSpPr/>
          <p:nvPr/>
        </p:nvSpPr>
        <p:spPr>
          <a:xfrm>
            <a:off x="0" y="5149524"/>
            <a:ext cx="12192000" cy="2305377"/>
          </a:xfrm>
          <a:custGeom>
            <a:avLst/>
            <a:gdLst>
              <a:gd name="connsiteX0" fmla="*/ 8826500 w 12192000"/>
              <a:gd name="connsiteY0" fmla="*/ 130 h 2305377"/>
              <a:gd name="connsiteX1" fmla="*/ 11277600 w 12192000"/>
              <a:gd name="connsiteY1" fmla="*/ 724030 h 2305377"/>
              <a:gd name="connsiteX2" fmla="*/ 12074922 w 12192000"/>
              <a:gd name="connsiteY2" fmla="*/ 394624 h 2305377"/>
              <a:gd name="connsiteX3" fmla="*/ 12192000 w 12192000"/>
              <a:gd name="connsiteY3" fmla="*/ 289241 h 2305377"/>
              <a:gd name="connsiteX4" fmla="*/ 12192000 w 12192000"/>
              <a:gd name="connsiteY4" fmla="*/ 2305377 h 2305377"/>
              <a:gd name="connsiteX5" fmla="*/ 0 w 12192000"/>
              <a:gd name="connsiteY5" fmla="*/ 2305377 h 2305377"/>
              <a:gd name="connsiteX6" fmla="*/ 0 w 12192000"/>
              <a:gd name="connsiteY6" fmla="*/ 222270 h 2305377"/>
              <a:gd name="connsiteX7" fmla="*/ 120111 w 12192000"/>
              <a:gd name="connsiteY7" fmla="*/ 303535 h 2305377"/>
              <a:gd name="connsiteX8" fmla="*/ 1371600 w 12192000"/>
              <a:gd name="connsiteY8" fmla="*/ 749430 h 2305377"/>
              <a:gd name="connsiteX9" fmla="*/ 4203700 w 12192000"/>
              <a:gd name="connsiteY9" fmla="*/ 190630 h 2305377"/>
              <a:gd name="connsiteX10" fmla="*/ 6553200 w 12192000"/>
              <a:gd name="connsiteY10" fmla="*/ 660530 h 2305377"/>
              <a:gd name="connsiteX11" fmla="*/ 8826500 w 12192000"/>
              <a:gd name="connsiteY11" fmla="*/ 130 h 230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305377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5"/>
                  <a:pt x="12074922" y="394624"/>
                </a:cubicBezTo>
                <a:lnTo>
                  <a:pt x="12192000" y="289241"/>
                </a:lnTo>
                <a:lnTo>
                  <a:pt x="12192000" y="2305377"/>
                </a:lnTo>
                <a:lnTo>
                  <a:pt x="0" y="2305377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2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blipFill dpi="0" rotWithShape="1">
            <a:blip r:embed="rId5"/>
            <a:srcRect/>
            <a:tile tx="0" ty="3175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2413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FFD3C81-6D54-4E05-BC67-D6FEF23EEFDD}"/>
              </a:ext>
            </a:extLst>
          </p:cNvPr>
          <p:cNvSpPr txBox="1"/>
          <p:nvPr/>
        </p:nvSpPr>
        <p:spPr>
          <a:xfrm>
            <a:off x="5288801" y="4533265"/>
            <a:ext cx="1614398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目 录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399712B8-6293-4911-9E68-8D2B0FB7A07F}"/>
              </a:ext>
            </a:extLst>
          </p:cNvPr>
          <p:cNvSpPr/>
          <p:nvPr/>
        </p:nvSpPr>
        <p:spPr>
          <a:xfrm>
            <a:off x="3152516" y="815153"/>
            <a:ext cx="609600" cy="3198926"/>
          </a:xfrm>
          <a:prstGeom prst="roundRect">
            <a:avLst>
              <a:gd name="adj" fmla="val 13542"/>
            </a:avLst>
          </a:prstGeom>
          <a:solidFill>
            <a:srgbClr val="406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2B54C05-E966-4D76-A937-009963976ED4}"/>
              </a:ext>
            </a:extLst>
          </p:cNvPr>
          <p:cNvSpPr txBox="1"/>
          <p:nvPr/>
        </p:nvSpPr>
        <p:spPr>
          <a:xfrm>
            <a:off x="3227576" y="1614784"/>
            <a:ext cx="461665" cy="21234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1800" b="1" kern="0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213EECBA-78D9-4C49-AC31-1C4AE6180ED0}"/>
              </a:ext>
            </a:extLst>
          </p:cNvPr>
          <p:cNvSpPr/>
          <p:nvPr/>
        </p:nvSpPr>
        <p:spPr>
          <a:xfrm>
            <a:off x="2922776" y="671336"/>
            <a:ext cx="609600" cy="6096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576270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B748E75-45BA-4704-A91C-BED244B1DB59}"/>
              </a:ext>
            </a:extLst>
          </p:cNvPr>
          <p:cNvSpPr txBox="1"/>
          <p:nvPr/>
        </p:nvSpPr>
        <p:spPr>
          <a:xfrm>
            <a:off x="2963721" y="74530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576270"/>
                </a:solidFill>
              </a:rPr>
              <a:t>01</a:t>
            </a:r>
            <a:endParaRPr lang="zh-CN" altLang="en-US" sz="2400" b="1" dirty="0">
              <a:solidFill>
                <a:srgbClr val="576270"/>
              </a:solidFill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7365074C-FFA2-4307-AA9D-4ED5490F1B3F}"/>
              </a:ext>
            </a:extLst>
          </p:cNvPr>
          <p:cNvSpPr/>
          <p:nvPr/>
        </p:nvSpPr>
        <p:spPr>
          <a:xfrm>
            <a:off x="4935357" y="815153"/>
            <a:ext cx="609600" cy="3247790"/>
          </a:xfrm>
          <a:prstGeom prst="roundRect">
            <a:avLst>
              <a:gd name="adj" fmla="val 18750"/>
            </a:avLst>
          </a:prstGeom>
          <a:solidFill>
            <a:srgbClr val="F4B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0343F00-0F09-44EF-9D9C-37D6A7BB2FBB}"/>
              </a:ext>
            </a:extLst>
          </p:cNvPr>
          <p:cNvSpPr txBox="1"/>
          <p:nvPr/>
        </p:nvSpPr>
        <p:spPr>
          <a:xfrm>
            <a:off x="5009324" y="1614784"/>
            <a:ext cx="461665" cy="21234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1800" b="1" kern="0" dirty="0">
                <a:solidFill>
                  <a:schemeClr val="bg1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1805F35A-7B0D-42AA-80AA-EF6B4A05EC46}"/>
              </a:ext>
            </a:extLst>
          </p:cNvPr>
          <p:cNvSpPr/>
          <p:nvPr/>
        </p:nvSpPr>
        <p:spPr>
          <a:xfrm>
            <a:off x="4705617" y="671336"/>
            <a:ext cx="609600" cy="6096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576270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10873E0-23CF-45D3-90A7-C57C7A71FBE2}"/>
              </a:ext>
            </a:extLst>
          </p:cNvPr>
          <p:cNvSpPr txBox="1"/>
          <p:nvPr/>
        </p:nvSpPr>
        <p:spPr>
          <a:xfrm>
            <a:off x="4746562" y="739382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576270"/>
                </a:solidFill>
              </a:rPr>
              <a:t>02</a:t>
            </a:r>
            <a:endParaRPr lang="zh-CN" altLang="en-US" sz="2400" b="1" dirty="0">
              <a:solidFill>
                <a:srgbClr val="576270"/>
              </a:solidFill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7F034A87-73BD-4E0E-B84E-9FBD43BEEE79}"/>
              </a:ext>
            </a:extLst>
          </p:cNvPr>
          <p:cNvSpPr/>
          <p:nvPr/>
        </p:nvSpPr>
        <p:spPr>
          <a:xfrm>
            <a:off x="6718198" y="815153"/>
            <a:ext cx="609600" cy="3247790"/>
          </a:xfrm>
          <a:prstGeom prst="roundRect">
            <a:avLst>
              <a:gd name="adj" fmla="val 19792"/>
            </a:avLst>
          </a:prstGeom>
          <a:solidFill>
            <a:srgbClr val="776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E203DCD-3C31-4B86-B4E0-08D1FF8769CF}"/>
              </a:ext>
            </a:extLst>
          </p:cNvPr>
          <p:cNvSpPr txBox="1"/>
          <p:nvPr/>
        </p:nvSpPr>
        <p:spPr>
          <a:xfrm>
            <a:off x="6793258" y="1542174"/>
            <a:ext cx="461665" cy="20784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1800" b="1" kern="0" dirty="0">
                <a:solidFill>
                  <a:schemeClr val="bg1"/>
                </a:solidFill>
                <a:cs typeface="+mn-ea"/>
                <a:sym typeface="+mn-lt"/>
              </a:rPr>
              <a:t>工作存在不足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333C07B8-D86B-4178-8554-27DDEA7E756A}"/>
              </a:ext>
            </a:extLst>
          </p:cNvPr>
          <p:cNvSpPr/>
          <p:nvPr/>
        </p:nvSpPr>
        <p:spPr>
          <a:xfrm>
            <a:off x="6488458" y="671336"/>
            <a:ext cx="609600" cy="6096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576270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F81D64E-35C6-426E-AB2E-7D225E4096D0}"/>
              </a:ext>
            </a:extLst>
          </p:cNvPr>
          <p:cNvSpPr txBox="1"/>
          <p:nvPr/>
        </p:nvSpPr>
        <p:spPr>
          <a:xfrm>
            <a:off x="6529403" y="74530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576270"/>
                </a:solidFill>
              </a:rPr>
              <a:t>03</a:t>
            </a:r>
            <a:endParaRPr lang="zh-CN" altLang="en-US" sz="2400" b="1" dirty="0">
              <a:solidFill>
                <a:srgbClr val="576270"/>
              </a:solidFill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935C61E2-F8A9-44EF-ABE2-051704B314F5}"/>
              </a:ext>
            </a:extLst>
          </p:cNvPr>
          <p:cNvSpPr/>
          <p:nvPr/>
        </p:nvSpPr>
        <p:spPr>
          <a:xfrm>
            <a:off x="8501039" y="815153"/>
            <a:ext cx="609600" cy="3247790"/>
          </a:xfrm>
          <a:prstGeom prst="roundRect">
            <a:avLst>
              <a:gd name="adj" fmla="val 17978"/>
            </a:avLst>
          </a:prstGeom>
          <a:solidFill>
            <a:srgbClr val="385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8FFDFD6-02DA-486C-8562-FF5AE9BC9527}"/>
              </a:ext>
            </a:extLst>
          </p:cNvPr>
          <p:cNvSpPr txBox="1"/>
          <p:nvPr/>
        </p:nvSpPr>
        <p:spPr>
          <a:xfrm>
            <a:off x="8576099" y="1659780"/>
            <a:ext cx="461665" cy="20784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kumimoji="1" lang="zh-CN" altLang="en-US" sz="1800" b="1" kern="0" dirty="0">
                <a:solidFill>
                  <a:schemeClr val="bg1"/>
                </a:solidFill>
                <a:cs typeface="+mn-ea"/>
                <a:sym typeface="+mn-lt"/>
              </a:rPr>
              <a:t>下阶段工作计划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F4CE25AD-DF73-457E-985A-211930981776}"/>
              </a:ext>
            </a:extLst>
          </p:cNvPr>
          <p:cNvSpPr/>
          <p:nvPr/>
        </p:nvSpPr>
        <p:spPr>
          <a:xfrm>
            <a:off x="8271299" y="671336"/>
            <a:ext cx="609600" cy="6096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576270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6411FDC-BDF4-4883-BE72-A3BE303E6249}"/>
              </a:ext>
            </a:extLst>
          </p:cNvPr>
          <p:cNvSpPr txBox="1"/>
          <p:nvPr/>
        </p:nvSpPr>
        <p:spPr>
          <a:xfrm>
            <a:off x="8312244" y="74530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576270"/>
                </a:solidFill>
              </a:rPr>
              <a:t>04</a:t>
            </a:r>
            <a:endParaRPr lang="zh-CN" altLang="en-US" sz="2400" b="1" dirty="0">
              <a:solidFill>
                <a:srgbClr val="576270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C2EAE87-D3EA-40C6-B205-785B6F6570A1}"/>
              </a:ext>
            </a:extLst>
          </p:cNvPr>
          <p:cNvSpPr txBox="1"/>
          <p:nvPr/>
        </p:nvSpPr>
        <p:spPr>
          <a:xfrm>
            <a:off x="-62077600" y="-35236666"/>
            <a:ext cx="6502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3D849C74-E35E-401A-8D32-35FDE72C714B}"/>
              </a:ext>
            </a:extLst>
          </p:cNvPr>
          <p:cNvSpPr/>
          <p:nvPr/>
        </p:nvSpPr>
        <p:spPr>
          <a:xfrm>
            <a:off x="0" y="4397332"/>
            <a:ext cx="12192000" cy="3057568"/>
          </a:xfrm>
          <a:custGeom>
            <a:avLst/>
            <a:gdLst>
              <a:gd name="connsiteX0" fmla="*/ 8826500 w 12192000"/>
              <a:gd name="connsiteY0" fmla="*/ 130 h 3057568"/>
              <a:gd name="connsiteX1" fmla="*/ 11277600 w 12192000"/>
              <a:gd name="connsiteY1" fmla="*/ 724030 h 3057568"/>
              <a:gd name="connsiteX2" fmla="*/ 12074922 w 12192000"/>
              <a:gd name="connsiteY2" fmla="*/ 394624 h 3057568"/>
              <a:gd name="connsiteX3" fmla="*/ 12192000 w 12192000"/>
              <a:gd name="connsiteY3" fmla="*/ 289240 h 3057568"/>
              <a:gd name="connsiteX4" fmla="*/ 12192000 w 12192000"/>
              <a:gd name="connsiteY4" fmla="*/ 3057568 h 3057568"/>
              <a:gd name="connsiteX5" fmla="*/ 0 w 12192000"/>
              <a:gd name="connsiteY5" fmla="*/ 3057568 h 3057568"/>
              <a:gd name="connsiteX6" fmla="*/ 0 w 12192000"/>
              <a:gd name="connsiteY6" fmla="*/ 222270 h 3057568"/>
              <a:gd name="connsiteX7" fmla="*/ 120111 w 12192000"/>
              <a:gd name="connsiteY7" fmla="*/ 303535 h 3057568"/>
              <a:gd name="connsiteX8" fmla="*/ 1371600 w 12192000"/>
              <a:gd name="connsiteY8" fmla="*/ 749430 h 3057568"/>
              <a:gd name="connsiteX9" fmla="*/ 4203700 w 12192000"/>
              <a:gd name="connsiteY9" fmla="*/ 190630 h 3057568"/>
              <a:gd name="connsiteX10" fmla="*/ 6553200 w 12192000"/>
              <a:gd name="connsiteY10" fmla="*/ 660530 h 3057568"/>
              <a:gd name="connsiteX11" fmla="*/ 8826500 w 12192000"/>
              <a:gd name="connsiteY11" fmla="*/ 130 h 305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057568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4"/>
                  <a:pt x="12074922" y="394624"/>
                </a:cubicBezTo>
                <a:lnTo>
                  <a:pt x="12192000" y="289240"/>
                </a:lnTo>
                <a:lnTo>
                  <a:pt x="12192000" y="3057568"/>
                </a:lnTo>
                <a:lnTo>
                  <a:pt x="0" y="3057568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1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图形 4">
            <a:extLst>
              <a:ext uri="{FF2B5EF4-FFF2-40B4-BE49-F238E27FC236}">
                <a16:creationId xmlns:a16="http://schemas.microsoft.com/office/drawing/2014/main" id="{04A786D8-1926-4FAE-874A-FCA4226A448D}"/>
              </a:ext>
            </a:extLst>
          </p:cNvPr>
          <p:cNvSpPr/>
          <p:nvPr/>
        </p:nvSpPr>
        <p:spPr>
          <a:xfrm>
            <a:off x="3033815" y="3864669"/>
            <a:ext cx="6225970" cy="2340148"/>
          </a:xfrm>
          <a:custGeom>
            <a:avLst/>
            <a:gdLst>
              <a:gd name="connsiteX0" fmla="*/ 6021388 w 11698287"/>
              <a:gd name="connsiteY0" fmla="*/ 3438172 h 4397022"/>
              <a:gd name="connsiteX1" fmla="*/ 6021388 w 11698287"/>
              <a:gd name="connsiteY1" fmla="*/ 3539772 h 4397022"/>
              <a:gd name="connsiteX2" fmla="*/ 6046788 w 11698287"/>
              <a:gd name="connsiteY2" fmla="*/ 3755672 h 4397022"/>
              <a:gd name="connsiteX3" fmla="*/ 5894388 w 11698287"/>
              <a:gd name="connsiteY3" fmla="*/ 3895372 h 4397022"/>
              <a:gd name="connsiteX4" fmla="*/ 5824538 w 11698287"/>
              <a:gd name="connsiteY4" fmla="*/ 3000022 h 4397022"/>
              <a:gd name="connsiteX5" fmla="*/ 5824538 w 11698287"/>
              <a:gd name="connsiteY5" fmla="*/ 2866672 h 4397022"/>
              <a:gd name="connsiteX6" fmla="*/ 5837238 w 11698287"/>
              <a:gd name="connsiteY6" fmla="*/ 2822222 h 4397022"/>
              <a:gd name="connsiteX7" fmla="*/ 6021388 w 11698287"/>
              <a:gd name="connsiteY7" fmla="*/ 3438172 h 4397022"/>
              <a:gd name="connsiteX8" fmla="*/ 3748088 w 11698287"/>
              <a:gd name="connsiteY8" fmla="*/ 1996722 h 4397022"/>
              <a:gd name="connsiteX9" fmla="*/ 3735388 w 11698287"/>
              <a:gd name="connsiteY9" fmla="*/ 2060222 h 4397022"/>
              <a:gd name="connsiteX10" fmla="*/ 3754438 w 11698287"/>
              <a:gd name="connsiteY10" fmla="*/ 2111022 h 4397022"/>
              <a:gd name="connsiteX11" fmla="*/ 3786188 w 11698287"/>
              <a:gd name="connsiteY11" fmla="*/ 2098322 h 4397022"/>
              <a:gd name="connsiteX12" fmla="*/ 3817938 w 11698287"/>
              <a:gd name="connsiteY12" fmla="*/ 2111022 h 4397022"/>
              <a:gd name="connsiteX13" fmla="*/ 3836988 w 11698287"/>
              <a:gd name="connsiteY13" fmla="*/ 2168172 h 4397022"/>
              <a:gd name="connsiteX14" fmla="*/ 3944938 w 11698287"/>
              <a:gd name="connsiteY14" fmla="*/ 2815872 h 4397022"/>
              <a:gd name="connsiteX15" fmla="*/ 3938588 w 11698287"/>
              <a:gd name="connsiteY15" fmla="*/ 2955572 h 4397022"/>
              <a:gd name="connsiteX16" fmla="*/ 3792538 w 11698287"/>
              <a:gd name="connsiteY16" fmla="*/ 3025422 h 4397022"/>
              <a:gd name="connsiteX17" fmla="*/ 3767138 w 11698287"/>
              <a:gd name="connsiteY17" fmla="*/ 2993672 h 4397022"/>
              <a:gd name="connsiteX18" fmla="*/ 3627438 w 11698287"/>
              <a:gd name="connsiteY18" fmla="*/ 2949222 h 4397022"/>
              <a:gd name="connsiteX19" fmla="*/ 3544888 w 11698287"/>
              <a:gd name="connsiteY19" fmla="*/ 2803172 h 4397022"/>
              <a:gd name="connsiteX20" fmla="*/ 3551238 w 11698287"/>
              <a:gd name="connsiteY20" fmla="*/ 2758722 h 4397022"/>
              <a:gd name="connsiteX21" fmla="*/ 3551238 w 11698287"/>
              <a:gd name="connsiteY21" fmla="*/ 2669822 h 4397022"/>
              <a:gd name="connsiteX22" fmla="*/ 3563938 w 11698287"/>
              <a:gd name="connsiteY22" fmla="*/ 2530122 h 4397022"/>
              <a:gd name="connsiteX23" fmla="*/ 3614738 w 11698287"/>
              <a:gd name="connsiteY23" fmla="*/ 2384072 h 4397022"/>
              <a:gd name="connsiteX24" fmla="*/ 3729038 w 11698287"/>
              <a:gd name="connsiteY24" fmla="*/ 1996722 h 4397022"/>
              <a:gd name="connsiteX25" fmla="*/ 3748088 w 11698287"/>
              <a:gd name="connsiteY25" fmla="*/ 1996722 h 4397022"/>
              <a:gd name="connsiteX26" fmla="*/ 11558587 w 11698287"/>
              <a:gd name="connsiteY26" fmla="*/ 2276122 h 4397022"/>
              <a:gd name="connsiteX27" fmla="*/ 11514137 w 11698287"/>
              <a:gd name="connsiteY27" fmla="*/ 2320572 h 4397022"/>
              <a:gd name="connsiteX28" fmla="*/ 11431587 w 11698287"/>
              <a:gd name="connsiteY28" fmla="*/ 1945922 h 4397022"/>
              <a:gd name="connsiteX29" fmla="*/ 11558587 w 11698287"/>
              <a:gd name="connsiteY29" fmla="*/ 2276122 h 4397022"/>
              <a:gd name="connsiteX30" fmla="*/ 9532937 w 11698287"/>
              <a:gd name="connsiteY30" fmla="*/ 2066572 h 4397022"/>
              <a:gd name="connsiteX31" fmla="*/ 9520237 w 11698287"/>
              <a:gd name="connsiteY31" fmla="*/ 1964972 h 4397022"/>
              <a:gd name="connsiteX32" fmla="*/ 9532937 w 11698287"/>
              <a:gd name="connsiteY32" fmla="*/ 1876072 h 4397022"/>
              <a:gd name="connsiteX33" fmla="*/ 9532937 w 11698287"/>
              <a:gd name="connsiteY33" fmla="*/ 2066572 h 4397022"/>
              <a:gd name="connsiteX34" fmla="*/ 10383837 w 11698287"/>
              <a:gd name="connsiteY34" fmla="*/ 1964972 h 4397022"/>
              <a:gd name="connsiteX35" fmla="*/ 10352087 w 11698287"/>
              <a:gd name="connsiteY35" fmla="*/ 2111022 h 4397022"/>
              <a:gd name="connsiteX36" fmla="*/ 10358437 w 11698287"/>
              <a:gd name="connsiteY36" fmla="*/ 1863372 h 4397022"/>
              <a:gd name="connsiteX37" fmla="*/ 10383837 w 11698287"/>
              <a:gd name="connsiteY37" fmla="*/ 1964972 h 4397022"/>
              <a:gd name="connsiteX38" fmla="*/ 8542337 w 11698287"/>
              <a:gd name="connsiteY38" fmla="*/ 1285522 h 4397022"/>
              <a:gd name="connsiteX39" fmla="*/ 8637587 w 11698287"/>
              <a:gd name="connsiteY39" fmla="*/ 1222022 h 4397022"/>
              <a:gd name="connsiteX40" fmla="*/ 8637587 w 11698287"/>
              <a:gd name="connsiteY40" fmla="*/ 1285522 h 4397022"/>
              <a:gd name="connsiteX41" fmla="*/ 8580437 w 11698287"/>
              <a:gd name="connsiteY41" fmla="*/ 1431572 h 4397022"/>
              <a:gd name="connsiteX42" fmla="*/ 8402637 w 11698287"/>
              <a:gd name="connsiteY42" fmla="*/ 1437922 h 4397022"/>
              <a:gd name="connsiteX43" fmla="*/ 8415337 w 11698287"/>
              <a:gd name="connsiteY43" fmla="*/ 1361722 h 4397022"/>
              <a:gd name="connsiteX44" fmla="*/ 8497887 w 11698287"/>
              <a:gd name="connsiteY44" fmla="*/ 1209322 h 4397022"/>
              <a:gd name="connsiteX45" fmla="*/ 8542337 w 11698287"/>
              <a:gd name="connsiteY45" fmla="*/ 1285522 h 4397022"/>
              <a:gd name="connsiteX46" fmla="*/ 1449388 w 11698287"/>
              <a:gd name="connsiteY46" fmla="*/ 1209322 h 4397022"/>
              <a:gd name="connsiteX47" fmla="*/ 1468438 w 11698287"/>
              <a:gd name="connsiteY47" fmla="*/ 1253772 h 4397022"/>
              <a:gd name="connsiteX48" fmla="*/ 1398588 w 11698287"/>
              <a:gd name="connsiteY48" fmla="*/ 1437922 h 4397022"/>
              <a:gd name="connsiteX49" fmla="*/ 1373188 w 11698287"/>
              <a:gd name="connsiteY49" fmla="*/ 1437922 h 4397022"/>
              <a:gd name="connsiteX50" fmla="*/ 1373188 w 11698287"/>
              <a:gd name="connsiteY50" fmla="*/ 1342672 h 4397022"/>
              <a:gd name="connsiteX51" fmla="*/ 1417638 w 11698287"/>
              <a:gd name="connsiteY51" fmla="*/ 1190272 h 4397022"/>
              <a:gd name="connsiteX52" fmla="*/ 1449388 w 11698287"/>
              <a:gd name="connsiteY52" fmla="*/ 1209322 h 4397022"/>
              <a:gd name="connsiteX53" fmla="*/ 8694737 w 11698287"/>
              <a:gd name="connsiteY53" fmla="*/ 1177572 h 4397022"/>
              <a:gd name="connsiteX54" fmla="*/ 8656637 w 11698287"/>
              <a:gd name="connsiteY54" fmla="*/ 1260122 h 4397022"/>
              <a:gd name="connsiteX55" fmla="*/ 8656637 w 11698287"/>
              <a:gd name="connsiteY55" fmla="*/ 1183922 h 4397022"/>
              <a:gd name="connsiteX56" fmla="*/ 8688387 w 11698287"/>
              <a:gd name="connsiteY56" fmla="*/ 1126772 h 4397022"/>
              <a:gd name="connsiteX57" fmla="*/ 8694737 w 11698287"/>
              <a:gd name="connsiteY57" fmla="*/ 1177572 h 4397022"/>
              <a:gd name="connsiteX58" fmla="*/ 477838 w 11698287"/>
              <a:gd name="connsiteY58" fmla="*/ 1272822 h 4397022"/>
              <a:gd name="connsiteX59" fmla="*/ 465138 w 11698287"/>
              <a:gd name="connsiteY59" fmla="*/ 1342672 h 4397022"/>
              <a:gd name="connsiteX60" fmla="*/ 388938 w 11698287"/>
              <a:gd name="connsiteY60" fmla="*/ 1298222 h 4397022"/>
              <a:gd name="connsiteX61" fmla="*/ 369888 w 11698287"/>
              <a:gd name="connsiteY61" fmla="*/ 1241072 h 4397022"/>
              <a:gd name="connsiteX62" fmla="*/ 344488 w 11698287"/>
              <a:gd name="connsiteY62" fmla="*/ 1202972 h 4397022"/>
              <a:gd name="connsiteX63" fmla="*/ 388938 w 11698287"/>
              <a:gd name="connsiteY63" fmla="*/ 1101372 h 4397022"/>
              <a:gd name="connsiteX64" fmla="*/ 477838 w 11698287"/>
              <a:gd name="connsiteY64" fmla="*/ 1272822 h 4397022"/>
              <a:gd name="connsiteX65" fmla="*/ 11317287 w 11698287"/>
              <a:gd name="connsiteY65" fmla="*/ 1317272 h 4397022"/>
              <a:gd name="connsiteX66" fmla="*/ 11279187 w 11698287"/>
              <a:gd name="connsiteY66" fmla="*/ 1241072 h 4397022"/>
              <a:gd name="connsiteX67" fmla="*/ 11298237 w 11698287"/>
              <a:gd name="connsiteY67" fmla="*/ 1095022 h 4397022"/>
              <a:gd name="connsiteX68" fmla="*/ 11317287 w 11698287"/>
              <a:gd name="connsiteY68" fmla="*/ 1317272 h 4397022"/>
              <a:gd name="connsiteX69" fmla="*/ 10174287 w 11698287"/>
              <a:gd name="connsiteY69" fmla="*/ 1107722 h 4397022"/>
              <a:gd name="connsiteX70" fmla="*/ 10339387 w 11698287"/>
              <a:gd name="connsiteY70" fmla="*/ 1177572 h 4397022"/>
              <a:gd name="connsiteX71" fmla="*/ 10498137 w 11698287"/>
              <a:gd name="connsiteY71" fmla="*/ 1253772 h 4397022"/>
              <a:gd name="connsiteX72" fmla="*/ 10510837 w 11698287"/>
              <a:gd name="connsiteY72" fmla="*/ 1393472 h 4397022"/>
              <a:gd name="connsiteX73" fmla="*/ 10542587 w 11698287"/>
              <a:gd name="connsiteY73" fmla="*/ 1634772 h 4397022"/>
              <a:gd name="connsiteX74" fmla="*/ 10618787 w 11698287"/>
              <a:gd name="connsiteY74" fmla="*/ 1907822 h 4397022"/>
              <a:gd name="connsiteX75" fmla="*/ 10466387 w 11698287"/>
              <a:gd name="connsiteY75" fmla="*/ 2365022 h 4397022"/>
              <a:gd name="connsiteX76" fmla="*/ 10421937 w 11698287"/>
              <a:gd name="connsiteY76" fmla="*/ 2403122 h 4397022"/>
              <a:gd name="connsiteX77" fmla="*/ 10472737 w 11698287"/>
              <a:gd name="connsiteY77" fmla="*/ 2625372 h 4397022"/>
              <a:gd name="connsiteX78" fmla="*/ 10472737 w 11698287"/>
              <a:gd name="connsiteY78" fmla="*/ 2663472 h 4397022"/>
              <a:gd name="connsiteX79" fmla="*/ 10364787 w 11698287"/>
              <a:gd name="connsiteY79" fmla="*/ 2663472 h 4397022"/>
              <a:gd name="connsiteX80" fmla="*/ 10333037 w 11698287"/>
              <a:gd name="connsiteY80" fmla="*/ 3444522 h 4397022"/>
              <a:gd name="connsiteX81" fmla="*/ 10225087 w 11698287"/>
              <a:gd name="connsiteY81" fmla="*/ 4130322 h 4397022"/>
              <a:gd name="connsiteX82" fmla="*/ 10269537 w 11698287"/>
              <a:gd name="connsiteY82" fmla="*/ 4250972 h 4397022"/>
              <a:gd name="connsiteX83" fmla="*/ 10199687 w 11698287"/>
              <a:gd name="connsiteY83" fmla="*/ 4308122 h 4397022"/>
              <a:gd name="connsiteX84" fmla="*/ 10034587 w 11698287"/>
              <a:gd name="connsiteY84" fmla="*/ 4231922 h 4397022"/>
              <a:gd name="connsiteX85" fmla="*/ 10028237 w 11698287"/>
              <a:gd name="connsiteY85" fmla="*/ 4187472 h 4397022"/>
              <a:gd name="connsiteX86" fmla="*/ 10040937 w 11698287"/>
              <a:gd name="connsiteY86" fmla="*/ 4143022 h 4397022"/>
              <a:gd name="connsiteX87" fmla="*/ 10015537 w 11698287"/>
              <a:gd name="connsiteY87" fmla="*/ 4066822 h 4397022"/>
              <a:gd name="connsiteX88" fmla="*/ 10009187 w 11698287"/>
              <a:gd name="connsiteY88" fmla="*/ 3939822 h 4397022"/>
              <a:gd name="connsiteX89" fmla="*/ 10053637 w 11698287"/>
              <a:gd name="connsiteY89" fmla="*/ 3660422 h 4397022"/>
              <a:gd name="connsiteX90" fmla="*/ 10053637 w 11698287"/>
              <a:gd name="connsiteY90" fmla="*/ 3107972 h 4397022"/>
              <a:gd name="connsiteX91" fmla="*/ 10028237 w 11698287"/>
              <a:gd name="connsiteY91" fmla="*/ 2898422 h 4397022"/>
              <a:gd name="connsiteX92" fmla="*/ 9952037 w 11698287"/>
              <a:gd name="connsiteY92" fmla="*/ 2625372 h 4397022"/>
              <a:gd name="connsiteX93" fmla="*/ 9793287 w 11698287"/>
              <a:gd name="connsiteY93" fmla="*/ 3298472 h 4397022"/>
              <a:gd name="connsiteX94" fmla="*/ 9647237 w 11698287"/>
              <a:gd name="connsiteY94" fmla="*/ 3882672 h 4397022"/>
              <a:gd name="connsiteX95" fmla="*/ 9628187 w 11698287"/>
              <a:gd name="connsiteY95" fmla="*/ 3939822 h 4397022"/>
              <a:gd name="connsiteX96" fmla="*/ 9653587 w 11698287"/>
              <a:gd name="connsiteY96" fmla="*/ 4016022 h 4397022"/>
              <a:gd name="connsiteX97" fmla="*/ 9590087 w 11698287"/>
              <a:gd name="connsiteY97" fmla="*/ 4149372 h 4397022"/>
              <a:gd name="connsiteX98" fmla="*/ 9596437 w 11698287"/>
              <a:gd name="connsiteY98" fmla="*/ 4193822 h 4397022"/>
              <a:gd name="connsiteX99" fmla="*/ 9583737 w 11698287"/>
              <a:gd name="connsiteY99" fmla="*/ 4238272 h 4397022"/>
              <a:gd name="connsiteX100" fmla="*/ 9405937 w 11698287"/>
              <a:gd name="connsiteY100" fmla="*/ 4301772 h 4397022"/>
              <a:gd name="connsiteX101" fmla="*/ 9329737 w 11698287"/>
              <a:gd name="connsiteY101" fmla="*/ 4263672 h 4397022"/>
              <a:gd name="connsiteX102" fmla="*/ 9418637 w 11698287"/>
              <a:gd name="connsiteY102" fmla="*/ 4149372 h 4397022"/>
              <a:gd name="connsiteX103" fmla="*/ 9374187 w 11698287"/>
              <a:gd name="connsiteY103" fmla="*/ 3933472 h 4397022"/>
              <a:gd name="connsiteX104" fmla="*/ 9444037 w 11698287"/>
              <a:gd name="connsiteY104" fmla="*/ 3254022 h 4397022"/>
              <a:gd name="connsiteX105" fmla="*/ 9488487 w 11698287"/>
              <a:gd name="connsiteY105" fmla="*/ 2650772 h 4397022"/>
              <a:gd name="connsiteX106" fmla="*/ 9431337 w 11698287"/>
              <a:gd name="connsiteY106" fmla="*/ 2638072 h 4397022"/>
              <a:gd name="connsiteX107" fmla="*/ 9336087 w 11698287"/>
              <a:gd name="connsiteY107" fmla="*/ 2542822 h 4397022"/>
              <a:gd name="connsiteX108" fmla="*/ 9463087 w 11698287"/>
              <a:gd name="connsiteY108" fmla="*/ 2377722 h 4397022"/>
              <a:gd name="connsiteX109" fmla="*/ 9431337 w 11698287"/>
              <a:gd name="connsiteY109" fmla="*/ 2333272 h 4397022"/>
              <a:gd name="connsiteX110" fmla="*/ 9399587 w 11698287"/>
              <a:gd name="connsiteY110" fmla="*/ 2345972 h 4397022"/>
              <a:gd name="connsiteX111" fmla="*/ 9367837 w 11698287"/>
              <a:gd name="connsiteY111" fmla="*/ 2333272 h 4397022"/>
              <a:gd name="connsiteX112" fmla="*/ 9367837 w 11698287"/>
              <a:gd name="connsiteY112" fmla="*/ 2269772 h 4397022"/>
              <a:gd name="connsiteX113" fmla="*/ 9342437 w 11698287"/>
              <a:gd name="connsiteY113" fmla="*/ 2136422 h 4397022"/>
              <a:gd name="connsiteX114" fmla="*/ 9297987 w 11698287"/>
              <a:gd name="connsiteY114" fmla="*/ 1996722 h 4397022"/>
              <a:gd name="connsiteX115" fmla="*/ 9310687 w 11698287"/>
              <a:gd name="connsiteY115" fmla="*/ 1945922 h 4397022"/>
              <a:gd name="connsiteX116" fmla="*/ 9291637 w 11698287"/>
              <a:gd name="connsiteY116" fmla="*/ 1907822 h 4397022"/>
              <a:gd name="connsiteX117" fmla="*/ 9310687 w 11698287"/>
              <a:gd name="connsiteY117" fmla="*/ 1857022 h 4397022"/>
              <a:gd name="connsiteX118" fmla="*/ 9329737 w 11698287"/>
              <a:gd name="connsiteY118" fmla="*/ 1780822 h 4397022"/>
              <a:gd name="connsiteX119" fmla="*/ 9329737 w 11698287"/>
              <a:gd name="connsiteY119" fmla="*/ 1749072 h 4397022"/>
              <a:gd name="connsiteX120" fmla="*/ 9418637 w 11698287"/>
              <a:gd name="connsiteY120" fmla="*/ 1285522 h 4397022"/>
              <a:gd name="connsiteX121" fmla="*/ 9424987 w 11698287"/>
              <a:gd name="connsiteY121" fmla="*/ 1234722 h 4397022"/>
              <a:gd name="connsiteX122" fmla="*/ 9564687 w 11698287"/>
              <a:gd name="connsiteY122" fmla="*/ 1164872 h 4397022"/>
              <a:gd name="connsiteX123" fmla="*/ 9799637 w 11698287"/>
              <a:gd name="connsiteY123" fmla="*/ 1082322 h 4397022"/>
              <a:gd name="connsiteX124" fmla="*/ 9786937 w 11698287"/>
              <a:gd name="connsiteY124" fmla="*/ 1717322 h 4397022"/>
              <a:gd name="connsiteX125" fmla="*/ 9672637 w 11698287"/>
              <a:gd name="connsiteY125" fmla="*/ 2060222 h 4397022"/>
              <a:gd name="connsiteX126" fmla="*/ 9863137 w 11698287"/>
              <a:gd name="connsiteY126" fmla="*/ 2098322 h 4397022"/>
              <a:gd name="connsiteX127" fmla="*/ 9850437 w 11698287"/>
              <a:gd name="connsiteY127" fmla="*/ 2136422 h 4397022"/>
              <a:gd name="connsiteX128" fmla="*/ 9869487 w 11698287"/>
              <a:gd name="connsiteY128" fmla="*/ 2187222 h 4397022"/>
              <a:gd name="connsiteX129" fmla="*/ 10002837 w 11698287"/>
              <a:gd name="connsiteY129" fmla="*/ 2187222 h 4397022"/>
              <a:gd name="connsiteX130" fmla="*/ 10028237 w 11698287"/>
              <a:gd name="connsiteY130" fmla="*/ 2136422 h 4397022"/>
              <a:gd name="connsiteX131" fmla="*/ 10015537 w 11698287"/>
              <a:gd name="connsiteY131" fmla="*/ 2098322 h 4397022"/>
              <a:gd name="connsiteX132" fmla="*/ 10148887 w 11698287"/>
              <a:gd name="connsiteY132" fmla="*/ 2098322 h 4397022"/>
              <a:gd name="connsiteX133" fmla="*/ 10225087 w 11698287"/>
              <a:gd name="connsiteY133" fmla="*/ 2085622 h 4397022"/>
              <a:gd name="connsiteX134" fmla="*/ 10098087 w 11698287"/>
              <a:gd name="connsiteY134" fmla="*/ 1641122 h 4397022"/>
              <a:gd name="connsiteX135" fmla="*/ 10098087 w 11698287"/>
              <a:gd name="connsiteY135" fmla="*/ 1488722 h 4397022"/>
              <a:gd name="connsiteX136" fmla="*/ 10117137 w 11698287"/>
              <a:gd name="connsiteY136" fmla="*/ 1349022 h 4397022"/>
              <a:gd name="connsiteX137" fmla="*/ 10104437 w 11698287"/>
              <a:gd name="connsiteY137" fmla="*/ 1063272 h 4397022"/>
              <a:gd name="connsiteX138" fmla="*/ 10174287 w 11698287"/>
              <a:gd name="connsiteY138" fmla="*/ 1107722 h 4397022"/>
              <a:gd name="connsiteX139" fmla="*/ 10841037 w 11698287"/>
              <a:gd name="connsiteY139" fmla="*/ 961672 h 4397022"/>
              <a:gd name="connsiteX140" fmla="*/ 10828337 w 11698287"/>
              <a:gd name="connsiteY140" fmla="*/ 1037872 h 4397022"/>
              <a:gd name="connsiteX141" fmla="*/ 10879137 w 11698287"/>
              <a:gd name="connsiteY141" fmla="*/ 1196622 h 4397022"/>
              <a:gd name="connsiteX142" fmla="*/ 10764837 w 11698287"/>
              <a:gd name="connsiteY142" fmla="*/ 1672872 h 4397022"/>
              <a:gd name="connsiteX143" fmla="*/ 10752137 w 11698287"/>
              <a:gd name="connsiteY143" fmla="*/ 1577622 h 4397022"/>
              <a:gd name="connsiteX144" fmla="*/ 10758487 w 11698287"/>
              <a:gd name="connsiteY144" fmla="*/ 1571272 h 4397022"/>
              <a:gd name="connsiteX145" fmla="*/ 10821987 w 11698287"/>
              <a:gd name="connsiteY145" fmla="*/ 942622 h 4397022"/>
              <a:gd name="connsiteX146" fmla="*/ 10841037 w 11698287"/>
              <a:gd name="connsiteY146" fmla="*/ 961672 h 4397022"/>
              <a:gd name="connsiteX147" fmla="*/ 5272088 w 11698287"/>
              <a:gd name="connsiteY147" fmla="*/ 796572 h 4397022"/>
              <a:gd name="connsiteX148" fmla="*/ 5202238 w 11698287"/>
              <a:gd name="connsiteY148" fmla="*/ 1075972 h 4397022"/>
              <a:gd name="connsiteX149" fmla="*/ 5259388 w 11698287"/>
              <a:gd name="connsiteY149" fmla="*/ 1164872 h 4397022"/>
              <a:gd name="connsiteX150" fmla="*/ 5341938 w 11698287"/>
              <a:gd name="connsiteY150" fmla="*/ 1190272 h 4397022"/>
              <a:gd name="connsiteX151" fmla="*/ 5526088 w 11698287"/>
              <a:gd name="connsiteY151" fmla="*/ 1291872 h 4397022"/>
              <a:gd name="connsiteX152" fmla="*/ 5570538 w 11698287"/>
              <a:gd name="connsiteY152" fmla="*/ 1501422 h 4397022"/>
              <a:gd name="connsiteX153" fmla="*/ 5659438 w 11698287"/>
              <a:gd name="connsiteY153" fmla="*/ 1406172 h 4397022"/>
              <a:gd name="connsiteX154" fmla="*/ 5608638 w 11698287"/>
              <a:gd name="connsiteY154" fmla="*/ 1323622 h 4397022"/>
              <a:gd name="connsiteX155" fmla="*/ 5589588 w 11698287"/>
              <a:gd name="connsiteY155" fmla="*/ 1202972 h 4397022"/>
              <a:gd name="connsiteX156" fmla="*/ 5780088 w 11698287"/>
              <a:gd name="connsiteY156" fmla="*/ 974372 h 4397022"/>
              <a:gd name="connsiteX157" fmla="*/ 5945188 w 11698287"/>
              <a:gd name="connsiteY157" fmla="*/ 1133122 h 4397022"/>
              <a:gd name="connsiteX158" fmla="*/ 5957888 w 11698287"/>
              <a:gd name="connsiteY158" fmla="*/ 1183922 h 4397022"/>
              <a:gd name="connsiteX159" fmla="*/ 5932488 w 11698287"/>
              <a:gd name="connsiteY159" fmla="*/ 1310922 h 4397022"/>
              <a:gd name="connsiteX160" fmla="*/ 5868988 w 11698287"/>
              <a:gd name="connsiteY160" fmla="*/ 1418872 h 4397022"/>
              <a:gd name="connsiteX161" fmla="*/ 6008688 w 11698287"/>
              <a:gd name="connsiteY161" fmla="*/ 1514122 h 4397022"/>
              <a:gd name="connsiteX162" fmla="*/ 6326188 w 11698287"/>
              <a:gd name="connsiteY162" fmla="*/ 1260122 h 4397022"/>
              <a:gd name="connsiteX163" fmla="*/ 6256338 w 11698287"/>
              <a:gd name="connsiteY163" fmla="*/ 1114072 h 4397022"/>
              <a:gd name="connsiteX164" fmla="*/ 6256338 w 11698287"/>
              <a:gd name="connsiteY164" fmla="*/ 999772 h 4397022"/>
              <a:gd name="connsiteX165" fmla="*/ 6408738 w 11698287"/>
              <a:gd name="connsiteY165" fmla="*/ 860072 h 4397022"/>
              <a:gd name="connsiteX166" fmla="*/ 6503988 w 11698287"/>
              <a:gd name="connsiteY166" fmla="*/ 879122 h 4397022"/>
              <a:gd name="connsiteX167" fmla="*/ 6573838 w 11698287"/>
              <a:gd name="connsiteY167" fmla="*/ 1114072 h 4397022"/>
              <a:gd name="connsiteX168" fmla="*/ 6523038 w 11698287"/>
              <a:gd name="connsiteY168" fmla="*/ 1266472 h 4397022"/>
              <a:gd name="connsiteX169" fmla="*/ 6548438 w 11698287"/>
              <a:gd name="connsiteY169" fmla="*/ 1336322 h 4397022"/>
              <a:gd name="connsiteX170" fmla="*/ 6821488 w 11698287"/>
              <a:gd name="connsiteY170" fmla="*/ 1456972 h 4397022"/>
              <a:gd name="connsiteX171" fmla="*/ 6891338 w 11698287"/>
              <a:gd name="connsiteY171" fmla="*/ 1393472 h 4397022"/>
              <a:gd name="connsiteX172" fmla="*/ 7177088 w 11698287"/>
              <a:gd name="connsiteY172" fmla="*/ 1215672 h 4397022"/>
              <a:gd name="connsiteX173" fmla="*/ 7126288 w 11698287"/>
              <a:gd name="connsiteY173" fmla="*/ 1056922 h 4397022"/>
              <a:gd name="connsiteX174" fmla="*/ 7126288 w 11698287"/>
              <a:gd name="connsiteY174" fmla="*/ 929922 h 4397022"/>
              <a:gd name="connsiteX175" fmla="*/ 7265988 w 11698287"/>
              <a:gd name="connsiteY175" fmla="*/ 777522 h 4397022"/>
              <a:gd name="connsiteX176" fmla="*/ 7443788 w 11698287"/>
              <a:gd name="connsiteY176" fmla="*/ 968022 h 4397022"/>
              <a:gd name="connsiteX177" fmla="*/ 7462838 w 11698287"/>
              <a:gd name="connsiteY177" fmla="*/ 1006122 h 4397022"/>
              <a:gd name="connsiteX178" fmla="*/ 7412038 w 11698287"/>
              <a:gd name="connsiteY178" fmla="*/ 1196622 h 4397022"/>
              <a:gd name="connsiteX179" fmla="*/ 7418388 w 11698287"/>
              <a:gd name="connsiteY179" fmla="*/ 1272822 h 4397022"/>
              <a:gd name="connsiteX180" fmla="*/ 7761288 w 11698287"/>
              <a:gd name="connsiteY180" fmla="*/ 1463322 h 4397022"/>
              <a:gd name="connsiteX181" fmla="*/ 7793038 w 11698287"/>
              <a:gd name="connsiteY181" fmla="*/ 1780822 h 4397022"/>
              <a:gd name="connsiteX182" fmla="*/ 7812088 w 11698287"/>
              <a:gd name="connsiteY182" fmla="*/ 2561872 h 4397022"/>
              <a:gd name="connsiteX183" fmla="*/ 7716838 w 11698287"/>
              <a:gd name="connsiteY183" fmla="*/ 2739672 h 4397022"/>
              <a:gd name="connsiteX184" fmla="*/ 7634288 w 11698287"/>
              <a:gd name="connsiteY184" fmla="*/ 2739672 h 4397022"/>
              <a:gd name="connsiteX185" fmla="*/ 7526338 w 11698287"/>
              <a:gd name="connsiteY185" fmla="*/ 3241322 h 4397022"/>
              <a:gd name="connsiteX186" fmla="*/ 7551738 w 11698287"/>
              <a:gd name="connsiteY186" fmla="*/ 3800122 h 4397022"/>
              <a:gd name="connsiteX187" fmla="*/ 7507288 w 11698287"/>
              <a:gd name="connsiteY187" fmla="*/ 3863622 h 4397022"/>
              <a:gd name="connsiteX188" fmla="*/ 7583488 w 11698287"/>
              <a:gd name="connsiteY188" fmla="*/ 4098572 h 4397022"/>
              <a:gd name="connsiteX189" fmla="*/ 7494588 w 11698287"/>
              <a:gd name="connsiteY189" fmla="*/ 4111272 h 4397022"/>
              <a:gd name="connsiteX190" fmla="*/ 7405688 w 11698287"/>
              <a:gd name="connsiteY190" fmla="*/ 4085872 h 4397022"/>
              <a:gd name="connsiteX191" fmla="*/ 7373938 w 11698287"/>
              <a:gd name="connsiteY191" fmla="*/ 3996972 h 4397022"/>
              <a:gd name="connsiteX192" fmla="*/ 7335838 w 11698287"/>
              <a:gd name="connsiteY192" fmla="*/ 3965222 h 4397022"/>
              <a:gd name="connsiteX193" fmla="*/ 7310438 w 11698287"/>
              <a:gd name="connsiteY193" fmla="*/ 3901722 h 4397022"/>
              <a:gd name="connsiteX194" fmla="*/ 7278688 w 11698287"/>
              <a:gd name="connsiteY194" fmla="*/ 3850922 h 4397022"/>
              <a:gd name="connsiteX195" fmla="*/ 7323138 w 11698287"/>
              <a:gd name="connsiteY195" fmla="*/ 3781072 h 4397022"/>
              <a:gd name="connsiteX196" fmla="*/ 7329488 w 11698287"/>
              <a:gd name="connsiteY196" fmla="*/ 3762022 h 4397022"/>
              <a:gd name="connsiteX197" fmla="*/ 7304088 w 11698287"/>
              <a:gd name="connsiteY197" fmla="*/ 3635022 h 4397022"/>
              <a:gd name="connsiteX198" fmla="*/ 7316788 w 11698287"/>
              <a:gd name="connsiteY198" fmla="*/ 3336572 h 4397022"/>
              <a:gd name="connsiteX199" fmla="*/ 7297738 w 11698287"/>
              <a:gd name="connsiteY199" fmla="*/ 3114322 h 4397022"/>
              <a:gd name="connsiteX200" fmla="*/ 7227888 w 11698287"/>
              <a:gd name="connsiteY200" fmla="*/ 3006372 h 4397022"/>
              <a:gd name="connsiteX201" fmla="*/ 7202488 w 11698287"/>
              <a:gd name="connsiteY201" fmla="*/ 3184172 h 4397022"/>
              <a:gd name="connsiteX202" fmla="*/ 7215188 w 11698287"/>
              <a:gd name="connsiteY202" fmla="*/ 3546122 h 4397022"/>
              <a:gd name="connsiteX203" fmla="*/ 7208838 w 11698287"/>
              <a:gd name="connsiteY203" fmla="*/ 3596922 h 4397022"/>
              <a:gd name="connsiteX204" fmla="*/ 7215188 w 11698287"/>
              <a:gd name="connsiteY204" fmla="*/ 3666772 h 4397022"/>
              <a:gd name="connsiteX205" fmla="*/ 7246938 w 11698287"/>
              <a:gd name="connsiteY205" fmla="*/ 3736622 h 4397022"/>
              <a:gd name="connsiteX206" fmla="*/ 7208838 w 11698287"/>
              <a:gd name="connsiteY206" fmla="*/ 3850922 h 4397022"/>
              <a:gd name="connsiteX207" fmla="*/ 7215188 w 11698287"/>
              <a:gd name="connsiteY207" fmla="*/ 3920772 h 4397022"/>
              <a:gd name="connsiteX208" fmla="*/ 7100888 w 11698287"/>
              <a:gd name="connsiteY208" fmla="*/ 3984272 h 4397022"/>
              <a:gd name="connsiteX209" fmla="*/ 6904038 w 11698287"/>
              <a:gd name="connsiteY209" fmla="*/ 4085872 h 4397022"/>
              <a:gd name="connsiteX210" fmla="*/ 6815138 w 11698287"/>
              <a:gd name="connsiteY210" fmla="*/ 4054122 h 4397022"/>
              <a:gd name="connsiteX211" fmla="*/ 6973888 w 11698287"/>
              <a:gd name="connsiteY211" fmla="*/ 3882672 h 4397022"/>
              <a:gd name="connsiteX212" fmla="*/ 6967538 w 11698287"/>
              <a:gd name="connsiteY212" fmla="*/ 3768372 h 4397022"/>
              <a:gd name="connsiteX213" fmla="*/ 6961188 w 11698287"/>
              <a:gd name="connsiteY213" fmla="*/ 3736622 h 4397022"/>
              <a:gd name="connsiteX214" fmla="*/ 6967538 w 11698287"/>
              <a:gd name="connsiteY214" fmla="*/ 3692172 h 4397022"/>
              <a:gd name="connsiteX215" fmla="*/ 6999288 w 11698287"/>
              <a:gd name="connsiteY215" fmla="*/ 3349272 h 4397022"/>
              <a:gd name="connsiteX216" fmla="*/ 6910388 w 11698287"/>
              <a:gd name="connsiteY216" fmla="*/ 2898422 h 4397022"/>
              <a:gd name="connsiteX217" fmla="*/ 6846888 w 11698287"/>
              <a:gd name="connsiteY217" fmla="*/ 2650772 h 4397022"/>
              <a:gd name="connsiteX218" fmla="*/ 6821488 w 11698287"/>
              <a:gd name="connsiteY218" fmla="*/ 2688872 h 4397022"/>
              <a:gd name="connsiteX219" fmla="*/ 6840538 w 11698287"/>
              <a:gd name="connsiteY219" fmla="*/ 2784122 h 4397022"/>
              <a:gd name="connsiteX220" fmla="*/ 6745288 w 11698287"/>
              <a:gd name="connsiteY220" fmla="*/ 2739672 h 4397022"/>
              <a:gd name="connsiteX221" fmla="*/ 6662738 w 11698287"/>
              <a:gd name="connsiteY221" fmla="*/ 2803172 h 4397022"/>
              <a:gd name="connsiteX222" fmla="*/ 6624638 w 11698287"/>
              <a:gd name="connsiteY222" fmla="*/ 2961922 h 4397022"/>
              <a:gd name="connsiteX223" fmla="*/ 6535738 w 11698287"/>
              <a:gd name="connsiteY223" fmla="*/ 3673122 h 4397022"/>
              <a:gd name="connsiteX224" fmla="*/ 6542088 w 11698287"/>
              <a:gd name="connsiteY224" fmla="*/ 3736622 h 4397022"/>
              <a:gd name="connsiteX225" fmla="*/ 6554788 w 11698287"/>
              <a:gd name="connsiteY225" fmla="*/ 3825522 h 4397022"/>
              <a:gd name="connsiteX226" fmla="*/ 6624638 w 11698287"/>
              <a:gd name="connsiteY226" fmla="*/ 3946172 h 4397022"/>
              <a:gd name="connsiteX227" fmla="*/ 6573838 w 11698287"/>
              <a:gd name="connsiteY227" fmla="*/ 3971572 h 4397022"/>
              <a:gd name="connsiteX228" fmla="*/ 6440488 w 11698287"/>
              <a:gd name="connsiteY228" fmla="*/ 3908072 h 4397022"/>
              <a:gd name="connsiteX229" fmla="*/ 6427788 w 11698287"/>
              <a:gd name="connsiteY229" fmla="*/ 3876322 h 4397022"/>
              <a:gd name="connsiteX230" fmla="*/ 6376988 w 11698287"/>
              <a:gd name="connsiteY230" fmla="*/ 3831872 h 4397022"/>
              <a:gd name="connsiteX231" fmla="*/ 6357938 w 11698287"/>
              <a:gd name="connsiteY231" fmla="*/ 3723922 h 4397022"/>
              <a:gd name="connsiteX232" fmla="*/ 6396038 w 11698287"/>
              <a:gd name="connsiteY232" fmla="*/ 3609622 h 4397022"/>
              <a:gd name="connsiteX233" fmla="*/ 6408738 w 11698287"/>
              <a:gd name="connsiteY233" fmla="*/ 3565172 h 4397022"/>
              <a:gd name="connsiteX234" fmla="*/ 6415088 w 11698287"/>
              <a:gd name="connsiteY234" fmla="*/ 3266722 h 4397022"/>
              <a:gd name="connsiteX235" fmla="*/ 6389688 w 11698287"/>
              <a:gd name="connsiteY235" fmla="*/ 3133372 h 4397022"/>
              <a:gd name="connsiteX236" fmla="*/ 6370638 w 11698287"/>
              <a:gd name="connsiteY236" fmla="*/ 3158772 h 4397022"/>
              <a:gd name="connsiteX237" fmla="*/ 6288088 w 11698287"/>
              <a:gd name="connsiteY237" fmla="*/ 3692172 h 4397022"/>
              <a:gd name="connsiteX238" fmla="*/ 6313488 w 11698287"/>
              <a:gd name="connsiteY238" fmla="*/ 3933472 h 4397022"/>
              <a:gd name="connsiteX239" fmla="*/ 6300788 w 11698287"/>
              <a:gd name="connsiteY239" fmla="*/ 4016022 h 4397022"/>
              <a:gd name="connsiteX240" fmla="*/ 6402388 w 11698287"/>
              <a:gd name="connsiteY240" fmla="*/ 4168422 h 4397022"/>
              <a:gd name="connsiteX241" fmla="*/ 6338888 w 11698287"/>
              <a:gd name="connsiteY241" fmla="*/ 4219222 h 4397022"/>
              <a:gd name="connsiteX242" fmla="*/ 6237288 w 11698287"/>
              <a:gd name="connsiteY242" fmla="*/ 4174772 h 4397022"/>
              <a:gd name="connsiteX243" fmla="*/ 6173788 w 11698287"/>
              <a:gd name="connsiteY243" fmla="*/ 4111272 h 4397022"/>
              <a:gd name="connsiteX244" fmla="*/ 6065838 w 11698287"/>
              <a:gd name="connsiteY244" fmla="*/ 4079522 h 4397022"/>
              <a:gd name="connsiteX245" fmla="*/ 6053138 w 11698287"/>
              <a:gd name="connsiteY245" fmla="*/ 3939822 h 4397022"/>
              <a:gd name="connsiteX246" fmla="*/ 5907088 w 11698287"/>
              <a:gd name="connsiteY246" fmla="*/ 3965222 h 4397022"/>
              <a:gd name="connsiteX247" fmla="*/ 5862638 w 11698287"/>
              <a:gd name="connsiteY247" fmla="*/ 4047772 h 4397022"/>
              <a:gd name="connsiteX248" fmla="*/ 5824538 w 11698287"/>
              <a:gd name="connsiteY248" fmla="*/ 4085872 h 4397022"/>
              <a:gd name="connsiteX249" fmla="*/ 5786438 w 11698287"/>
              <a:gd name="connsiteY249" fmla="*/ 4187472 h 4397022"/>
              <a:gd name="connsiteX250" fmla="*/ 5729288 w 11698287"/>
              <a:gd name="connsiteY250" fmla="*/ 4219222 h 4397022"/>
              <a:gd name="connsiteX251" fmla="*/ 5646738 w 11698287"/>
              <a:gd name="connsiteY251" fmla="*/ 4155722 h 4397022"/>
              <a:gd name="connsiteX252" fmla="*/ 5697538 w 11698287"/>
              <a:gd name="connsiteY252" fmla="*/ 4035072 h 4397022"/>
              <a:gd name="connsiteX253" fmla="*/ 5697538 w 11698287"/>
              <a:gd name="connsiteY253" fmla="*/ 4009672 h 4397022"/>
              <a:gd name="connsiteX254" fmla="*/ 5703888 w 11698287"/>
              <a:gd name="connsiteY254" fmla="*/ 3977922 h 4397022"/>
              <a:gd name="connsiteX255" fmla="*/ 5672138 w 11698287"/>
              <a:gd name="connsiteY255" fmla="*/ 3749322 h 4397022"/>
              <a:gd name="connsiteX256" fmla="*/ 5621338 w 11698287"/>
              <a:gd name="connsiteY256" fmla="*/ 3387372 h 4397022"/>
              <a:gd name="connsiteX257" fmla="*/ 5532438 w 11698287"/>
              <a:gd name="connsiteY257" fmla="*/ 2930172 h 4397022"/>
              <a:gd name="connsiteX258" fmla="*/ 5487988 w 11698287"/>
              <a:gd name="connsiteY258" fmla="*/ 2841272 h 4397022"/>
              <a:gd name="connsiteX259" fmla="*/ 5462588 w 11698287"/>
              <a:gd name="connsiteY259" fmla="*/ 2841272 h 4397022"/>
              <a:gd name="connsiteX260" fmla="*/ 5443538 w 11698287"/>
              <a:gd name="connsiteY260" fmla="*/ 2993672 h 4397022"/>
              <a:gd name="connsiteX261" fmla="*/ 5430838 w 11698287"/>
              <a:gd name="connsiteY261" fmla="*/ 3539772 h 4397022"/>
              <a:gd name="connsiteX262" fmla="*/ 5392738 w 11698287"/>
              <a:gd name="connsiteY262" fmla="*/ 3736622 h 4397022"/>
              <a:gd name="connsiteX263" fmla="*/ 5424488 w 11698287"/>
              <a:gd name="connsiteY263" fmla="*/ 3819172 h 4397022"/>
              <a:gd name="connsiteX264" fmla="*/ 5424488 w 11698287"/>
              <a:gd name="connsiteY264" fmla="*/ 3882672 h 4397022"/>
              <a:gd name="connsiteX265" fmla="*/ 5570538 w 11698287"/>
              <a:gd name="connsiteY265" fmla="*/ 4054122 h 4397022"/>
              <a:gd name="connsiteX266" fmla="*/ 5475288 w 11698287"/>
              <a:gd name="connsiteY266" fmla="*/ 4098572 h 4397022"/>
              <a:gd name="connsiteX267" fmla="*/ 5310188 w 11698287"/>
              <a:gd name="connsiteY267" fmla="*/ 4003322 h 4397022"/>
              <a:gd name="connsiteX268" fmla="*/ 5278438 w 11698287"/>
              <a:gd name="connsiteY268" fmla="*/ 4003322 h 4397022"/>
              <a:gd name="connsiteX269" fmla="*/ 5233988 w 11698287"/>
              <a:gd name="connsiteY269" fmla="*/ 3977922 h 4397022"/>
              <a:gd name="connsiteX270" fmla="*/ 5202238 w 11698287"/>
              <a:gd name="connsiteY270" fmla="*/ 3863622 h 4397022"/>
              <a:gd name="connsiteX271" fmla="*/ 5227638 w 11698287"/>
              <a:gd name="connsiteY271" fmla="*/ 3762022 h 4397022"/>
              <a:gd name="connsiteX272" fmla="*/ 5227638 w 11698287"/>
              <a:gd name="connsiteY272" fmla="*/ 3635022 h 4397022"/>
              <a:gd name="connsiteX273" fmla="*/ 5214938 w 11698287"/>
              <a:gd name="connsiteY273" fmla="*/ 3615972 h 4397022"/>
              <a:gd name="connsiteX274" fmla="*/ 5214938 w 11698287"/>
              <a:gd name="connsiteY274" fmla="*/ 3228622 h 4397022"/>
              <a:gd name="connsiteX275" fmla="*/ 5183188 w 11698287"/>
              <a:gd name="connsiteY275" fmla="*/ 2803172 h 4397022"/>
              <a:gd name="connsiteX276" fmla="*/ 5170488 w 11698287"/>
              <a:gd name="connsiteY276" fmla="*/ 2790472 h 4397022"/>
              <a:gd name="connsiteX277" fmla="*/ 5062538 w 11698287"/>
              <a:gd name="connsiteY277" fmla="*/ 3584222 h 4397022"/>
              <a:gd name="connsiteX278" fmla="*/ 5106988 w 11698287"/>
              <a:gd name="connsiteY278" fmla="*/ 3762022 h 4397022"/>
              <a:gd name="connsiteX279" fmla="*/ 5126038 w 11698287"/>
              <a:gd name="connsiteY279" fmla="*/ 3895372 h 4397022"/>
              <a:gd name="connsiteX280" fmla="*/ 5106988 w 11698287"/>
              <a:gd name="connsiteY280" fmla="*/ 4035072 h 4397022"/>
              <a:gd name="connsiteX281" fmla="*/ 5132388 w 11698287"/>
              <a:gd name="connsiteY281" fmla="*/ 4149372 h 4397022"/>
              <a:gd name="connsiteX282" fmla="*/ 5037138 w 11698287"/>
              <a:gd name="connsiteY282" fmla="*/ 4212872 h 4397022"/>
              <a:gd name="connsiteX283" fmla="*/ 4941888 w 11698287"/>
              <a:gd name="connsiteY283" fmla="*/ 4123972 h 4397022"/>
              <a:gd name="connsiteX284" fmla="*/ 4954588 w 11698287"/>
              <a:gd name="connsiteY284" fmla="*/ 4009672 h 4397022"/>
              <a:gd name="connsiteX285" fmla="*/ 4916488 w 11698287"/>
              <a:gd name="connsiteY285" fmla="*/ 3952522 h 4397022"/>
              <a:gd name="connsiteX286" fmla="*/ 4884738 w 11698287"/>
              <a:gd name="connsiteY286" fmla="*/ 3704872 h 4397022"/>
              <a:gd name="connsiteX287" fmla="*/ 4865688 w 11698287"/>
              <a:gd name="connsiteY287" fmla="*/ 3031772 h 4397022"/>
              <a:gd name="connsiteX288" fmla="*/ 4814888 w 11698287"/>
              <a:gd name="connsiteY288" fmla="*/ 2765072 h 4397022"/>
              <a:gd name="connsiteX289" fmla="*/ 4764088 w 11698287"/>
              <a:gd name="connsiteY289" fmla="*/ 2720622 h 4397022"/>
              <a:gd name="connsiteX290" fmla="*/ 4668838 w 11698287"/>
              <a:gd name="connsiteY290" fmla="*/ 2542822 h 4397022"/>
              <a:gd name="connsiteX291" fmla="*/ 4649788 w 11698287"/>
              <a:gd name="connsiteY291" fmla="*/ 2250722 h 4397022"/>
              <a:gd name="connsiteX292" fmla="*/ 4643438 w 11698287"/>
              <a:gd name="connsiteY292" fmla="*/ 1393472 h 4397022"/>
              <a:gd name="connsiteX293" fmla="*/ 4656138 w 11698287"/>
              <a:gd name="connsiteY293" fmla="*/ 1291872 h 4397022"/>
              <a:gd name="connsiteX294" fmla="*/ 4668838 w 11698287"/>
              <a:gd name="connsiteY294" fmla="*/ 1260122 h 4397022"/>
              <a:gd name="connsiteX295" fmla="*/ 5005388 w 11698287"/>
              <a:gd name="connsiteY295" fmla="*/ 1044222 h 4397022"/>
              <a:gd name="connsiteX296" fmla="*/ 4916488 w 11698287"/>
              <a:gd name="connsiteY296" fmla="*/ 847372 h 4397022"/>
              <a:gd name="connsiteX297" fmla="*/ 4929188 w 11698287"/>
              <a:gd name="connsiteY297" fmla="*/ 815622 h 4397022"/>
              <a:gd name="connsiteX298" fmla="*/ 4929188 w 11698287"/>
              <a:gd name="connsiteY298" fmla="*/ 752122 h 4397022"/>
              <a:gd name="connsiteX299" fmla="*/ 5106988 w 11698287"/>
              <a:gd name="connsiteY299" fmla="*/ 606072 h 4397022"/>
              <a:gd name="connsiteX300" fmla="*/ 5272088 w 11698287"/>
              <a:gd name="connsiteY300" fmla="*/ 796572 h 4397022"/>
              <a:gd name="connsiteX301" fmla="*/ 725488 w 11698287"/>
              <a:gd name="connsiteY301" fmla="*/ 593372 h 4397022"/>
              <a:gd name="connsiteX302" fmla="*/ 782638 w 11698287"/>
              <a:gd name="connsiteY302" fmla="*/ 548922 h 4397022"/>
              <a:gd name="connsiteX303" fmla="*/ 922338 w 11698287"/>
              <a:gd name="connsiteY303" fmla="*/ 1050572 h 4397022"/>
              <a:gd name="connsiteX304" fmla="*/ 630238 w 11698287"/>
              <a:gd name="connsiteY304" fmla="*/ 1514122 h 4397022"/>
              <a:gd name="connsiteX305" fmla="*/ 750888 w 11698287"/>
              <a:gd name="connsiteY305" fmla="*/ 1603022 h 4397022"/>
              <a:gd name="connsiteX306" fmla="*/ 744538 w 11698287"/>
              <a:gd name="connsiteY306" fmla="*/ 1634772 h 4397022"/>
              <a:gd name="connsiteX307" fmla="*/ 630238 w 11698287"/>
              <a:gd name="connsiteY307" fmla="*/ 1780822 h 4397022"/>
              <a:gd name="connsiteX308" fmla="*/ 623888 w 11698287"/>
              <a:gd name="connsiteY308" fmla="*/ 1749072 h 4397022"/>
              <a:gd name="connsiteX309" fmla="*/ 592138 w 11698287"/>
              <a:gd name="connsiteY309" fmla="*/ 1749072 h 4397022"/>
              <a:gd name="connsiteX310" fmla="*/ 585788 w 11698287"/>
              <a:gd name="connsiteY310" fmla="*/ 1704622 h 4397022"/>
              <a:gd name="connsiteX311" fmla="*/ 573088 w 11698287"/>
              <a:gd name="connsiteY311" fmla="*/ 1736372 h 4397022"/>
              <a:gd name="connsiteX312" fmla="*/ 585788 w 11698287"/>
              <a:gd name="connsiteY312" fmla="*/ 1831622 h 4397022"/>
              <a:gd name="connsiteX313" fmla="*/ 623888 w 11698287"/>
              <a:gd name="connsiteY313" fmla="*/ 1844322 h 4397022"/>
              <a:gd name="connsiteX314" fmla="*/ 1106488 w 11698287"/>
              <a:gd name="connsiteY314" fmla="*/ 1914172 h 4397022"/>
              <a:gd name="connsiteX315" fmla="*/ 1119188 w 11698287"/>
              <a:gd name="connsiteY315" fmla="*/ 1907822 h 4397022"/>
              <a:gd name="connsiteX316" fmla="*/ 1068388 w 11698287"/>
              <a:gd name="connsiteY316" fmla="*/ 1837972 h 4397022"/>
              <a:gd name="connsiteX317" fmla="*/ 1042988 w 11698287"/>
              <a:gd name="connsiteY317" fmla="*/ 1577622 h 4397022"/>
              <a:gd name="connsiteX318" fmla="*/ 1049338 w 11698287"/>
              <a:gd name="connsiteY318" fmla="*/ 1291872 h 4397022"/>
              <a:gd name="connsiteX319" fmla="*/ 1030288 w 11698287"/>
              <a:gd name="connsiteY319" fmla="*/ 1056922 h 4397022"/>
              <a:gd name="connsiteX320" fmla="*/ 1004888 w 11698287"/>
              <a:gd name="connsiteY320" fmla="*/ 834672 h 4397022"/>
              <a:gd name="connsiteX321" fmla="*/ 1017588 w 11698287"/>
              <a:gd name="connsiteY321" fmla="*/ 764822 h 4397022"/>
              <a:gd name="connsiteX322" fmla="*/ 992188 w 11698287"/>
              <a:gd name="connsiteY322" fmla="*/ 694972 h 4397022"/>
              <a:gd name="connsiteX323" fmla="*/ 1055688 w 11698287"/>
              <a:gd name="connsiteY323" fmla="*/ 644172 h 4397022"/>
              <a:gd name="connsiteX324" fmla="*/ 1081088 w 11698287"/>
              <a:gd name="connsiteY324" fmla="*/ 669572 h 4397022"/>
              <a:gd name="connsiteX325" fmla="*/ 1081088 w 11698287"/>
              <a:gd name="connsiteY325" fmla="*/ 771172 h 4397022"/>
              <a:gd name="connsiteX326" fmla="*/ 1169988 w 11698287"/>
              <a:gd name="connsiteY326" fmla="*/ 1069622 h 4397022"/>
              <a:gd name="connsiteX327" fmla="*/ 1227138 w 11698287"/>
              <a:gd name="connsiteY327" fmla="*/ 1698272 h 4397022"/>
              <a:gd name="connsiteX328" fmla="*/ 1220788 w 11698287"/>
              <a:gd name="connsiteY328" fmla="*/ 1895122 h 4397022"/>
              <a:gd name="connsiteX329" fmla="*/ 1322388 w 11698287"/>
              <a:gd name="connsiteY329" fmla="*/ 1634772 h 4397022"/>
              <a:gd name="connsiteX330" fmla="*/ 1322388 w 11698287"/>
              <a:gd name="connsiteY330" fmla="*/ 1171222 h 4397022"/>
              <a:gd name="connsiteX331" fmla="*/ 1150938 w 11698287"/>
              <a:gd name="connsiteY331" fmla="*/ 764822 h 4397022"/>
              <a:gd name="connsiteX332" fmla="*/ 1150938 w 11698287"/>
              <a:gd name="connsiteY332" fmla="*/ 720372 h 4397022"/>
              <a:gd name="connsiteX333" fmla="*/ 1144588 w 11698287"/>
              <a:gd name="connsiteY333" fmla="*/ 625122 h 4397022"/>
              <a:gd name="connsiteX334" fmla="*/ 1366838 w 11698287"/>
              <a:gd name="connsiteY334" fmla="*/ 682272 h 4397022"/>
              <a:gd name="connsiteX335" fmla="*/ 1443038 w 11698287"/>
              <a:gd name="connsiteY335" fmla="*/ 847372 h 4397022"/>
              <a:gd name="connsiteX336" fmla="*/ 1525588 w 11698287"/>
              <a:gd name="connsiteY336" fmla="*/ 961672 h 4397022"/>
              <a:gd name="connsiteX337" fmla="*/ 1709738 w 11698287"/>
              <a:gd name="connsiteY337" fmla="*/ 1202972 h 4397022"/>
              <a:gd name="connsiteX338" fmla="*/ 1620838 w 11698287"/>
              <a:gd name="connsiteY338" fmla="*/ 1425222 h 4397022"/>
              <a:gd name="connsiteX339" fmla="*/ 1481138 w 11698287"/>
              <a:gd name="connsiteY339" fmla="*/ 1685572 h 4397022"/>
              <a:gd name="connsiteX340" fmla="*/ 1423988 w 11698287"/>
              <a:gd name="connsiteY340" fmla="*/ 1704622 h 4397022"/>
              <a:gd name="connsiteX341" fmla="*/ 1398588 w 11698287"/>
              <a:gd name="connsiteY341" fmla="*/ 1952272 h 4397022"/>
              <a:gd name="connsiteX342" fmla="*/ 1392238 w 11698287"/>
              <a:gd name="connsiteY342" fmla="*/ 2130072 h 4397022"/>
              <a:gd name="connsiteX343" fmla="*/ 1347788 w 11698287"/>
              <a:gd name="connsiteY343" fmla="*/ 2104672 h 4397022"/>
              <a:gd name="connsiteX344" fmla="*/ 1328738 w 11698287"/>
              <a:gd name="connsiteY344" fmla="*/ 2326922 h 4397022"/>
              <a:gd name="connsiteX345" fmla="*/ 1328738 w 11698287"/>
              <a:gd name="connsiteY345" fmla="*/ 2517422 h 4397022"/>
              <a:gd name="connsiteX346" fmla="*/ 1195388 w 11698287"/>
              <a:gd name="connsiteY346" fmla="*/ 3266722 h 4397022"/>
              <a:gd name="connsiteX347" fmla="*/ 1189038 w 11698287"/>
              <a:gd name="connsiteY347" fmla="*/ 3400072 h 4397022"/>
              <a:gd name="connsiteX348" fmla="*/ 1169988 w 11698287"/>
              <a:gd name="connsiteY348" fmla="*/ 3450872 h 4397022"/>
              <a:gd name="connsiteX349" fmla="*/ 1150938 w 11698287"/>
              <a:gd name="connsiteY349" fmla="*/ 3666772 h 4397022"/>
              <a:gd name="connsiteX350" fmla="*/ 1163638 w 11698287"/>
              <a:gd name="connsiteY350" fmla="*/ 3711222 h 4397022"/>
              <a:gd name="connsiteX351" fmla="*/ 1182688 w 11698287"/>
              <a:gd name="connsiteY351" fmla="*/ 3762022 h 4397022"/>
              <a:gd name="connsiteX352" fmla="*/ 1366838 w 11698287"/>
              <a:gd name="connsiteY352" fmla="*/ 3901722 h 4397022"/>
              <a:gd name="connsiteX353" fmla="*/ 1474788 w 11698287"/>
              <a:gd name="connsiteY353" fmla="*/ 3933472 h 4397022"/>
              <a:gd name="connsiteX354" fmla="*/ 1493838 w 11698287"/>
              <a:gd name="connsiteY354" fmla="*/ 3971572 h 4397022"/>
              <a:gd name="connsiteX355" fmla="*/ 1455738 w 11698287"/>
              <a:gd name="connsiteY355" fmla="*/ 3996972 h 4397022"/>
              <a:gd name="connsiteX356" fmla="*/ 1360488 w 11698287"/>
              <a:gd name="connsiteY356" fmla="*/ 4022372 h 4397022"/>
              <a:gd name="connsiteX357" fmla="*/ 1169988 w 11698287"/>
              <a:gd name="connsiteY357" fmla="*/ 3990622 h 4397022"/>
              <a:gd name="connsiteX358" fmla="*/ 1055688 w 11698287"/>
              <a:gd name="connsiteY358" fmla="*/ 3920772 h 4397022"/>
              <a:gd name="connsiteX359" fmla="*/ 1017588 w 11698287"/>
              <a:gd name="connsiteY359" fmla="*/ 3939822 h 4397022"/>
              <a:gd name="connsiteX360" fmla="*/ 903288 w 11698287"/>
              <a:gd name="connsiteY360" fmla="*/ 3908072 h 4397022"/>
              <a:gd name="connsiteX361" fmla="*/ 896938 w 11698287"/>
              <a:gd name="connsiteY361" fmla="*/ 3882672 h 4397022"/>
              <a:gd name="connsiteX362" fmla="*/ 903288 w 11698287"/>
              <a:gd name="connsiteY362" fmla="*/ 3806472 h 4397022"/>
              <a:gd name="connsiteX363" fmla="*/ 903288 w 11698287"/>
              <a:gd name="connsiteY363" fmla="*/ 3768372 h 4397022"/>
              <a:gd name="connsiteX364" fmla="*/ 903288 w 11698287"/>
              <a:gd name="connsiteY364" fmla="*/ 3717572 h 4397022"/>
              <a:gd name="connsiteX365" fmla="*/ 935038 w 11698287"/>
              <a:gd name="connsiteY365" fmla="*/ 3679472 h 4397022"/>
              <a:gd name="connsiteX366" fmla="*/ 922338 w 11698287"/>
              <a:gd name="connsiteY366" fmla="*/ 3609622 h 4397022"/>
              <a:gd name="connsiteX367" fmla="*/ 922338 w 11698287"/>
              <a:gd name="connsiteY367" fmla="*/ 3463572 h 4397022"/>
              <a:gd name="connsiteX368" fmla="*/ 890588 w 11698287"/>
              <a:gd name="connsiteY368" fmla="*/ 3323872 h 4397022"/>
              <a:gd name="connsiteX369" fmla="*/ 896938 w 11698287"/>
              <a:gd name="connsiteY369" fmla="*/ 3279422 h 4397022"/>
              <a:gd name="connsiteX370" fmla="*/ 909638 w 11698287"/>
              <a:gd name="connsiteY370" fmla="*/ 3114322 h 4397022"/>
              <a:gd name="connsiteX371" fmla="*/ 941388 w 11698287"/>
              <a:gd name="connsiteY371" fmla="*/ 2930172 h 4397022"/>
              <a:gd name="connsiteX372" fmla="*/ 935038 w 11698287"/>
              <a:gd name="connsiteY372" fmla="*/ 2917472 h 4397022"/>
              <a:gd name="connsiteX373" fmla="*/ 890588 w 11698287"/>
              <a:gd name="connsiteY373" fmla="*/ 3076222 h 4397022"/>
              <a:gd name="connsiteX374" fmla="*/ 839788 w 11698287"/>
              <a:gd name="connsiteY374" fmla="*/ 3603272 h 4397022"/>
              <a:gd name="connsiteX375" fmla="*/ 846138 w 11698287"/>
              <a:gd name="connsiteY375" fmla="*/ 3647722 h 4397022"/>
              <a:gd name="connsiteX376" fmla="*/ 846138 w 11698287"/>
              <a:gd name="connsiteY376" fmla="*/ 3762022 h 4397022"/>
              <a:gd name="connsiteX377" fmla="*/ 865188 w 11698287"/>
              <a:gd name="connsiteY377" fmla="*/ 3857272 h 4397022"/>
              <a:gd name="connsiteX378" fmla="*/ 782638 w 11698287"/>
              <a:gd name="connsiteY378" fmla="*/ 3990622 h 4397022"/>
              <a:gd name="connsiteX379" fmla="*/ 941388 w 11698287"/>
              <a:gd name="connsiteY379" fmla="*/ 4320822 h 4397022"/>
              <a:gd name="connsiteX380" fmla="*/ 979488 w 11698287"/>
              <a:gd name="connsiteY380" fmla="*/ 4365272 h 4397022"/>
              <a:gd name="connsiteX381" fmla="*/ 852488 w 11698287"/>
              <a:gd name="connsiteY381" fmla="*/ 4397022 h 4397022"/>
              <a:gd name="connsiteX382" fmla="*/ 598488 w 11698287"/>
              <a:gd name="connsiteY382" fmla="*/ 4250972 h 4397022"/>
              <a:gd name="connsiteX383" fmla="*/ 528638 w 11698287"/>
              <a:gd name="connsiteY383" fmla="*/ 4149372 h 4397022"/>
              <a:gd name="connsiteX384" fmla="*/ 541338 w 11698287"/>
              <a:gd name="connsiteY384" fmla="*/ 4079522 h 4397022"/>
              <a:gd name="connsiteX385" fmla="*/ 522288 w 11698287"/>
              <a:gd name="connsiteY385" fmla="*/ 3984272 h 4397022"/>
              <a:gd name="connsiteX386" fmla="*/ 566738 w 11698287"/>
              <a:gd name="connsiteY386" fmla="*/ 3882672 h 4397022"/>
              <a:gd name="connsiteX387" fmla="*/ 509588 w 11698287"/>
              <a:gd name="connsiteY387" fmla="*/ 3654072 h 4397022"/>
              <a:gd name="connsiteX388" fmla="*/ 509588 w 11698287"/>
              <a:gd name="connsiteY388" fmla="*/ 3527072 h 4397022"/>
              <a:gd name="connsiteX389" fmla="*/ 528638 w 11698287"/>
              <a:gd name="connsiteY389" fmla="*/ 3311172 h 4397022"/>
              <a:gd name="connsiteX390" fmla="*/ 547688 w 11698287"/>
              <a:gd name="connsiteY390" fmla="*/ 3254022 h 4397022"/>
              <a:gd name="connsiteX391" fmla="*/ 534988 w 11698287"/>
              <a:gd name="connsiteY391" fmla="*/ 3209572 h 4397022"/>
              <a:gd name="connsiteX392" fmla="*/ 547688 w 11698287"/>
              <a:gd name="connsiteY392" fmla="*/ 3088922 h 4397022"/>
              <a:gd name="connsiteX393" fmla="*/ 598488 w 11698287"/>
              <a:gd name="connsiteY393" fmla="*/ 2746022 h 4397022"/>
              <a:gd name="connsiteX394" fmla="*/ 566738 w 11698287"/>
              <a:gd name="connsiteY394" fmla="*/ 2492022 h 4397022"/>
              <a:gd name="connsiteX395" fmla="*/ 579438 w 11698287"/>
              <a:gd name="connsiteY395" fmla="*/ 2384072 h 4397022"/>
              <a:gd name="connsiteX396" fmla="*/ 566738 w 11698287"/>
              <a:gd name="connsiteY396" fmla="*/ 2352322 h 4397022"/>
              <a:gd name="connsiteX397" fmla="*/ 547688 w 11698287"/>
              <a:gd name="connsiteY397" fmla="*/ 2206272 h 4397022"/>
              <a:gd name="connsiteX398" fmla="*/ 522288 w 11698287"/>
              <a:gd name="connsiteY398" fmla="*/ 2155472 h 4397022"/>
              <a:gd name="connsiteX399" fmla="*/ 319088 w 11698287"/>
              <a:gd name="connsiteY399" fmla="*/ 2155472 h 4397022"/>
              <a:gd name="connsiteX400" fmla="*/ 223838 w 11698287"/>
              <a:gd name="connsiteY400" fmla="*/ 2104672 h 4397022"/>
              <a:gd name="connsiteX401" fmla="*/ 357188 w 11698287"/>
              <a:gd name="connsiteY401" fmla="*/ 1660172 h 4397022"/>
              <a:gd name="connsiteX402" fmla="*/ 7938 w 11698287"/>
              <a:gd name="connsiteY402" fmla="*/ 1234722 h 4397022"/>
              <a:gd name="connsiteX403" fmla="*/ 1588 w 11698287"/>
              <a:gd name="connsiteY403" fmla="*/ 1190272 h 4397022"/>
              <a:gd name="connsiteX404" fmla="*/ 350838 w 11698287"/>
              <a:gd name="connsiteY404" fmla="*/ 783872 h 4397022"/>
              <a:gd name="connsiteX405" fmla="*/ 376238 w 11698287"/>
              <a:gd name="connsiteY405" fmla="*/ 752122 h 4397022"/>
              <a:gd name="connsiteX406" fmla="*/ 503238 w 11698287"/>
              <a:gd name="connsiteY406" fmla="*/ 548922 h 4397022"/>
              <a:gd name="connsiteX407" fmla="*/ 725488 w 11698287"/>
              <a:gd name="connsiteY407" fmla="*/ 593372 h 4397022"/>
              <a:gd name="connsiteX408" fmla="*/ 2605088 w 11698287"/>
              <a:gd name="connsiteY408" fmla="*/ 593372 h 4397022"/>
              <a:gd name="connsiteX409" fmla="*/ 2630488 w 11698287"/>
              <a:gd name="connsiteY409" fmla="*/ 701322 h 4397022"/>
              <a:gd name="connsiteX410" fmla="*/ 2566988 w 11698287"/>
              <a:gd name="connsiteY410" fmla="*/ 923572 h 4397022"/>
              <a:gd name="connsiteX411" fmla="*/ 2655888 w 11698287"/>
              <a:gd name="connsiteY411" fmla="*/ 1025172 h 4397022"/>
              <a:gd name="connsiteX412" fmla="*/ 2700338 w 11698287"/>
              <a:gd name="connsiteY412" fmla="*/ 1158522 h 4397022"/>
              <a:gd name="connsiteX413" fmla="*/ 2751138 w 11698287"/>
              <a:gd name="connsiteY413" fmla="*/ 1075972 h 4397022"/>
              <a:gd name="connsiteX414" fmla="*/ 2960688 w 11698287"/>
              <a:gd name="connsiteY414" fmla="*/ 936272 h 4397022"/>
              <a:gd name="connsiteX415" fmla="*/ 2928938 w 11698287"/>
              <a:gd name="connsiteY415" fmla="*/ 802922 h 4397022"/>
              <a:gd name="connsiteX416" fmla="*/ 3049588 w 11698287"/>
              <a:gd name="connsiteY416" fmla="*/ 618772 h 4397022"/>
              <a:gd name="connsiteX417" fmla="*/ 3157538 w 11698287"/>
              <a:gd name="connsiteY417" fmla="*/ 688622 h 4397022"/>
              <a:gd name="connsiteX418" fmla="*/ 3170238 w 11698287"/>
              <a:gd name="connsiteY418" fmla="*/ 777522 h 4397022"/>
              <a:gd name="connsiteX419" fmla="*/ 3189288 w 11698287"/>
              <a:gd name="connsiteY419" fmla="*/ 815622 h 4397022"/>
              <a:gd name="connsiteX420" fmla="*/ 3144838 w 11698287"/>
              <a:gd name="connsiteY420" fmla="*/ 948972 h 4397022"/>
              <a:gd name="connsiteX421" fmla="*/ 3246438 w 11698287"/>
              <a:gd name="connsiteY421" fmla="*/ 1006122 h 4397022"/>
              <a:gd name="connsiteX422" fmla="*/ 3303588 w 11698287"/>
              <a:gd name="connsiteY422" fmla="*/ 1031522 h 4397022"/>
              <a:gd name="connsiteX423" fmla="*/ 3354388 w 11698287"/>
              <a:gd name="connsiteY423" fmla="*/ 1126772 h 4397022"/>
              <a:gd name="connsiteX424" fmla="*/ 3475038 w 11698287"/>
              <a:gd name="connsiteY424" fmla="*/ 1037872 h 4397022"/>
              <a:gd name="connsiteX425" fmla="*/ 3506788 w 11698287"/>
              <a:gd name="connsiteY425" fmla="*/ 968022 h 4397022"/>
              <a:gd name="connsiteX426" fmla="*/ 3468688 w 11698287"/>
              <a:gd name="connsiteY426" fmla="*/ 904522 h 4397022"/>
              <a:gd name="connsiteX427" fmla="*/ 3475038 w 11698287"/>
              <a:gd name="connsiteY427" fmla="*/ 866422 h 4397022"/>
              <a:gd name="connsiteX428" fmla="*/ 3475038 w 11698287"/>
              <a:gd name="connsiteY428" fmla="*/ 815622 h 4397022"/>
              <a:gd name="connsiteX429" fmla="*/ 3589338 w 11698287"/>
              <a:gd name="connsiteY429" fmla="*/ 694972 h 4397022"/>
              <a:gd name="connsiteX430" fmla="*/ 3709988 w 11698287"/>
              <a:gd name="connsiteY430" fmla="*/ 898172 h 4397022"/>
              <a:gd name="connsiteX431" fmla="*/ 3671888 w 11698287"/>
              <a:gd name="connsiteY431" fmla="*/ 1025172 h 4397022"/>
              <a:gd name="connsiteX432" fmla="*/ 3735388 w 11698287"/>
              <a:gd name="connsiteY432" fmla="*/ 1101372 h 4397022"/>
              <a:gd name="connsiteX433" fmla="*/ 3709988 w 11698287"/>
              <a:gd name="connsiteY433" fmla="*/ 1190272 h 4397022"/>
              <a:gd name="connsiteX434" fmla="*/ 3786188 w 11698287"/>
              <a:gd name="connsiteY434" fmla="*/ 1412522 h 4397022"/>
              <a:gd name="connsiteX435" fmla="*/ 3754438 w 11698287"/>
              <a:gd name="connsiteY435" fmla="*/ 1488722 h 4397022"/>
              <a:gd name="connsiteX436" fmla="*/ 3767138 w 11698287"/>
              <a:gd name="connsiteY436" fmla="*/ 1615722 h 4397022"/>
              <a:gd name="connsiteX437" fmla="*/ 3824288 w 11698287"/>
              <a:gd name="connsiteY437" fmla="*/ 1463322 h 4397022"/>
              <a:gd name="connsiteX438" fmla="*/ 3811588 w 11698287"/>
              <a:gd name="connsiteY438" fmla="*/ 1437922 h 4397022"/>
              <a:gd name="connsiteX439" fmla="*/ 3824288 w 11698287"/>
              <a:gd name="connsiteY439" fmla="*/ 1323622 h 4397022"/>
              <a:gd name="connsiteX440" fmla="*/ 3830638 w 11698287"/>
              <a:gd name="connsiteY440" fmla="*/ 1247422 h 4397022"/>
              <a:gd name="connsiteX441" fmla="*/ 3849688 w 11698287"/>
              <a:gd name="connsiteY441" fmla="*/ 1095022 h 4397022"/>
              <a:gd name="connsiteX442" fmla="*/ 3900488 w 11698287"/>
              <a:gd name="connsiteY442" fmla="*/ 1018822 h 4397022"/>
              <a:gd name="connsiteX443" fmla="*/ 3976688 w 11698287"/>
              <a:gd name="connsiteY443" fmla="*/ 923572 h 4397022"/>
              <a:gd name="connsiteX444" fmla="*/ 3938588 w 11698287"/>
              <a:gd name="connsiteY444" fmla="*/ 815622 h 4397022"/>
              <a:gd name="connsiteX445" fmla="*/ 3932238 w 11698287"/>
              <a:gd name="connsiteY445" fmla="*/ 733072 h 4397022"/>
              <a:gd name="connsiteX446" fmla="*/ 3900488 w 11698287"/>
              <a:gd name="connsiteY446" fmla="*/ 714022 h 4397022"/>
              <a:gd name="connsiteX447" fmla="*/ 4059238 w 11698287"/>
              <a:gd name="connsiteY447" fmla="*/ 567972 h 4397022"/>
              <a:gd name="connsiteX448" fmla="*/ 4211638 w 11698287"/>
              <a:gd name="connsiteY448" fmla="*/ 644172 h 4397022"/>
              <a:gd name="connsiteX449" fmla="*/ 4198938 w 11698287"/>
              <a:gd name="connsiteY449" fmla="*/ 764822 h 4397022"/>
              <a:gd name="connsiteX450" fmla="*/ 4179888 w 11698287"/>
              <a:gd name="connsiteY450" fmla="*/ 828322 h 4397022"/>
              <a:gd name="connsiteX451" fmla="*/ 4211638 w 11698287"/>
              <a:gd name="connsiteY451" fmla="*/ 923572 h 4397022"/>
              <a:gd name="connsiteX452" fmla="*/ 4383088 w 11698287"/>
              <a:gd name="connsiteY452" fmla="*/ 1018822 h 4397022"/>
              <a:gd name="connsiteX453" fmla="*/ 4421188 w 11698287"/>
              <a:gd name="connsiteY453" fmla="*/ 1075972 h 4397022"/>
              <a:gd name="connsiteX454" fmla="*/ 4459288 w 11698287"/>
              <a:gd name="connsiteY454" fmla="*/ 1266472 h 4397022"/>
              <a:gd name="connsiteX455" fmla="*/ 4364038 w 11698287"/>
              <a:gd name="connsiteY455" fmla="*/ 1857022 h 4397022"/>
              <a:gd name="connsiteX456" fmla="*/ 4364038 w 11698287"/>
              <a:gd name="connsiteY456" fmla="*/ 2047522 h 4397022"/>
              <a:gd name="connsiteX457" fmla="*/ 4319588 w 11698287"/>
              <a:gd name="connsiteY457" fmla="*/ 2250722 h 4397022"/>
              <a:gd name="connsiteX458" fmla="*/ 4364038 w 11698287"/>
              <a:gd name="connsiteY458" fmla="*/ 2701572 h 4397022"/>
              <a:gd name="connsiteX459" fmla="*/ 4319588 w 11698287"/>
              <a:gd name="connsiteY459" fmla="*/ 3146072 h 4397022"/>
              <a:gd name="connsiteX460" fmla="*/ 4319588 w 11698287"/>
              <a:gd name="connsiteY460" fmla="*/ 3247672 h 4397022"/>
              <a:gd name="connsiteX461" fmla="*/ 4237038 w 11698287"/>
              <a:gd name="connsiteY461" fmla="*/ 3330222 h 4397022"/>
              <a:gd name="connsiteX462" fmla="*/ 4129088 w 11698287"/>
              <a:gd name="connsiteY462" fmla="*/ 3355622 h 4397022"/>
              <a:gd name="connsiteX463" fmla="*/ 4059238 w 11698287"/>
              <a:gd name="connsiteY463" fmla="*/ 3317522 h 4397022"/>
              <a:gd name="connsiteX464" fmla="*/ 4129088 w 11698287"/>
              <a:gd name="connsiteY464" fmla="*/ 3203222 h 4397022"/>
              <a:gd name="connsiteX465" fmla="*/ 4129088 w 11698287"/>
              <a:gd name="connsiteY465" fmla="*/ 3165122 h 4397022"/>
              <a:gd name="connsiteX466" fmla="*/ 4186238 w 11698287"/>
              <a:gd name="connsiteY466" fmla="*/ 3063522 h 4397022"/>
              <a:gd name="connsiteX467" fmla="*/ 4186238 w 11698287"/>
              <a:gd name="connsiteY467" fmla="*/ 2790472 h 4397022"/>
              <a:gd name="connsiteX468" fmla="*/ 4110038 w 11698287"/>
              <a:gd name="connsiteY468" fmla="*/ 2441222 h 4397022"/>
              <a:gd name="connsiteX469" fmla="*/ 4103688 w 11698287"/>
              <a:gd name="connsiteY469" fmla="*/ 2453922 h 4397022"/>
              <a:gd name="connsiteX470" fmla="*/ 4116388 w 11698287"/>
              <a:gd name="connsiteY470" fmla="*/ 2523772 h 4397022"/>
              <a:gd name="connsiteX471" fmla="*/ 4129088 w 11698287"/>
              <a:gd name="connsiteY471" fmla="*/ 2650772 h 4397022"/>
              <a:gd name="connsiteX472" fmla="*/ 4122738 w 11698287"/>
              <a:gd name="connsiteY472" fmla="*/ 2879372 h 4397022"/>
              <a:gd name="connsiteX473" fmla="*/ 4090988 w 11698287"/>
              <a:gd name="connsiteY473" fmla="*/ 3063522 h 4397022"/>
              <a:gd name="connsiteX474" fmla="*/ 3995738 w 11698287"/>
              <a:gd name="connsiteY474" fmla="*/ 3088922 h 4397022"/>
              <a:gd name="connsiteX475" fmla="*/ 3741738 w 11698287"/>
              <a:gd name="connsiteY475" fmla="*/ 3101622 h 4397022"/>
              <a:gd name="connsiteX476" fmla="*/ 3729038 w 11698287"/>
              <a:gd name="connsiteY476" fmla="*/ 3057172 h 4397022"/>
              <a:gd name="connsiteX477" fmla="*/ 3570288 w 11698287"/>
              <a:gd name="connsiteY477" fmla="*/ 3044472 h 4397022"/>
              <a:gd name="connsiteX478" fmla="*/ 3519488 w 11698287"/>
              <a:gd name="connsiteY478" fmla="*/ 3050822 h 4397022"/>
              <a:gd name="connsiteX479" fmla="*/ 3633788 w 11698287"/>
              <a:gd name="connsiteY479" fmla="*/ 3158772 h 4397022"/>
              <a:gd name="connsiteX480" fmla="*/ 3513138 w 11698287"/>
              <a:gd name="connsiteY480" fmla="*/ 3215922 h 4397022"/>
              <a:gd name="connsiteX481" fmla="*/ 3373438 w 11698287"/>
              <a:gd name="connsiteY481" fmla="*/ 3139722 h 4397022"/>
              <a:gd name="connsiteX482" fmla="*/ 3354388 w 11698287"/>
              <a:gd name="connsiteY482" fmla="*/ 3006372 h 4397022"/>
              <a:gd name="connsiteX483" fmla="*/ 3322638 w 11698287"/>
              <a:gd name="connsiteY483" fmla="*/ 2917472 h 4397022"/>
              <a:gd name="connsiteX484" fmla="*/ 3303588 w 11698287"/>
              <a:gd name="connsiteY484" fmla="*/ 2752372 h 4397022"/>
              <a:gd name="connsiteX485" fmla="*/ 3303588 w 11698287"/>
              <a:gd name="connsiteY485" fmla="*/ 2587272 h 4397022"/>
              <a:gd name="connsiteX486" fmla="*/ 3360738 w 11698287"/>
              <a:gd name="connsiteY486" fmla="*/ 2149122 h 4397022"/>
              <a:gd name="connsiteX487" fmla="*/ 3328988 w 11698287"/>
              <a:gd name="connsiteY487" fmla="*/ 1952272 h 4397022"/>
              <a:gd name="connsiteX488" fmla="*/ 3214688 w 11698287"/>
              <a:gd name="connsiteY488" fmla="*/ 2415822 h 4397022"/>
              <a:gd name="connsiteX489" fmla="*/ 3214688 w 11698287"/>
              <a:gd name="connsiteY489" fmla="*/ 2758722 h 4397022"/>
              <a:gd name="connsiteX490" fmla="*/ 3201988 w 11698287"/>
              <a:gd name="connsiteY490" fmla="*/ 2911122 h 4397022"/>
              <a:gd name="connsiteX491" fmla="*/ 3265488 w 11698287"/>
              <a:gd name="connsiteY491" fmla="*/ 3050822 h 4397022"/>
              <a:gd name="connsiteX492" fmla="*/ 3214688 w 11698287"/>
              <a:gd name="connsiteY492" fmla="*/ 3082572 h 4397022"/>
              <a:gd name="connsiteX493" fmla="*/ 3144838 w 11698287"/>
              <a:gd name="connsiteY493" fmla="*/ 3063522 h 4397022"/>
              <a:gd name="connsiteX494" fmla="*/ 3055938 w 11698287"/>
              <a:gd name="connsiteY494" fmla="*/ 2987322 h 4397022"/>
              <a:gd name="connsiteX495" fmla="*/ 3055938 w 11698287"/>
              <a:gd name="connsiteY495" fmla="*/ 2942872 h 4397022"/>
              <a:gd name="connsiteX496" fmla="*/ 3062288 w 11698287"/>
              <a:gd name="connsiteY496" fmla="*/ 2898422 h 4397022"/>
              <a:gd name="connsiteX497" fmla="*/ 3030538 w 11698287"/>
              <a:gd name="connsiteY497" fmla="*/ 2707922 h 4397022"/>
              <a:gd name="connsiteX498" fmla="*/ 3043238 w 11698287"/>
              <a:gd name="connsiteY498" fmla="*/ 2307872 h 4397022"/>
              <a:gd name="connsiteX499" fmla="*/ 3024188 w 11698287"/>
              <a:gd name="connsiteY499" fmla="*/ 2199922 h 4397022"/>
              <a:gd name="connsiteX500" fmla="*/ 2992438 w 11698287"/>
              <a:gd name="connsiteY500" fmla="*/ 2257072 h 4397022"/>
              <a:gd name="connsiteX501" fmla="*/ 2909888 w 11698287"/>
              <a:gd name="connsiteY501" fmla="*/ 2707922 h 4397022"/>
              <a:gd name="connsiteX502" fmla="*/ 2909888 w 11698287"/>
              <a:gd name="connsiteY502" fmla="*/ 2892072 h 4397022"/>
              <a:gd name="connsiteX503" fmla="*/ 2884488 w 11698287"/>
              <a:gd name="connsiteY503" fmla="*/ 3019072 h 4397022"/>
              <a:gd name="connsiteX504" fmla="*/ 2903538 w 11698287"/>
              <a:gd name="connsiteY504" fmla="*/ 3095272 h 4397022"/>
              <a:gd name="connsiteX505" fmla="*/ 2846388 w 11698287"/>
              <a:gd name="connsiteY505" fmla="*/ 3152422 h 4397022"/>
              <a:gd name="connsiteX506" fmla="*/ 2757488 w 11698287"/>
              <a:gd name="connsiteY506" fmla="*/ 3088922 h 4397022"/>
              <a:gd name="connsiteX507" fmla="*/ 2776538 w 11698287"/>
              <a:gd name="connsiteY507" fmla="*/ 2993672 h 4397022"/>
              <a:gd name="connsiteX508" fmla="*/ 2738438 w 11698287"/>
              <a:gd name="connsiteY508" fmla="*/ 2911122 h 4397022"/>
              <a:gd name="connsiteX509" fmla="*/ 2770188 w 11698287"/>
              <a:gd name="connsiteY509" fmla="*/ 2492022 h 4397022"/>
              <a:gd name="connsiteX510" fmla="*/ 2770188 w 11698287"/>
              <a:gd name="connsiteY510" fmla="*/ 2193572 h 4397022"/>
              <a:gd name="connsiteX511" fmla="*/ 2732088 w 11698287"/>
              <a:gd name="connsiteY511" fmla="*/ 1996722 h 4397022"/>
              <a:gd name="connsiteX512" fmla="*/ 2706688 w 11698287"/>
              <a:gd name="connsiteY512" fmla="*/ 1996722 h 4397022"/>
              <a:gd name="connsiteX513" fmla="*/ 2706688 w 11698287"/>
              <a:gd name="connsiteY513" fmla="*/ 1971322 h 4397022"/>
              <a:gd name="connsiteX514" fmla="*/ 2693988 w 11698287"/>
              <a:gd name="connsiteY514" fmla="*/ 1958622 h 4397022"/>
              <a:gd name="connsiteX515" fmla="*/ 2655888 w 11698287"/>
              <a:gd name="connsiteY515" fmla="*/ 1996722 h 4397022"/>
              <a:gd name="connsiteX516" fmla="*/ 2655888 w 11698287"/>
              <a:gd name="connsiteY516" fmla="*/ 2130072 h 4397022"/>
              <a:gd name="connsiteX517" fmla="*/ 2611438 w 11698287"/>
              <a:gd name="connsiteY517" fmla="*/ 2307872 h 4397022"/>
              <a:gd name="connsiteX518" fmla="*/ 2560638 w 11698287"/>
              <a:gd name="connsiteY518" fmla="*/ 2422172 h 4397022"/>
              <a:gd name="connsiteX519" fmla="*/ 2516188 w 11698287"/>
              <a:gd name="connsiteY519" fmla="*/ 2599972 h 4397022"/>
              <a:gd name="connsiteX520" fmla="*/ 2478088 w 11698287"/>
              <a:gd name="connsiteY520" fmla="*/ 2784122 h 4397022"/>
              <a:gd name="connsiteX521" fmla="*/ 2497138 w 11698287"/>
              <a:gd name="connsiteY521" fmla="*/ 3133372 h 4397022"/>
              <a:gd name="connsiteX522" fmla="*/ 2478088 w 11698287"/>
              <a:gd name="connsiteY522" fmla="*/ 3171472 h 4397022"/>
              <a:gd name="connsiteX523" fmla="*/ 2624138 w 11698287"/>
              <a:gd name="connsiteY523" fmla="*/ 3374672 h 4397022"/>
              <a:gd name="connsiteX524" fmla="*/ 2484438 w 11698287"/>
              <a:gd name="connsiteY524" fmla="*/ 3438172 h 4397022"/>
              <a:gd name="connsiteX525" fmla="*/ 2344738 w 11698287"/>
              <a:gd name="connsiteY525" fmla="*/ 3355622 h 4397022"/>
              <a:gd name="connsiteX526" fmla="*/ 2332038 w 11698287"/>
              <a:gd name="connsiteY526" fmla="*/ 3254022 h 4397022"/>
              <a:gd name="connsiteX527" fmla="*/ 2262188 w 11698287"/>
              <a:gd name="connsiteY527" fmla="*/ 3050822 h 4397022"/>
              <a:gd name="connsiteX528" fmla="*/ 2293938 w 11698287"/>
              <a:gd name="connsiteY528" fmla="*/ 2625372 h 4397022"/>
              <a:gd name="connsiteX529" fmla="*/ 2217738 w 11698287"/>
              <a:gd name="connsiteY529" fmla="*/ 2288822 h 4397022"/>
              <a:gd name="connsiteX530" fmla="*/ 2185988 w 11698287"/>
              <a:gd name="connsiteY530" fmla="*/ 2072922 h 4397022"/>
              <a:gd name="connsiteX531" fmla="*/ 2109788 w 11698287"/>
              <a:gd name="connsiteY531" fmla="*/ 1882422 h 4397022"/>
              <a:gd name="connsiteX532" fmla="*/ 2097088 w 11698287"/>
              <a:gd name="connsiteY532" fmla="*/ 1806222 h 4397022"/>
              <a:gd name="connsiteX533" fmla="*/ 2058988 w 11698287"/>
              <a:gd name="connsiteY533" fmla="*/ 1717322 h 4397022"/>
              <a:gd name="connsiteX534" fmla="*/ 2020888 w 11698287"/>
              <a:gd name="connsiteY534" fmla="*/ 1526822 h 4397022"/>
              <a:gd name="connsiteX535" fmla="*/ 2052638 w 11698287"/>
              <a:gd name="connsiteY535" fmla="*/ 1298222 h 4397022"/>
              <a:gd name="connsiteX536" fmla="*/ 2046288 w 11698287"/>
              <a:gd name="connsiteY536" fmla="*/ 1209322 h 4397022"/>
              <a:gd name="connsiteX537" fmla="*/ 2389188 w 11698287"/>
              <a:gd name="connsiteY537" fmla="*/ 853722 h 4397022"/>
              <a:gd name="connsiteX538" fmla="*/ 2357438 w 11698287"/>
              <a:gd name="connsiteY538" fmla="*/ 758472 h 4397022"/>
              <a:gd name="connsiteX539" fmla="*/ 2357438 w 11698287"/>
              <a:gd name="connsiteY539" fmla="*/ 637822 h 4397022"/>
              <a:gd name="connsiteX540" fmla="*/ 2370138 w 11698287"/>
              <a:gd name="connsiteY540" fmla="*/ 599722 h 4397022"/>
              <a:gd name="connsiteX541" fmla="*/ 2497138 w 11698287"/>
              <a:gd name="connsiteY541" fmla="*/ 529872 h 4397022"/>
              <a:gd name="connsiteX542" fmla="*/ 2605088 w 11698287"/>
              <a:gd name="connsiteY542" fmla="*/ 593372 h 4397022"/>
              <a:gd name="connsiteX543" fmla="*/ 10136187 w 11698287"/>
              <a:gd name="connsiteY543" fmla="*/ 675922 h 4397022"/>
              <a:gd name="connsiteX544" fmla="*/ 10117137 w 11698287"/>
              <a:gd name="connsiteY544" fmla="*/ 783872 h 4397022"/>
              <a:gd name="connsiteX545" fmla="*/ 10155237 w 11698287"/>
              <a:gd name="connsiteY545" fmla="*/ 783872 h 4397022"/>
              <a:gd name="connsiteX546" fmla="*/ 10161587 w 11698287"/>
              <a:gd name="connsiteY546" fmla="*/ 796572 h 4397022"/>
              <a:gd name="connsiteX547" fmla="*/ 10136187 w 11698287"/>
              <a:gd name="connsiteY547" fmla="*/ 860072 h 4397022"/>
              <a:gd name="connsiteX548" fmla="*/ 10098087 w 11698287"/>
              <a:gd name="connsiteY548" fmla="*/ 898172 h 4397022"/>
              <a:gd name="connsiteX549" fmla="*/ 10079037 w 11698287"/>
              <a:gd name="connsiteY549" fmla="*/ 1044222 h 4397022"/>
              <a:gd name="connsiteX550" fmla="*/ 9939337 w 11698287"/>
              <a:gd name="connsiteY550" fmla="*/ 1145822 h 4397022"/>
              <a:gd name="connsiteX551" fmla="*/ 9977437 w 11698287"/>
              <a:gd name="connsiteY551" fmla="*/ 1177572 h 4397022"/>
              <a:gd name="connsiteX552" fmla="*/ 9964737 w 11698287"/>
              <a:gd name="connsiteY552" fmla="*/ 1234722 h 4397022"/>
              <a:gd name="connsiteX553" fmla="*/ 10009187 w 11698287"/>
              <a:gd name="connsiteY553" fmla="*/ 1501422 h 4397022"/>
              <a:gd name="connsiteX554" fmla="*/ 10047287 w 11698287"/>
              <a:gd name="connsiteY554" fmla="*/ 1863372 h 4397022"/>
              <a:gd name="connsiteX555" fmla="*/ 10040937 w 11698287"/>
              <a:gd name="connsiteY555" fmla="*/ 1914172 h 4397022"/>
              <a:gd name="connsiteX556" fmla="*/ 9964737 w 11698287"/>
              <a:gd name="connsiteY556" fmla="*/ 2003072 h 4397022"/>
              <a:gd name="connsiteX557" fmla="*/ 9869487 w 11698287"/>
              <a:gd name="connsiteY557" fmla="*/ 1920522 h 4397022"/>
              <a:gd name="connsiteX558" fmla="*/ 9869487 w 11698287"/>
              <a:gd name="connsiteY558" fmla="*/ 1463322 h 4397022"/>
              <a:gd name="connsiteX559" fmla="*/ 9913937 w 11698287"/>
              <a:gd name="connsiteY559" fmla="*/ 1234722 h 4397022"/>
              <a:gd name="connsiteX560" fmla="*/ 9894887 w 11698287"/>
              <a:gd name="connsiteY560" fmla="*/ 1190272 h 4397022"/>
              <a:gd name="connsiteX561" fmla="*/ 9939337 w 11698287"/>
              <a:gd name="connsiteY561" fmla="*/ 1145822 h 4397022"/>
              <a:gd name="connsiteX562" fmla="*/ 9825037 w 11698287"/>
              <a:gd name="connsiteY562" fmla="*/ 1056922 h 4397022"/>
              <a:gd name="connsiteX563" fmla="*/ 9805987 w 11698287"/>
              <a:gd name="connsiteY563" fmla="*/ 910872 h 4397022"/>
              <a:gd name="connsiteX564" fmla="*/ 9774237 w 11698287"/>
              <a:gd name="connsiteY564" fmla="*/ 879122 h 4397022"/>
              <a:gd name="connsiteX565" fmla="*/ 9755187 w 11698287"/>
              <a:gd name="connsiteY565" fmla="*/ 802922 h 4397022"/>
              <a:gd name="connsiteX566" fmla="*/ 9780587 w 11698287"/>
              <a:gd name="connsiteY566" fmla="*/ 777522 h 4397022"/>
              <a:gd name="connsiteX567" fmla="*/ 9767887 w 11698287"/>
              <a:gd name="connsiteY567" fmla="*/ 714022 h 4397022"/>
              <a:gd name="connsiteX568" fmla="*/ 9932987 w 11698287"/>
              <a:gd name="connsiteY568" fmla="*/ 510822 h 4397022"/>
              <a:gd name="connsiteX569" fmla="*/ 10136187 w 11698287"/>
              <a:gd name="connsiteY569" fmla="*/ 675922 h 4397022"/>
              <a:gd name="connsiteX570" fmla="*/ 11171237 w 11698287"/>
              <a:gd name="connsiteY570" fmla="*/ 186972 h 4397022"/>
              <a:gd name="connsiteX571" fmla="*/ 11285537 w 11698287"/>
              <a:gd name="connsiteY571" fmla="*/ 402872 h 4397022"/>
              <a:gd name="connsiteX572" fmla="*/ 11342687 w 11698287"/>
              <a:gd name="connsiteY572" fmla="*/ 529872 h 4397022"/>
              <a:gd name="connsiteX573" fmla="*/ 11260137 w 11698287"/>
              <a:gd name="connsiteY573" fmla="*/ 580672 h 4397022"/>
              <a:gd name="connsiteX574" fmla="*/ 11215687 w 11698287"/>
              <a:gd name="connsiteY574" fmla="*/ 574322 h 4397022"/>
              <a:gd name="connsiteX575" fmla="*/ 11209337 w 11698287"/>
              <a:gd name="connsiteY575" fmla="*/ 536222 h 4397022"/>
              <a:gd name="connsiteX576" fmla="*/ 11164887 w 11698287"/>
              <a:gd name="connsiteY576" fmla="*/ 606072 h 4397022"/>
              <a:gd name="connsiteX577" fmla="*/ 11222037 w 11698287"/>
              <a:gd name="connsiteY577" fmla="*/ 714022 h 4397022"/>
              <a:gd name="connsiteX578" fmla="*/ 11349037 w 11698287"/>
              <a:gd name="connsiteY578" fmla="*/ 752122 h 4397022"/>
              <a:gd name="connsiteX579" fmla="*/ 11406187 w 11698287"/>
              <a:gd name="connsiteY579" fmla="*/ 904522 h 4397022"/>
              <a:gd name="connsiteX580" fmla="*/ 11406187 w 11698287"/>
              <a:gd name="connsiteY580" fmla="*/ 1152172 h 4397022"/>
              <a:gd name="connsiteX581" fmla="*/ 11425237 w 11698287"/>
              <a:gd name="connsiteY581" fmla="*/ 1329972 h 4397022"/>
              <a:gd name="connsiteX582" fmla="*/ 11418887 w 11698287"/>
              <a:gd name="connsiteY582" fmla="*/ 1698272 h 4397022"/>
              <a:gd name="connsiteX583" fmla="*/ 11437937 w 11698287"/>
              <a:gd name="connsiteY583" fmla="*/ 1850672 h 4397022"/>
              <a:gd name="connsiteX584" fmla="*/ 11425237 w 11698287"/>
              <a:gd name="connsiteY584" fmla="*/ 1920522 h 4397022"/>
              <a:gd name="connsiteX585" fmla="*/ 11577637 w 11698287"/>
              <a:gd name="connsiteY585" fmla="*/ 2257072 h 4397022"/>
              <a:gd name="connsiteX586" fmla="*/ 11698287 w 11698287"/>
              <a:gd name="connsiteY586" fmla="*/ 2472972 h 4397022"/>
              <a:gd name="connsiteX587" fmla="*/ 11679237 w 11698287"/>
              <a:gd name="connsiteY587" fmla="*/ 2511072 h 4397022"/>
              <a:gd name="connsiteX588" fmla="*/ 11545887 w 11698287"/>
              <a:gd name="connsiteY588" fmla="*/ 2568222 h 4397022"/>
              <a:gd name="connsiteX589" fmla="*/ 11425237 w 11698287"/>
              <a:gd name="connsiteY589" fmla="*/ 2644422 h 4397022"/>
              <a:gd name="connsiteX590" fmla="*/ 11380787 w 11698287"/>
              <a:gd name="connsiteY590" fmla="*/ 3012722 h 4397022"/>
              <a:gd name="connsiteX591" fmla="*/ 11393487 w 11698287"/>
              <a:gd name="connsiteY591" fmla="*/ 3241322 h 4397022"/>
              <a:gd name="connsiteX592" fmla="*/ 11501437 w 11698287"/>
              <a:gd name="connsiteY592" fmla="*/ 3311172 h 4397022"/>
              <a:gd name="connsiteX593" fmla="*/ 11488737 w 11698287"/>
              <a:gd name="connsiteY593" fmla="*/ 3330222 h 4397022"/>
              <a:gd name="connsiteX594" fmla="*/ 11355387 w 11698287"/>
              <a:gd name="connsiteY594" fmla="*/ 3330222 h 4397022"/>
              <a:gd name="connsiteX595" fmla="*/ 11291887 w 11698287"/>
              <a:gd name="connsiteY595" fmla="*/ 3298472 h 4397022"/>
              <a:gd name="connsiteX596" fmla="*/ 11241087 w 11698287"/>
              <a:gd name="connsiteY596" fmla="*/ 3139722 h 4397022"/>
              <a:gd name="connsiteX597" fmla="*/ 11177587 w 11698287"/>
              <a:gd name="connsiteY597" fmla="*/ 3247672 h 4397022"/>
              <a:gd name="connsiteX598" fmla="*/ 11177587 w 11698287"/>
              <a:gd name="connsiteY598" fmla="*/ 3076222 h 4397022"/>
              <a:gd name="connsiteX599" fmla="*/ 11260137 w 11698287"/>
              <a:gd name="connsiteY599" fmla="*/ 2968272 h 4397022"/>
              <a:gd name="connsiteX600" fmla="*/ 11272837 w 11698287"/>
              <a:gd name="connsiteY600" fmla="*/ 2923822 h 4397022"/>
              <a:gd name="connsiteX601" fmla="*/ 11272837 w 11698287"/>
              <a:gd name="connsiteY601" fmla="*/ 2739672 h 4397022"/>
              <a:gd name="connsiteX602" fmla="*/ 11215687 w 11698287"/>
              <a:gd name="connsiteY602" fmla="*/ 2466622 h 4397022"/>
              <a:gd name="connsiteX603" fmla="*/ 10987087 w 11698287"/>
              <a:gd name="connsiteY603" fmla="*/ 2466622 h 4397022"/>
              <a:gd name="connsiteX604" fmla="*/ 10987087 w 11698287"/>
              <a:gd name="connsiteY604" fmla="*/ 2657122 h 4397022"/>
              <a:gd name="connsiteX605" fmla="*/ 10955337 w 11698287"/>
              <a:gd name="connsiteY605" fmla="*/ 2936522 h 4397022"/>
              <a:gd name="connsiteX606" fmla="*/ 10961687 w 11698287"/>
              <a:gd name="connsiteY606" fmla="*/ 3063522 h 4397022"/>
              <a:gd name="connsiteX607" fmla="*/ 11025187 w 11698287"/>
              <a:gd name="connsiteY607" fmla="*/ 3298472 h 4397022"/>
              <a:gd name="connsiteX608" fmla="*/ 10961687 w 11698287"/>
              <a:gd name="connsiteY608" fmla="*/ 3330222 h 4397022"/>
              <a:gd name="connsiteX609" fmla="*/ 10879137 w 11698287"/>
              <a:gd name="connsiteY609" fmla="*/ 3311172 h 4397022"/>
              <a:gd name="connsiteX610" fmla="*/ 10866437 w 11698287"/>
              <a:gd name="connsiteY610" fmla="*/ 3196872 h 4397022"/>
              <a:gd name="connsiteX611" fmla="*/ 10853737 w 11698287"/>
              <a:gd name="connsiteY611" fmla="*/ 3184172 h 4397022"/>
              <a:gd name="connsiteX612" fmla="*/ 10841037 w 11698287"/>
              <a:gd name="connsiteY612" fmla="*/ 3107972 h 4397022"/>
              <a:gd name="connsiteX613" fmla="*/ 10866437 w 11698287"/>
              <a:gd name="connsiteY613" fmla="*/ 3038122 h 4397022"/>
              <a:gd name="connsiteX614" fmla="*/ 10866437 w 11698287"/>
              <a:gd name="connsiteY614" fmla="*/ 3006372 h 4397022"/>
              <a:gd name="connsiteX615" fmla="*/ 10815637 w 11698287"/>
              <a:gd name="connsiteY615" fmla="*/ 2472972 h 4397022"/>
              <a:gd name="connsiteX616" fmla="*/ 10714037 w 11698287"/>
              <a:gd name="connsiteY616" fmla="*/ 2472972 h 4397022"/>
              <a:gd name="connsiteX617" fmla="*/ 10739437 w 11698287"/>
              <a:gd name="connsiteY617" fmla="*/ 1952272 h 4397022"/>
              <a:gd name="connsiteX618" fmla="*/ 10682287 w 11698287"/>
              <a:gd name="connsiteY618" fmla="*/ 1882422 h 4397022"/>
              <a:gd name="connsiteX619" fmla="*/ 10682287 w 11698287"/>
              <a:gd name="connsiteY619" fmla="*/ 1329972 h 4397022"/>
              <a:gd name="connsiteX620" fmla="*/ 10701337 w 11698287"/>
              <a:gd name="connsiteY620" fmla="*/ 910872 h 4397022"/>
              <a:gd name="connsiteX621" fmla="*/ 10701337 w 11698287"/>
              <a:gd name="connsiteY621" fmla="*/ 821972 h 4397022"/>
              <a:gd name="connsiteX622" fmla="*/ 10739437 w 11698287"/>
              <a:gd name="connsiteY622" fmla="*/ 701322 h 4397022"/>
              <a:gd name="connsiteX623" fmla="*/ 10923587 w 11698287"/>
              <a:gd name="connsiteY623" fmla="*/ 618772 h 4397022"/>
              <a:gd name="connsiteX624" fmla="*/ 11006137 w 11698287"/>
              <a:gd name="connsiteY624" fmla="*/ 548922 h 4397022"/>
              <a:gd name="connsiteX625" fmla="*/ 10999787 w 11698287"/>
              <a:gd name="connsiteY625" fmla="*/ 523522 h 4397022"/>
              <a:gd name="connsiteX626" fmla="*/ 10974387 w 11698287"/>
              <a:gd name="connsiteY626" fmla="*/ 536222 h 4397022"/>
              <a:gd name="connsiteX627" fmla="*/ 10904537 w 11698287"/>
              <a:gd name="connsiteY627" fmla="*/ 498122 h 4397022"/>
              <a:gd name="connsiteX628" fmla="*/ 10955337 w 11698287"/>
              <a:gd name="connsiteY628" fmla="*/ 358422 h 4397022"/>
              <a:gd name="connsiteX629" fmla="*/ 11075987 w 11698287"/>
              <a:gd name="connsiteY629" fmla="*/ 186972 h 4397022"/>
              <a:gd name="connsiteX630" fmla="*/ 11171237 w 11698287"/>
              <a:gd name="connsiteY630" fmla="*/ 186972 h 4397022"/>
              <a:gd name="connsiteX631" fmla="*/ 9120187 w 11698287"/>
              <a:gd name="connsiteY631" fmla="*/ 180622 h 4397022"/>
              <a:gd name="connsiteX632" fmla="*/ 9170987 w 11698287"/>
              <a:gd name="connsiteY632" fmla="*/ 460022 h 4397022"/>
              <a:gd name="connsiteX633" fmla="*/ 9253537 w 11698287"/>
              <a:gd name="connsiteY633" fmla="*/ 694972 h 4397022"/>
              <a:gd name="connsiteX634" fmla="*/ 9291637 w 11698287"/>
              <a:gd name="connsiteY634" fmla="*/ 968022 h 4397022"/>
              <a:gd name="connsiteX635" fmla="*/ 9285287 w 11698287"/>
              <a:gd name="connsiteY635" fmla="*/ 1012472 h 4397022"/>
              <a:gd name="connsiteX636" fmla="*/ 9259887 w 11698287"/>
              <a:gd name="connsiteY636" fmla="*/ 1075972 h 4397022"/>
              <a:gd name="connsiteX637" fmla="*/ 9253537 w 11698287"/>
              <a:gd name="connsiteY637" fmla="*/ 1241072 h 4397022"/>
              <a:gd name="connsiteX638" fmla="*/ 9209087 w 11698287"/>
              <a:gd name="connsiteY638" fmla="*/ 1272822 h 4397022"/>
              <a:gd name="connsiteX639" fmla="*/ 9145587 w 11698287"/>
              <a:gd name="connsiteY639" fmla="*/ 1253772 h 4397022"/>
              <a:gd name="connsiteX640" fmla="*/ 9151937 w 11698287"/>
              <a:gd name="connsiteY640" fmla="*/ 1298222 h 4397022"/>
              <a:gd name="connsiteX641" fmla="*/ 9196387 w 11698287"/>
              <a:gd name="connsiteY641" fmla="*/ 1653822 h 4397022"/>
              <a:gd name="connsiteX642" fmla="*/ 9209087 w 11698287"/>
              <a:gd name="connsiteY642" fmla="*/ 1850672 h 4397022"/>
              <a:gd name="connsiteX643" fmla="*/ 9170987 w 11698287"/>
              <a:gd name="connsiteY643" fmla="*/ 1844322 h 4397022"/>
              <a:gd name="connsiteX644" fmla="*/ 9139237 w 11698287"/>
              <a:gd name="connsiteY644" fmla="*/ 1888772 h 4397022"/>
              <a:gd name="connsiteX645" fmla="*/ 9056687 w 11698287"/>
              <a:gd name="connsiteY645" fmla="*/ 2333272 h 4397022"/>
              <a:gd name="connsiteX646" fmla="*/ 9037637 w 11698287"/>
              <a:gd name="connsiteY646" fmla="*/ 2453922 h 4397022"/>
              <a:gd name="connsiteX647" fmla="*/ 9056687 w 11698287"/>
              <a:gd name="connsiteY647" fmla="*/ 2593622 h 4397022"/>
              <a:gd name="connsiteX648" fmla="*/ 9063037 w 11698287"/>
              <a:gd name="connsiteY648" fmla="*/ 2885722 h 4397022"/>
              <a:gd name="connsiteX649" fmla="*/ 9120187 w 11698287"/>
              <a:gd name="connsiteY649" fmla="*/ 3101622 h 4397022"/>
              <a:gd name="connsiteX650" fmla="*/ 9158287 w 11698287"/>
              <a:gd name="connsiteY650" fmla="*/ 3247672 h 4397022"/>
              <a:gd name="connsiteX651" fmla="*/ 9221787 w 11698287"/>
              <a:gd name="connsiteY651" fmla="*/ 3387372 h 4397022"/>
              <a:gd name="connsiteX652" fmla="*/ 9202737 w 11698287"/>
              <a:gd name="connsiteY652" fmla="*/ 3444522 h 4397022"/>
              <a:gd name="connsiteX653" fmla="*/ 9113837 w 11698287"/>
              <a:gd name="connsiteY653" fmla="*/ 3457222 h 4397022"/>
              <a:gd name="connsiteX654" fmla="*/ 9043987 w 11698287"/>
              <a:gd name="connsiteY654" fmla="*/ 3431822 h 4397022"/>
              <a:gd name="connsiteX655" fmla="*/ 9005887 w 11698287"/>
              <a:gd name="connsiteY655" fmla="*/ 3184172 h 4397022"/>
              <a:gd name="connsiteX656" fmla="*/ 9012237 w 11698287"/>
              <a:gd name="connsiteY656" fmla="*/ 3133372 h 4397022"/>
              <a:gd name="connsiteX657" fmla="*/ 8891587 w 11698287"/>
              <a:gd name="connsiteY657" fmla="*/ 2663472 h 4397022"/>
              <a:gd name="connsiteX658" fmla="*/ 8599487 w 11698287"/>
              <a:gd name="connsiteY658" fmla="*/ 3228622 h 4397022"/>
              <a:gd name="connsiteX659" fmla="*/ 8612187 w 11698287"/>
              <a:gd name="connsiteY659" fmla="*/ 3285772 h 4397022"/>
              <a:gd name="connsiteX660" fmla="*/ 8548687 w 11698287"/>
              <a:gd name="connsiteY660" fmla="*/ 3381022 h 4397022"/>
              <a:gd name="connsiteX661" fmla="*/ 8466137 w 11698287"/>
              <a:gd name="connsiteY661" fmla="*/ 3317522 h 4397022"/>
              <a:gd name="connsiteX662" fmla="*/ 8453437 w 11698287"/>
              <a:gd name="connsiteY662" fmla="*/ 3209572 h 4397022"/>
              <a:gd name="connsiteX663" fmla="*/ 8472487 w 11698287"/>
              <a:gd name="connsiteY663" fmla="*/ 3044472 h 4397022"/>
              <a:gd name="connsiteX664" fmla="*/ 8580437 w 11698287"/>
              <a:gd name="connsiteY664" fmla="*/ 2942872 h 4397022"/>
              <a:gd name="connsiteX665" fmla="*/ 8720137 w 11698287"/>
              <a:gd name="connsiteY665" fmla="*/ 2612672 h 4397022"/>
              <a:gd name="connsiteX666" fmla="*/ 8859837 w 11698287"/>
              <a:gd name="connsiteY666" fmla="*/ 2307872 h 4397022"/>
              <a:gd name="connsiteX667" fmla="*/ 8751887 w 11698287"/>
              <a:gd name="connsiteY667" fmla="*/ 2047522 h 4397022"/>
              <a:gd name="connsiteX668" fmla="*/ 8523287 w 11698287"/>
              <a:gd name="connsiteY668" fmla="*/ 2104672 h 4397022"/>
              <a:gd name="connsiteX669" fmla="*/ 8269288 w 11698287"/>
              <a:gd name="connsiteY669" fmla="*/ 2060222 h 4397022"/>
              <a:gd name="connsiteX670" fmla="*/ 8148638 w 11698287"/>
              <a:gd name="connsiteY670" fmla="*/ 1958622 h 4397022"/>
              <a:gd name="connsiteX671" fmla="*/ 8142288 w 11698287"/>
              <a:gd name="connsiteY671" fmla="*/ 1920522 h 4397022"/>
              <a:gd name="connsiteX672" fmla="*/ 8339138 w 11698287"/>
              <a:gd name="connsiteY672" fmla="*/ 1456972 h 4397022"/>
              <a:gd name="connsiteX673" fmla="*/ 8364538 w 11698287"/>
              <a:gd name="connsiteY673" fmla="*/ 1437922 h 4397022"/>
              <a:gd name="connsiteX674" fmla="*/ 8377238 w 11698287"/>
              <a:gd name="connsiteY674" fmla="*/ 1393472 h 4397022"/>
              <a:gd name="connsiteX675" fmla="*/ 8447087 w 11698287"/>
              <a:gd name="connsiteY675" fmla="*/ 1234722 h 4397022"/>
              <a:gd name="connsiteX676" fmla="*/ 8485187 w 11698287"/>
              <a:gd name="connsiteY676" fmla="*/ 1177572 h 4397022"/>
              <a:gd name="connsiteX677" fmla="*/ 8491537 w 11698287"/>
              <a:gd name="connsiteY677" fmla="*/ 1145822 h 4397022"/>
              <a:gd name="connsiteX678" fmla="*/ 8529637 w 11698287"/>
              <a:gd name="connsiteY678" fmla="*/ 910872 h 4397022"/>
              <a:gd name="connsiteX679" fmla="*/ 8535987 w 11698287"/>
              <a:gd name="connsiteY679" fmla="*/ 815622 h 4397022"/>
              <a:gd name="connsiteX680" fmla="*/ 8593137 w 11698287"/>
              <a:gd name="connsiteY680" fmla="*/ 637822 h 4397022"/>
              <a:gd name="connsiteX681" fmla="*/ 8847137 w 11698287"/>
              <a:gd name="connsiteY681" fmla="*/ 479072 h 4397022"/>
              <a:gd name="connsiteX682" fmla="*/ 8834437 w 11698287"/>
              <a:gd name="connsiteY682" fmla="*/ 453672 h 4397022"/>
              <a:gd name="connsiteX683" fmla="*/ 8802687 w 11698287"/>
              <a:gd name="connsiteY683" fmla="*/ 390172 h 4397022"/>
              <a:gd name="connsiteX684" fmla="*/ 8783637 w 11698287"/>
              <a:gd name="connsiteY684" fmla="*/ 212372 h 4397022"/>
              <a:gd name="connsiteX685" fmla="*/ 8885237 w 11698287"/>
              <a:gd name="connsiteY685" fmla="*/ 66322 h 4397022"/>
              <a:gd name="connsiteX686" fmla="*/ 8967787 w 11698287"/>
              <a:gd name="connsiteY686" fmla="*/ 59972 h 4397022"/>
              <a:gd name="connsiteX687" fmla="*/ 9120187 w 11698287"/>
              <a:gd name="connsiteY687" fmla="*/ 180622 h 4397022"/>
              <a:gd name="connsiteX688" fmla="*/ 1004888 w 11698287"/>
              <a:gd name="connsiteY688" fmla="*/ 2822 h 4397022"/>
              <a:gd name="connsiteX689" fmla="*/ 1144588 w 11698287"/>
              <a:gd name="connsiteY689" fmla="*/ 199672 h 4397022"/>
              <a:gd name="connsiteX690" fmla="*/ 1131888 w 11698287"/>
              <a:gd name="connsiteY690" fmla="*/ 282222 h 4397022"/>
              <a:gd name="connsiteX691" fmla="*/ 1144588 w 11698287"/>
              <a:gd name="connsiteY691" fmla="*/ 320322 h 4397022"/>
              <a:gd name="connsiteX692" fmla="*/ 1125538 w 11698287"/>
              <a:gd name="connsiteY692" fmla="*/ 383822 h 4397022"/>
              <a:gd name="connsiteX693" fmla="*/ 1042988 w 11698287"/>
              <a:gd name="connsiteY693" fmla="*/ 631472 h 4397022"/>
              <a:gd name="connsiteX694" fmla="*/ 801688 w 11698287"/>
              <a:gd name="connsiteY694" fmla="*/ 504472 h 4397022"/>
              <a:gd name="connsiteX695" fmla="*/ 769938 w 11698287"/>
              <a:gd name="connsiteY695" fmla="*/ 434622 h 4397022"/>
              <a:gd name="connsiteX696" fmla="*/ 725488 w 11698287"/>
              <a:gd name="connsiteY696" fmla="*/ 402872 h 4397022"/>
              <a:gd name="connsiteX697" fmla="*/ 706438 w 11698287"/>
              <a:gd name="connsiteY697" fmla="*/ 320322 h 4397022"/>
              <a:gd name="connsiteX698" fmla="*/ 731838 w 11698287"/>
              <a:gd name="connsiteY698" fmla="*/ 275872 h 4397022"/>
              <a:gd name="connsiteX699" fmla="*/ 719138 w 11698287"/>
              <a:gd name="connsiteY699" fmla="*/ 206022 h 4397022"/>
              <a:gd name="connsiteX700" fmla="*/ 846138 w 11698287"/>
              <a:gd name="connsiteY700" fmla="*/ 2822 h 4397022"/>
              <a:gd name="connsiteX701" fmla="*/ 922338 w 11698287"/>
              <a:gd name="connsiteY701" fmla="*/ 2822 h 4397022"/>
              <a:gd name="connsiteX702" fmla="*/ 1004888 w 11698287"/>
              <a:gd name="connsiteY702" fmla="*/ 2822 h 439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</a:cxnLst>
            <a:rect l="l" t="t" r="r" b="b"/>
            <a:pathLst>
              <a:path w="11698287" h="4397022">
                <a:moveTo>
                  <a:pt x="6021388" y="3438172"/>
                </a:moveTo>
                <a:lnTo>
                  <a:pt x="6021388" y="3539772"/>
                </a:lnTo>
                <a:cubicBezTo>
                  <a:pt x="6027738" y="3615972"/>
                  <a:pt x="6046788" y="3736622"/>
                  <a:pt x="6046788" y="3755672"/>
                </a:cubicBezTo>
                <a:cubicBezTo>
                  <a:pt x="6046788" y="3857272"/>
                  <a:pt x="6021388" y="3838222"/>
                  <a:pt x="5894388" y="3895372"/>
                </a:cubicBezTo>
                <a:lnTo>
                  <a:pt x="5824538" y="3000022"/>
                </a:lnTo>
                <a:lnTo>
                  <a:pt x="5824538" y="2866672"/>
                </a:lnTo>
                <a:cubicBezTo>
                  <a:pt x="5830888" y="2853972"/>
                  <a:pt x="5830888" y="2834922"/>
                  <a:pt x="5837238" y="2822222"/>
                </a:cubicBezTo>
                <a:lnTo>
                  <a:pt x="6021388" y="3438172"/>
                </a:lnTo>
                <a:close/>
                <a:moveTo>
                  <a:pt x="3748088" y="1996722"/>
                </a:moveTo>
                <a:cubicBezTo>
                  <a:pt x="3741738" y="2015772"/>
                  <a:pt x="3735388" y="2041172"/>
                  <a:pt x="3735388" y="2060222"/>
                </a:cubicBezTo>
                <a:cubicBezTo>
                  <a:pt x="3735388" y="2072922"/>
                  <a:pt x="3741738" y="2091972"/>
                  <a:pt x="3754438" y="2111022"/>
                </a:cubicBezTo>
                <a:cubicBezTo>
                  <a:pt x="3760788" y="2111022"/>
                  <a:pt x="3767138" y="2098322"/>
                  <a:pt x="3786188" y="2098322"/>
                </a:cubicBezTo>
                <a:cubicBezTo>
                  <a:pt x="3798888" y="2098322"/>
                  <a:pt x="3811588" y="2111022"/>
                  <a:pt x="3817938" y="2111022"/>
                </a:cubicBezTo>
                <a:cubicBezTo>
                  <a:pt x="3830638" y="2130072"/>
                  <a:pt x="3836988" y="2149122"/>
                  <a:pt x="3836988" y="2168172"/>
                </a:cubicBezTo>
                <a:cubicBezTo>
                  <a:pt x="3881438" y="2409472"/>
                  <a:pt x="3944938" y="2593622"/>
                  <a:pt x="3944938" y="2815872"/>
                </a:cubicBezTo>
                <a:cubicBezTo>
                  <a:pt x="3944938" y="2834922"/>
                  <a:pt x="3938588" y="2911122"/>
                  <a:pt x="3938588" y="2955572"/>
                </a:cubicBezTo>
                <a:cubicBezTo>
                  <a:pt x="3913188" y="2993672"/>
                  <a:pt x="3830638" y="3012722"/>
                  <a:pt x="3792538" y="3025422"/>
                </a:cubicBezTo>
                <a:cubicBezTo>
                  <a:pt x="3779838" y="3019072"/>
                  <a:pt x="3773488" y="3006372"/>
                  <a:pt x="3767138" y="2993672"/>
                </a:cubicBezTo>
                <a:cubicBezTo>
                  <a:pt x="3709988" y="2974622"/>
                  <a:pt x="3659188" y="2987322"/>
                  <a:pt x="3627438" y="2949222"/>
                </a:cubicBezTo>
                <a:cubicBezTo>
                  <a:pt x="3589338" y="2904772"/>
                  <a:pt x="3544888" y="2822222"/>
                  <a:pt x="3544888" y="2803172"/>
                </a:cubicBezTo>
                <a:cubicBezTo>
                  <a:pt x="3544888" y="2790472"/>
                  <a:pt x="3551238" y="2771422"/>
                  <a:pt x="3551238" y="2758722"/>
                </a:cubicBezTo>
                <a:cubicBezTo>
                  <a:pt x="3557588" y="2733322"/>
                  <a:pt x="3551238" y="2682522"/>
                  <a:pt x="3551238" y="2669822"/>
                </a:cubicBezTo>
                <a:cubicBezTo>
                  <a:pt x="3551238" y="2650772"/>
                  <a:pt x="3557588" y="2574572"/>
                  <a:pt x="3563938" y="2530122"/>
                </a:cubicBezTo>
                <a:cubicBezTo>
                  <a:pt x="3544888" y="2485672"/>
                  <a:pt x="3627438" y="2428522"/>
                  <a:pt x="3614738" y="2384072"/>
                </a:cubicBezTo>
                <a:cubicBezTo>
                  <a:pt x="3652838" y="2257072"/>
                  <a:pt x="3690938" y="2123722"/>
                  <a:pt x="3729038" y="1996722"/>
                </a:cubicBezTo>
                <a:lnTo>
                  <a:pt x="3748088" y="1996722"/>
                </a:lnTo>
                <a:close/>
                <a:moveTo>
                  <a:pt x="11558587" y="2276122"/>
                </a:moveTo>
                <a:cubicBezTo>
                  <a:pt x="11558587" y="2295172"/>
                  <a:pt x="11533187" y="2307872"/>
                  <a:pt x="11514137" y="2320572"/>
                </a:cubicBezTo>
                <a:cubicBezTo>
                  <a:pt x="11469687" y="2199922"/>
                  <a:pt x="11450637" y="2072922"/>
                  <a:pt x="11431587" y="1945922"/>
                </a:cubicBezTo>
                <a:cubicBezTo>
                  <a:pt x="11463337" y="2003072"/>
                  <a:pt x="11558587" y="2257072"/>
                  <a:pt x="11558587" y="2276122"/>
                </a:cubicBezTo>
                <a:close/>
                <a:moveTo>
                  <a:pt x="9532937" y="2066572"/>
                </a:moveTo>
                <a:cubicBezTo>
                  <a:pt x="9526587" y="2034822"/>
                  <a:pt x="9520237" y="1977672"/>
                  <a:pt x="9520237" y="1964972"/>
                </a:cubicBezTo>
                <a:cubicBezTo>
                  <a:pt x="9520237" y="1945922"/>
                  <a:pt x="9526587" y="1901472"/>
                  <a:pt x="9532937" y="1876072"/>
                </a:cubicBezTo>
                <a:cubicBezTo>
                  <a:pt x="9532937" y="1895122"/>
                  <a:pt x="9539287" y="1914172"/>
                  <a:pt x="9532937" y="2066572"/>
                </a:cubicBezTo>
                <a:close/>
                <a:moveTo>
                  <a:pt x="10383837" y="1964972"/>
                </a:moveTo>
                <a:cubicBezTo>
                  <a:pt x="10383837" y="2003072"/>
                  <a:pt x="10377487" y="2085622"/>
                  <a:pt x="10352087" y="2111022"/>
                </a:cubicBezTo>
                <a:cubicBezTo>
                  <a:pt x="10358437" y="1907822"/>
                  <a:pt x="10358437" y="1882422"/>
                  <a:pt x="10358437" y="1863372"/>
                </a:cubicBezTo>
                <a:cubicBezTo>
                  <a:pt x="10383837" y="1901472"/>
                  <a:pt x="10383837" y="1926872"/>
                  <a:pt x="10383837" y="1964972"/>
                </a:cubicBezTo>
                <a:close/>
                <a:moveTo>
                  <a:pt x="8542337" y="1285522"/>
                </a:moveTo>
                <a:cubicBezTo>
                  <a:pt x="8555037" y="1285522"/>
                  <a:pt x="8605837" y="1247422"/>
                  <a:pt x="8637587" y="1222022"/>
                </a:cubicBezTo>
                <a:lnTo>
                  <a:pt x="8637587" y="1285522"/>
                </a:lnTo>
                <a:cubicBezTo>
                  <a:pt x="8624887" y="1336322"/>
                  <a:pt x="8605837" y="1387122"/>
                  <a:pt x="8580437" y="1431572"/>
                </a:cubicBezTo>
                <a:cubicBezTo>
                  <a:pt x="8523287" y="1431572"/>
                  <a:pt x="8459787" y="1431572"/>
                  <a:pt x="8402637" y="1437922"/>
                </a:cubicBezTo>
                <a:cubicBezTo>
                  <a:pt x="8408987" y="1412522"/>
                  <a:pt x="8415337" y="1387122"/>
                  <a:pt x="8415337" y="1361722"/>
                </a:cubicBezTo>
                <a:cubicBezTo>
                  <a:pt x="8440737" y="1310922"/>
                  <a:pt x="8472487" y="1260122"/>
                  <a:pt x="8497887" y="1209322"/>
                </a:cubicBezTo>
                <a:cubicBezTo>
                  <a:pt x="8510587" y="1228372"/>
                  <a:pt x="8523287" y="1285522"/>
                  <a:pt x="8542337" y="1285522"/>
                </a:cubicBezTo>
                <a:close/>
                <a:moveTo>
                  <a:pt x="1449388" y="1209322"/>
                </a:moveTo>
                <a:cubicBezTo>
                  <a:pt x="1443038" y="1247422"/>
                  <a:pt x="1468438" y="1247422"/>
                  <a:pt x="1468438" y="1253772"/>
                </a:cubicBezTo>
                <a:cubicBezTo>
                  <a:pt x="1468438" y="1266472"/>
                  <a:pt x="1417638" y="1374422"/>
                  <a:pt x="1398588" y="1437922"/>
                </a:cubicBezTo>
                <a:lnTo>
                  <a:pt x="1373188" y="1437922"/>
                </a:lnTo>
                <a:lnTo>
                  <a:pt x="1373188" y="1342672"/>
                </a:lnTo>
                <a:cubicBezTo>
                  <a:pt x="1392238" y="1291872"/>
                  <a:pt x="1404938" y="1241072"/>
                  <a:pt x="1417638" y="1190272"/>
                </a:cubicBezTo>
                <a:cubicBezTo>
                  <a:pt x="1430338" y="1196622"/>
                  <a:pt x="1443038" y="1202972"/>
                  <a:pt x="1449388" y="1209322"/>
                </a:cubicBezTo>
                <a:close/>
                <a:moveTo>
                  <a:pt x="8694737" y="1177572"/>
                </a:moveTo>
                <a:cubicBezTo>
                  <a:pt x="8694737" y="1190272"/>
                  <a:pt x="8688387" y="1241072"/>
                  <a:pt x="8656637" y="1260122"/>
                </a:cubicBezTo>
                <a:lnTo>
                  <a:pt x="8656637" y="1183922"/>
                </a:lnTo>
                <a:cubicBezTo>
                  <a:pt x="8662987" y="1164872"/>
                  <a:pt x="8675687" y="1139472"/>
                  <a:pt x="8688387" y="1126772"/>
                </a:cubicBezTo>
                <a:cubicBezTo>
                  <a:pt x="8688387" y="1139472"/>
                  <a:pt x="8694737" y="1158522"/>
                  <a:pt x="8694737" y="1177572"/>
                </a:cubicBezTo>
                <a:close/>
                <a:moveTo>
                  <a:pt x="477838" y="1272822"/>
                </a:moveTo>
                <a:cubicBezTo>
                  <a:pt x="477838" y="1285522"/>
                  <a:pt x="471488" y="1317272"/>
                  <a:pt x="465138" y="1342672"/>
                </a:cubicBezTo>
                <a:cubicBezTo>
                  <a:pt x="439738" y="1329972"/>
                  <a:pt x="407988" y="1317272"/>
                  <a:pt x="388938" y="1298222"/>
                </a:cubicBezTo>
                <a:cubicBezTo>
                  <a:pt x="376238" y="1279172"/>
                  <a:pt x="376238" y="1260122"/>
                  <a:pt x="369888" y="1241072"/>
                </a:cubicBezTo>
                <a:cubicBezTo>
                  <a:pt x="369888" y="1228372"/>
                  <a:pt x="344488" y="1215672"/>
                  <a:pt x="344488" y="1202972"/>
                </a:cubicBezTo>
                <a:cubicBezTo>
                  <a:pt x="344488" y="1183922"/>
                  <a:pt x="376238" y="1133122"/>
                  <a:pt x="388938" y="1101372"/>
                </a:cubicBezTo>
                <a:cubicBezTo>
                  <a:pt x="414338" y="1107722"/>
                  <a:pt x="477838" y="1241072"/>
                  <a:pt x="477838" y="1272822"/>
                </a:cubicBezTo>
                <a:close/>
                <a:moveTo>
                  <a:pt x="11317287" y="1317272"/>
                </a:moveTo>
                <a:cubicBezTo>
                  <a:pt x="11298237" y="1310922"/>
                  <a:pt x="11279187" y="1253772"/>
                  <a:pt x="11279187" y="1241072"/>
                </a:cubicBezTo>
                <a:cubicBezTo>
                  <a:pt x="11279187" y="1222022"/>
                  <a:pt x="11291887" y="1145822"/>
                  <a:pt x="11298237" y="1095022"/>
                </a:cubicBezTo>
                <a:cubicBezTo>
                  <a:pt x="11304587" y="1164872"/>
                  <a:pt x="11310937" y="1241072"/>
                  <a:pt x="11317287" y="1317272"/>
                </a:cubicBezTo>
                <a:close/>
                <a:moveTo>
                  <a:pt x="10174287" y="1107722"/>
                </a:moveTo>
                <a:cubicBezTo>
                  <a:pt x="10218737" y="1139472"/>
                  <a:pt x="10282237" y="1164872"/>
                  <a:pt x="10339387" y="1177572"/>
                </a:cubicBezTo>
                <a:cubicBezTo>
                  <a:pt x="10390187" y="1190272"/>
                  <a:pt x="10472737" y="1171222"/>
                  <a:pt x="10498137" y="1253772"/>
                </a:cubicBezTo>
                <a:cubicBezTo>
                  <a:pt x="10517187" y="1291872"/>
                  <a:pt x="10510837" y="1349022"/>
                  <a:pt x="10510837" y="1393472"/>
                </a:cubicBezTo>
                <a:cubicBezTo>
                  <a:pt x="10517187" y="1469672"/>
                  <a:pt x="10529887" y="1552222"/>
                  <a:pt x="10542587" y="1634772"/>
                </a:cubicBezTo>
                <a:cubicBezTo>
                  <a:pt x="10555287" y="1723672"/>
                  <a:pt x="10618787" y="1895122"/>
                  <a:pt x="10618787" y="1907822"/>
                </a:cubicBezTo>
                <a:cubicBezTo>
                  <a:pt x="10618787" y="2047522"/>
                  <a:pt x="10510837" y="2288822"/>
                  <a:pt x="10466387" y="2365022"/>
                </a:cubicBezTo>
                <a:cubicBezTo>
                  <a:pt x="10460037" y="2377722"/>
                  <a:pt x="10440987" y="2396772"/>
                  <a:pt x="10421937" y="2403122"/>
                </a:cubicBezTo>
                <a:lnTo>
                  <a:pt x="10472737" y="2625372"/>
                </a:lnTo>
                <a:lnTo>
                  <a:pt x="10472737" y="2663472"/>
                </a:lnTo>
                <a:lnTo>
                  <a:pt x="10364787" y="2663472"/>
                </a:lnTo>
                <a:lnTo>
                  <a:pt x="10333037" y="3444522"/>
                </a:lnTo>
                <a:lnTo>
                  <a:pt x="10225087" y="4130322"/>
                </a:lnTo>
                <a:cubicBezTo>
                  <a:pt x="10244137" y="4174772"/>
                  <a:pt x="10269537" y="4231922"/>
                  <a:pt x="10269537" y="4250972"/>
                </a:cubicBezTo>
                <a:cubicBezTo>
                  <a:pt x="10269537" y="4308122"/>
                  <a:pt x="10225087" y="4308122"/>
                  <a:pt x="10199687" y="4308122"/>
                </a:cubicBezTo>
                <a:cubicBezTo>
                  <a:pt x="10142537" y="4308122"/>
                  <a:pt x="10104437" y="4289072"/>
                  <a:pt x="10034587" y="4231922"/>
                </a:cubicBezTo>
                <a:cubicBezTo>
                  <a:pt x="10034587" y="4219222"/>
                  <a:pt x="10028237" y="4200172"/>
                  <a:pt x="10028237" y="4187472"/>
                </a:cubicBezTo>
                <a:cubicBezTo>
                  <a:pt x="10028237" y="4168422"/>
                  <a:pt x="10040937" y="4162072"/>
                  <a:pt x="10040937" y="4143022"/>
                </a:cubicBezTo>
                <a:cubicBezTo>
                  <a:pt x="10040937" y="4130322"/>
                  <a:pt x="10021887" y="4092222"/>
                  <a:pt x="10015537" y="4066822"/>
                </a:cubicBezTo>
                <a:cubicBezTo>
                  <a:pt x="10009187" y="4028722"/>
                  <a:pt x="10009187" y="3958872"/>
                  <a:pt x="10009187" y="3939822"/>
                </a:cubicBezTo>
                <a:cubicBezTo>
                  <a:pt x="10009187" y="3927122"/>
                  <a:pt x="10034587" y="3755672"/>
                  <a:pt x="10053637" y="3660422"/>
                </a:cubicBezTo>
                <a:lnTo>
                  <a:pt x="10053637" y="3107972"/>
                </a:lnTo>
                <a:cubicBezTo>
                  <a:pt x="10047287" y="3044472"/>
                  <a:pt x="10047287" y="2961922"/>
                  <a:pt x="10028237" y="2898422"/>
                </a:cubicBezTo>
                <a:cubicBezTo>
                  <a:pt x="10009187" y="2803172"/>
                  <a:pt x="9971087" y="2714272"/>
                  <a:pt x="9952037" y="2625372"/>
                </a:cubicBezTo>
                <a:cubicBezTo>
                  <a:pt x="9894887" y="2853972"/>
                  <a:pt x="9825037" y="3076222"/>
                  <a:pt x="9793287" y="3298472"/>
                </a:cubicBezTo>
                <a:cubicBezTo>
                  <a:pt x="9767887" y="3488972"/>
                  <a:pt x="9704387" y="3685822"/>
                  <a:pt x="9647237" y="3882672"/>
                </a:cubicBezTo>
                <a:cubicBezTo>
                  <a:pt x="9640887" y="3901722"/>
                  <a:pt x="9628187" y="3920772"/>
                  <a:pt x="9628187" y="3939822"/>
                </a:cubicBezTo>
                <a:cubicBezTo>
                  <a:pt x="9628187" y="3952522"/>
                  <a:pt x="9653587" y="4003322"/>
                  <a:pt x="9653587" y="4016022"/>
                </a:cubicBezTo>
                <a:cubicBezTo>
                  <a:pt x="9653587" y="4035072"/>
                  <a:pt x="9596437" y="4098572"/>
                  <a:pt x="9590087" y="4149372"/>
                </a:cubicBezTo>
                <a:cubicBezTo>
                  <a:pt x="9583737" y="4162072"/>
                  <a:pt x="9596437" y="4181122"/>
                  <a:pt x="9596437" y="4193822"/>
                </a:cubicBezTo>
                <a:cubicBezTo>
                  <a:pt x="9596437" y="4212872"/>
                  <a:pt x="9596437" y="4231922"/>
                  <a:pt x="9583737" y="4238272"/>
                </a:cubicBezTo>
                <a:cubicBezTo>
                  <a:pt x="9520237" y="4270022"/>
                  <a:pt x="9475787" y="4301772"/>
                  <a:pt x="9405937" y="4301772"/>
                </a:cubicBezTo>
                <a:cubicBezTo>
                  <a:pt x="9380537" y="4301772"/>
                  <a:pt x="9355137" y="4308122"/>
                  <a:pt x="9329737" y="4263672"/>
                </a:cubicBezTo>
                <a:cubicBezTo>
                  <a:pt x="9361487" y="4212872"/>
                  <a:pt x="9418637" y="4193822"/>
                  <a:pt x="9418637" y="4149372"/>
                </a:cubicBezTo>
                <a:cubicBezTo>
                  <a:pt x="9418637" y="4136672"/>
                  <a:pt x="9374187" y="3946172"/>
                  <a:pt x="9374187" y="3933472"/>
                </a:cubicBezTo>
                <a:cubicBezTo>
                  <a:pt x="9374187" y="3914422"/>
                  <a:pt x="9418637" y="3482622"/>
                  <a:pt x="9444037" y="3254022"/>
                </a:cubicBezTo>
                <a:cubicBezTo>
                  <a:pt x="9463087" y="3076222"/>
                  <a:pt x="9475787" y="2892072"/>
                  <a:pt x="9488487" y="2650772"/>
                </a:cubicBezTo>
                <a:cubicBezTo>
                  <a:pt x="9469437" y="2650772"/>
                  <a:pt x="9444037" y="2650772"/>
                  <a:pt x="9431337" y="2638072"/>
                </a:cubicBezTo>
                <a:cubicBezTo>
                  <a:pt x="9393237" y="2612672"/>
                  <a:pt x="9336087" y="2561872"/>
                  <a:pt x="9336087" y="2542822"/>
                </a:cubicBezTo>
                <a:cubicBezTo>
                  <a:pt x="9336087" y="2530122"/>
                  <a:pt x="9463087" y="2390422"/>
                  <a:pt x="9463087" y="2377722"/>
                </a:cubicBezTo>
                <a:cubicBezTo>
                  <a:pt x="9463087" y="2358672"/>
                  <a:pt x="9450387" y="2333272"/>
                  <a:pt x="9431337" y="2333272"/>
                </a:cubicBezTo>
                <a:cubicBezTo>
                  <a:pt x="9418637" y="2333272"/>
                  <a:pt x="9412287" y="2345972"/>
                  <a:pt x="9399587" y="2345972"/>
                </a:cubicBezTo>
                <a:cubicBezTo>
                  <a:pt x="9380537" y="2345972"/>
                  <a:pt x="9380537" y="2339622"/>
                  <a:pt x="9367837" y="2333272"/>
                </a:cubicBezTo>
                <a:lnTo>
                  <a:pt x="9367837" y="2269772"/>
                </a:lnTo>
                <a:cubicBezTo>
                  <a:pt x="9361487" y="2225322"/>
                  <a:pt x="9355137" y="2174522"/>
                  <a:pt x="9342437" y="2136422"/>
                </a:cubicBezTo>
                <a:cubicBezTo>
                  <a:pt x="9329737" y="2091972"/>
                  <a:pt x="9297987" y="2015772"/>
                  <a:pt x="9297987" y="1996722"/>
                </a:cubicBezTo>
                <a:cubicBezTo>
                  <a:pt x="9297987" y="1984022"/>
                  <a:pt x="9310687" y="1958622"/>
                  <a:pt x="9310687" y="1945922"/>
                </a:cubicBezTo>
                <a:cubicBezTo>
                  <a:pt x="9310687" y="1926872"/>
                  <a:pt x="9291637" y="1926872"/>
                  <a:pt x="9291637" y="1907822"/>
                </a:cubicBezTo>
                <a:cubicBezTo>
                  <a:pt x="9291637" y="1895122"/>
                  <a:pt x="9310687" y="1895122"/>
                  <a:pt x="9310687" y="1857022"/>
                </a:cubicBezTo>
                <a:cubicBezTo>
                  <a:pt x="9323387" y="1831622"/>
                  <a:pt x="9323387" y="1806222"/>
                  <a:pt x="9329737" y="1780822"/>
                </a:cubicBezTo>
                <a:lnTo>
                  <a:pt x="9329737" y="1749072"/>
                </a:lnTo>
                <a:cubicBezTo>
                  <a:pt x="9342437" y="1603022"/>
                  <a:pt x="9418637" y="1425222"/>
                  <a:pt x="9418637" y="1285522"/>
                </a:cubicBezTo>
                <a:cubicBezTo>
                  <a:pt x="9418637" y="1272822"/>
                  <a:pt x="9412287" y="1247422"/>
                  <a:pt x="9424987" y="1234722"/>
                </a:cubicBezTo>
                <a:cubicBezTo>
                  <a:pt x="9450387" y="1190272"/>
                  <a:pt x="9526587" y="1177572"/>
                  <a:pt x="9564687" y="1164872"/>
                </a:cubicBezTo>
                <a:cubicBezTo>
                  <a:pt x="9634537" y="1139472"/>
                  <a:pt x="9723437" y="1114072"/>
                  <a:pt x="9799637" y="1082322"/>
                </a:cubicBezTo>
                <a:lnTo>
                  <a:pt x="9786937" y="1717322"/>
                </a:lnTo>
                <a:cubicBezTo>
                  <a:pt x="9774237" y="1831622"/>
                  <a:pt x="9736137" y="1945922"/>
                  <a:pt x="9672637" y="2060222"/>
                </a:cubicBezTo>
                <a:cubicBezTo>
                  <a:pt x="9717087" y="2091972"/>
                  <a:pt x="9805987" y="2085622"/>
                  <a:pt x="9863137" y="2098322"/>
                </a:cubicBezTo>
                <a:cubicBezTo>
                  <a:pt x="9850437" y="2111022"/>
                  <a:pt x="9850437" y="2123722"/>
                  <a:pt x="9850437" y="2136422"/>
                </a:cubicBezTo>
                <a:cubicBezTo>
                  <a:pt x="9850437" y="2149122"/>
                  <a:pt x="9850437" y="2168172"/>
                  <a:pt x="9869487" y="2187222"/>
                </a:cubicBezTo>
                <a:lnTo>
                  <a:pt x="10002837" y="2187222"/>
                </a:lnTo>
                <a:cubicBezTo>
                  <a:pt x="10028237" y="2180872"/>
                  <a:pt x="10028237" y="2149122"/>
                  <a:pt x="10028237" y="2136422"/>
                </a:cubicBezTo>
                <a:cubicBezTo>
                  <a:pt x="10028237" y="2123722"/>
                  <a:pt x="10021887" y="2111022"/>
                  <a:pt x="10015537" y="2098322"/>
                </a:cubicBezTo>
                <a:lnTo>
                  <a:pt x="10148887" y="2098322"/>
                </a:lnTo>
                <a:cubicBezTo>
                  <a:pt x="10174287" y="2091972"/>
                  <a:pt x="10199687" y="2091972"/>
                  <a:pt x="10225087" y="2085622"/>
                </a:cubicBezTo>
                <a:cubicBezTo>
                  <a:pt x="10129837" y="1907822"/>
                  <a:pt x="10098087" y="1793522"/>
                  <a:pt x="10098087" y="1641122"/>
                </a:cubicBezTo>
                <a:lnTo>
                  <a:pt x="10098087" y="1488722"/>
                </a:lnTo>
                <a:cubicBezTo>
                  <a:pt x="10104437" y="1444272"/>
                  <a:pt x="10110787" y="1393472"/>
                  <a:pt x="10117137" y="1349022"/>
                </a:cubicBezTo>
                <a:cubicBezTo>
                  <a:pt x="10117137" y="1222022"/>
                  <a:pt x="10110787" y="1082322"/>
                  <a:pt x="10104437" y="1063272"/>
                </a:cubicBezTo>
                <a:cubicBezTo>
                  <a:pt x="10123487" y="1075972"/>
                  <a:pt x="10148887" y="1095022"/>
                  <a:pt x="10174287" y="1107722"/>
                </a:cubicBezTo>
                <a:close/>
                <a:moveTo>
                  <a:pt x="10841037" y="961672"/>
                </a:moveTo>
                <a:cubicBezTo>
                  <a:pt x="10841037" y="974372"/>
                  <a:pt x="10828337" y="1025172"/>
                  <a:pt x="10828337" y="1037872"/>
                </a:cubicBezTo>
                <a:cubicBezTo>
                  <a:pt x="10828337" y="1114072"/>
                  <a:pt x="10879137" y="1126772"/>
                  <a:pt x="10879137" y="1196622"/>
                </a:cubicBezTo>
                <a:cubicBezTo>
                  <a:pt x="10879137" y="1304572"/>
                  <a:pt x="10777537" y="1609372"/>
                  <a:pt x="10764837" y="1672872"/>
                </a:cubicBezTo>
                <a:cubicBezTo>
                  <a:pt x="10758487" y="1641122"/>
                  <a:pt x="10758487" y="1609372"/>
                  <a:pt x="10752137" y="1577622"/>
                </a:cubicBezTo>
                <a:lnTo>
                  <a:pt x="10758487" y="1571272"/>
                </a:lnTo>
                <a:lnTo>
                  <a:pt x="10821987" y="942622"/>
                </a:lnTo>
                <a:cubicBezTo>
                  <a:pt x="10834687" y="948972"/>
                  <a:pt x="10841037" y="942622"/>
                  <a:pt x="10841037" y="961672"/>
                </a:cubicBezTo>
                <a:close/>
                <a:moveTo>
                  <a:pt x="5272088" y="796572"/>
                </a:moveTo>
                <a:cubicBezTo>
                  <a:pt x="5272088" y="961672"/>
                  <a:pt x="5202238" y="1037872"/>
                  <a:pt x="5202238" y="1075972"/>
                </a:cubicBezTo>
                <a:cubicBezTo>
                  <a:pt x="5202238" y="1088672"/>
                  <a:pt x="5227638" y="1145822"/>
                  <a:pt x="5259388" y="1164872"/>
                </a:cubicBezTo>
                <a:cubicBezTo>
                  <a:pt x="5278438" y="1183922"/>
                  <a:pt x="5316538" y="1177572"/>
                  <a:pt x="5341938" y="1190272"/>
                </a:cubicBezTo>
                <a:cubicBezTo>
                  <a:pt x="5392738" y="1209322"/>
                  <a:pt x="5500688" y="1215672"/>
                  <a:pt x="5526088" y="1291872"/>
                </a:cubicBezTo>
                <a:cubicBezTo>
                  <a:pt x="5551488" y="1355372"/>
                  <a:pt x="5526088" y="1431572"/>
                  <a:pt x="5570538" y="1501422"/>
                </a:cubicBezTo>
                <a:cubicBezTo>
                  <a:pt x="5583238" y="1495072"/>
                  <a:pt x="5659438" y="1431572"/>
                  <a:pt x="5659438" y="1406172"/>
                </a:cubicBezTo>
                <a:cubicBezTo>
                  <a:pt x="5659438" y="1393472"/>
                  <a:pt x="5614988" y="1349022"/>
                  <a:pt x="5608638" y="1323622"/>
                </a:cubicBezTo>
                <a:cubicBezTo>
                  <a:pt x="5595938" y="1285522"/>
                  <a:pt x="5589588" y="1222022"/>
                  <a:pt x="5589588" y="1202972"/>
                </a:cubicBezTo>
                <a:cubicBezTo>
                  <a:pt x="5589588" y="1114072"/>
                  <a:pt x="5672138" y="974372"/>
                  <a:pt x="5780088" y="974372"/>
                </a:cubicBezTo>
                <a:cubicBezTo>
                  <a:pt x="5830888" y="974372"/>
                  <a:pt x="5938838" y="1088672"/>
                  <a:pt x="5945188" y="1133122"/>
                </a:cubicBezTo>
                <a:cubicBezTo>
                  <a:pt x="5951538" y="1139472"/>
                  <a:pt x="5957888" y="1164872"/>
                  <a:pt x="5957888" y="1183922"/>
                </a:cubicBezTo>
                <a:cubicBezTo>
                  <a:pt x="5957888" y="1196622"/>
                  <a:pt x="5945188" y="1266472"/>
                  <a:pt x="5932488" y="1310922"/>
                </a:cubicBezTo>
                <a:cubicBezTo>
                  <a:pt x="5919788" y="1342672"/>
                  <a:pt x="5868988" y="1399822"/>
                  <a:pt x="5868988" y="1418872"/>
                </a:cubicBezTo>
                <a:cubicBezTo>
                  <a:pt x="5868988" y="1476022"/>
                  <a:pt x="5957888" y="1507772"/>
                  <a:pt x="6008688" y="1514122"/>
                </a:cubicBezTo>
                <a:cubicBezTo>
                  <a:pt x="6059488" y="1387122"/>
                  <a:pt x="6326188" y="1431572"/>
                  <a:pt x="6326188" y="1260122"/>
                </a:cubicBezTo>
                <a:cubicBezTo>
                  <a:pt x="6326188" y="1190272"/>
                  <a:pt x="6256338" y="1133122"/>
                  <a:pt x="6256338" y="1114072"/>
                </a:cubicBezTo>
                <a:lnTo>
                  <a:pt x="6256338" y="999772"/>
                </a:lnTo>
                <a:cubicBezTo>
                  <a:pt x="6288088" y="898172"/>
                  <a:pt x="6332538" y="860072"/>
                  <a:pt x="6408738" y="860072"/>
                </a:cubicBezTo>
                <a:cubicBezTo>
                  <a:pt x="6427788" y="860072"/>
                  <a:pt x="6478588" y="853722"/>
                  <a:pt x="6503988" y="879122"/>
                </a:cubicBezTo>
                <a:cubicBezTo>
                  <a:pt x="6561138" y="936272"/>
                  <a:pt x="6573838" y="1044222"/>
                  <a:pt x="6573838" y="1114072"/>
                </a:cubicBezTo>
                <a:cubicBezTo>
                  <a:pt x="6573838" y="1133122"/>
                  <a:pt x="6523038" y="1253772"/>
                  <a:pt x="6523038" y="1266472"/>
                </a:cubicBezTo>
                <a:cubicBezTo>
                  <a:pt x="6523038" y="1285522"/>
                  <a:pt x="6529388" y="1317272"/>
                  <a:pt x="6548438" y="1336322"/>
                </a:cubicBezTo>
                <a:cubicBezTo>
                  <a:pt x="6586538" y="1361722"/>
                  <a:pt x="6757988" y="1456972"/>
                  <a:pt x="6821488" y="1456972"/>
                </a:cubicBezTo>
                <a:cubicBezTo>
                  <a:pt x="6840538" y="1456972"/>
                  <a:pt x="6872288" y="1406172"/>
                  <a:pt x="6891338" y="1393472"/>
                </a:cubicBezTo>
                <a:cubicBezTo>
                  <a:pt x="6935788" y="1355372"/>
                  <a:pt x="7177088" y="1317272"/>
                  <a:pt x="7177088" y="1215672"/>
                </a:cubicBezTo>
                <a:cubicBezTo>
                  <a:pt x="7177088" y="1120422"/>
                  <a:pt x="7126288" y="1082322"/>
                  <a:pt x="7126288" y="1056922"/>
                </a:cubicBezTo>
                <a:lnTo>
                  <a:pt x="7126288" y="929922"/>
                </a:lnTo>
                <a:cubicBezTo>
                  <a:pt x="7132638" y="841022"/>
                  <a:pt x="7196138" y="777522"/>
                  <a:pt x="7265988" y="777522"/>
                </a:cubicBezTo>
                <a:cubicBezTo>
                  <a:pt x="7380288" y="777522"/>
                  <a:pt x="7424738" y="828322"/>
                  <a:pt x="7443788" y="968022"/>
                </a:cubicBezTo>
                <a:cubicBezTo>
                  <a:pt x="7443788" y="980722"/>
                  <a:pt x="7462838" y="993422"/>
                  <a:pt x="7462838" y="1006122"/>
                </a:cubicBezTo>
                <a:cubicBezTo>
                  <a:pt x="7462838" y="1082322"/>
                  <a:pt x="7412038" y="1088672"/>
                  <a:pt x="7412038" y="1196622"/>
                </a:cubicBezTo>
                <a:cubicBezTo>
                  <a:pt x="7412038" y="1215672"/>
                  <a:pt x="7399338" y="1253772"/>
                  <a:pt x="7418388" y="1272822"/>
                </a:cubicBezTo>
                <a:cubicBezTo>
                  <a:pt x="7519988" y="1380772"/>
                  <a:pt x="7697788" y="1285522"/>
                  <a:pt x="7761288" y="1463322"/>
                </a:cubicBezTo>
                <a:cubicBezTo>
                  <a:pt x="7799388" y="1552222"/>
                  <a:pt x="7786688" y="1672872"/>
                  <a:pt x="7793038" y="1780822"/>
                </a:cubicBezTo>
                <a:lnTo>
                  <a:pt x="7812088" y="2561872"/>
                </a:lnTo>
                <a:cubicBezTo>
                  <a:pt x="7805738" y="2625372"/>
                  <a:pt x="7780338" y="2714272"/>
                  <a:pt x="7716838" y="2739672"/>
                </a:cubicBezTo>
                <a:cubicBezTo>
                  <a:pt x="7691438" y="2752372"/>
                  <a:pt x="7659688" y="2746022"/>
                  <a:pt x="7634288" y="2739672"/>
                </a:cubicBezTo>
                <a:cubicBezTo>
                  <a:pt x="7551738" y="2892072"/>
                  <a:pt x="7526338" y="3082572"/>
                  <a:pt x="7526338" y="3241322"/>
                </a:cubicBezTo>
                <a:lnTo>
                  <a:pt x="7551738" y="3800122"/>
                </a:lnTo>
                <a:cubicBezTo>
                  <a:pt x="7539038" y="3825522"/>
                  <a:pt x="7507288" y="3850922"/>
                  <a:pt x="7507288" y="3863622"/>
                </a:cubicBezTo>
                <a:cubicBezTo>
                  <a:pt x="7507288" y="3882672"/>
                  <a:pt x="7558088" y="4022372"/>
                  <a:pt x="7583488" y="4098572"/>
                </a:cubicBezTo>
                <a:cubicBezTo>
                  <a:pt x="7558088" y="4104922"/>
                  <a:pt x="7513638" y="4111272"/>
                  <a:pt x="7494588" y="4111272"/>
                </a:cubicBezTo>
                <a:cubicBezTo>
                  <a:pt x="7469188" y="4111272"/>
                  <a:pt x="7424738" y="4117622"/>
                  <a:pt x="7405688" y="4085872"/>
                </a:cubicBezTo>
                <a:cubicBezTo>
                  <a:pt x="7386638" y="4060472"/>
                  <a:pt x="7386638" y="4022372"/>
                  <a:pt x="7373938" y="3996972"/>
                </a:cubicBezTo>
                <a:cubicBezTo>
                  <a:pt x="7367588" y="3977922"/>
                  <a:pt x="7342188" y="3971572"/>
                  <a:pt x="7335838" y="3965222"/>
                </a:cubicBezTo>
                <a:cubicBezTo>
                  <a:pt x="7323138" y="3946172"/>
                  <a:pt x="7323138" y="3914422"/>
                  <a:pt x="7310438" y="3901722"/>
                </a:cubicBezTo>
                <a:cubicBezTo>
                  <a:pt x="7304088" y="3882672"/>
                  <a:pt x="7278688" y="3863622"/>
                  <a:pt x="7278688" y="3850922"/>
                </a:cubicBezTo>
                <a:cubicBezTo>
                  <a:pt x="7278688" y="3831872"/>
                  <a:pt x="7316788" y="3806472"/>
                  <a:pt x="7323138" y="3781072"/>
                </a:cubicBezTo>
                <a:cubicBezTo>
                  <a:pt x="7329488" y="3774722"/>
                  <a:pt x="7329488" y="3774722"/>
                  <a:pt x="7329488" y="3762022"/>
                </a:cubicBezTo>
                <a:cubicBezTo>
                  <a:pt x="7329488" y="3742972"/>
                  <a:pt x="7310438" y="3679472"/>
                  <a:pt x="7304088" y="3635022"/>
                </a:cubicBezTo>
                <a:lnTo>
                  <a:pt x="7316788" y="3336572"/>
                </a:lnTo>
                <a:cubicBezTo>
                  <a:pt x="7285038" y="3190522"/>
                  <a:pt x="7297738" y="3203222"/>
                  <a:pt x="7297738" y="3114322"/>
                </a:cubicBezTo>
                <a:cubicBezTo>
                  <a:pt x="7297738" y="3082572"/>
                  <a:pt x="7278688" y="3012722"/>
                  <a:pt x="7227888" y="3006372"/>
                </a:cubicBezTo>
                <a:cubicBezTo>
                  <a:pt x="7202488" y="3044472"/>
                  <a:pt x="7202488" y="3127022"/>
                  <a:pt x="7202488" y="3184172"/>
                </a:cubicBezTo>
                <a:lnTo>
                  <a:pt x="7215188" y="3546122"/>
                </a:lnTo>
                <a:cubicBezTo>
                  <a:pt x="7215188" y="3558822"/>
                  <a:pt x="7208838" y="3577872"/>
                  <a:pt x="7208838" y="3596922"/>
                </a:cubicBezTo>
                <a:cubicBezTo>
                  <a:pt x="7208838" y="3609622"/>
                  <a:pt x="7208838" y="3641372"/>
                  <a:pt x="7215188" y="3666772"/>
                </a:cubicBezTo>
                <a:cubicBezTo>
                  <a:pt x="7221538" y="3685822"/>
                  <a:pt x="7246938" y="3717572"/>
                  <a:pt x="7246938" y="3736622"/>
                </a:cubicBezTo>
                <a:cubicBezTo>
                  <a:pt x="7246938" y="3749322"/>
                  <a:pt x="7215188" y="3806472"/>
                  <a:pt x="7208838" y="3850922"/>
                </a:cubicBezTo>
                <a:cubicBezTo>
                  <a:pt x="7202488" y="3869972"/>
                  <a:pt x="7215188" y="3908072"/>
                  <a:pt x="7215188" y="3920772"/>
                </a:cubicBezTo>
                <a:cubicBezTo>
                  <a:pt x="7215188" y="3958872"/>
                  <a:pt x="7107238" y="3977922"/>
                  <a:pt x="7100888" y="3984272"/>
                </a:cubicBezTo>
                <a:cubicBezTo>
                  <a:pt x="6992938" y="4066822"/>
                  <a:pt x="6992938" y="4085872"/>
                  <a:pt x="6904038" y="4085872"/>
                </a:cubicBezTo>
                <a:cubicBezTo>
                  <a:pt x="6884988" y="4085872"/>
                  <a:pt x="6815138" y="4079522"/>
                  <a:pt x="6815138" y="4054122"/>
                </a:cubicBezTo>
                <a:cubicBezTo>
                  <a:pt x="6815138" y="4035072"/>
                  <a:pt x="6923088" y="3946172"/>
                  <a:pt x="6973888" y="3882672"/>
                </a:cubicBezTo>
                <a:cubicBezTo>
                  <a:pt x="6961188" y="3781072"/>
                  <a:pt x="6973888" y="3774722"/>
                  <a:pt x="6967538" y="3768372"/>
                </a:cubicBezTo>
                <a:cubicBezTo>
                  <a:pt x="6967538" y="3762022"/>
                  <a:pt x="6961188" y="3749322"/>
                  <a:pt x="6961188" y="3736622"/>
                </a:cubicBezTo>
                <a:cubicBezTo>
                  <a:pt x="6954838" y="3723922"/>
                  <a:pt x="6967538" y="3704872"/>
                  <a:pt x="6967538" y="3692172"/>
                </a:cubicBezTo>
                <a:lnTo>
                  <a:pt x="6999288" y="3349272"/>
                </a:lnTo>
                <a:cubicBezTo>
                  <a:pt x="6973888" y="3190522"/>
                  <a:pt x="6980238" y="3057172"/>
                  <a:pt x="6910388" y="2898422"/>
                </a:cubicBezTo>
                <a:cubicBezTo>
                  <a:pt x="6884988" y="2847622"/>
                  <a:pt x="6916738" y="2650772"/>
                  <a:pt x="6846888" y="2650772"/>
                </a:cubicBezTo>
                <a:cubicBezTo>
                  <a:pt x="6821488" y="2650772"/>
                  <a:pt x="6821488" y="2682522"/>
                  <a:pt x="6821488" y="2688872"/>
                </a:cubicBezTo>
                <a:cubicBezTo>
                  <a:pt x="6821488" y="2707922"/>
                  <a:pt x="6834188" y="2746022"/>
                  <a:pt x="6840538" y="2784122"/>
                </a:cubicBezTo>
                <a:cubicBezTo>
                  <a:pt x="6808788" y="2771422"/>
                  <a:pt x="6757988" y="2739672"/>
                  <a:pt x="6745288" y="2739672"/>
                </a:cubicBezTo>
                <a:cubicBezTo>
                  <a:pt x="6713538" y="2739672"/>
                  <a:pt x="6669088" y="2765072"/>
                  <a:pt x="6662738" y="2803172"/>
                </a:cubicBezTo>
                <a:cubicBezTo>
                  <a:pt x="6650038" y="2853972"/>
                  <a:pt x="6630988" y="2911122"/>
                  <a:pt x="6624638" y="2961922"/>
                </a:cubicBezTo>
                <a:cubicBezTo>
                  <a:pt x="6592888" y="3190522"/>
                  <a:pt x="6535738" y="3654072"/>
                  <a:pt x="6535738" y="3673122"/>
                </a:cubicBezTo>
                <a:cubicBezTo>
                  <a:pt x="6535738" y="3685822"/>
                  <a:pt x="6542088" y="3717572"/>
                  <a:pt x="6542088" y="3736622"/>
                </a:cubicBezTo>
                <a:cubicBezTo>
                  <a:pt x="6548438" y="3762022"/>
                  <a:pt x="6542088" y="3793772"/>
                  <a:pt x="6554788" y="3825522"/>
                </a:cubicBezTo>
                <a:cubicBezTo>
                  <a:pt x="6567488" y="3863622"/>
                  <a:pt x="6624638" y="3927122"/>
                  <a:pt x="6624638" y="3946172"/>
                </a:cubicBezTo>
                <a:cubicBezTo>
                  <a:pt x="6624638" y="3965222"/>
                  <a:pt x="6573838" y="3971572"/>
                  <a:pt x="6573838" y="3971572"/>
                </a:cubicBezTo>
                <a:cubicBezTo>
                  <a:pt x="6542088" y="3971572"/>
                  <a:pt x="6453188" y="3927122"/>
                  <a:pt x="6440488" y="3908072"/>
                </a:cubicBezTo>
                <a:cubicBezTo>
                  <a:pt x="6434138" y="3901722"/>
                  <a:pt x="6434138" y="3882672"/>
                  <a:pt x="6427788" y="3876322"/>
                </a:cubicBezTo>
                <a:cubicBezTo>
                  <a:pt x="6415088" y="3850922"/>
                  <a:pt x="6396038" y="3844572"/>
                  <a:pt x="6376988" y="3831872"/>
                </a:cubicBezTo>
                <a:cubicBezTo>
                  <a:pt x="6376988" y="3800122"/>
                  <a:pt x="6357938" y="3736622"/>
                  <a:pt x="6357938" y="3723922"/>
                </a:cubicBezTo>
                <a:cubicBezTo>
                  <a:pt x="6357938" y="3704872"/>
                  <a:pt x="6389688" y="3647722"/>
                  <a:pt x="6396038" y="3609622"/>
                </a:cubicBezTo>
                <a:cubicBezTo>
                  <a:pt x="6402388" y="3596922"/>
                  <a:pt x="6402388" y="3577872"/>
                  <a:pt x="6408738" y="3565172"/>
                </a:cubicBezTo>
                <a:lnTo>
                  <a:pt x="6415088" y="3266722"/>
                </a:lnTo>
                <a:cubicBezTo>
                  <a:pt x="6415088" y="3222272"/>
                  <a:pt x="6415088" y="3177822"/>
                  <a:pt x="6389688" y="3133372"/>
                </a:cubicBezTo>
                <a:cubicBezTo>
                  <a:pt x="6383338" y="3139722"/>
                  <a:pt x="6376988" y="3152422"/>
                  <a:pt x="6370638" y="3158772"/>
                </a:cubicBezTo>
                <a:cubicBezTo>
                  <a:pt x="6338888" y="3336572"/>
                  <a:pt x="6288088" y="3514372"/>
                  <a:pt x="6288088" y="3692172"/>
                </a:cubicBezTo>
                <a:cubicBezTo>
                  <a:pt x="6288088" y="3704872"/>
                  <a:pt x="6313488" y="3920772"/>
                  <a:pt x="6313488" y="3933472"/>
                </a:cubicBezTo>
                <a:cubicBezTo>
                  <a:pt x="6313488" y="3952522"/>
                  <a:pt x="6300788" y="4003322"/>
                  <a:pt x="6300788" y="4016022"/>
                </a:cubicBezTo>
                <a:cubicBezTo>
                  <a:pt x="6300788" y="4111272"/>
                  <a:pt x="6402388" y="4130322"/>
                  <a:pt x="6402388" y="4168422"/>
                </a:cubicBezTo>
                <a:cubicBezTo>
                  <a:pt x="6402388" y="4193822"/>
                  <a:pt x="6351588" y="4219222"/>
                  <a:pt x="6338888" y="4219222"/>
                </a:cubicBezTo>
                <a:cubicBezTo>
                  <a:pt x="6319838" y="4219222"/>
                  <a:pt x="6262688" y="4193822"/>
                  <a:pt x="6237288" y="4174772"/>
                </a:cubicBezTo>
                <a:cubicBezTo>
                  <a:pt x="6205538" y="4162072"/>
                  <a:pt x="6199188" y="4123972"/>
                  <a:pt x="6173788" y="4111272"/>
                </a:cubicBezTo>
                <a:cubicBezTo>
                  <a:pt x="6142038" y="4092222"/>
                  <a:pt x="6103938" y="4092222"/>
                  <a:pt x="6065838" y="4079522"/>
                </a:cubicBezTo>
                <a:cubicBezTo>
                  <a:pt x="6065838" y="4041422"/>
                  <a:pt x="6059488" y="3990622"/>
                  <a:pt x="6053138" y="3939822"/>
                </a:cubicBezTo>
                <a:cubicBezTo>
                  <a:pt x="6008688" y="3965222"/>
                  <a:pt x="5945188" y="3933472"/>
                  <a:pt x="5907088" y="3965222"/>
                </a:cubicBezTo>
                <a:cubicBezTo>
                  <a:pt x="5881688" y="3984272"/>
                  <a:pt x="5875338" y="4022372"/>
                  <a:pt x="5862638" y="4047772"/>
                </a:cubicBezTo>
                <a:cubicBezTo>
                  <a:pt x="5856288" y="4060472"/>
                  <a:pt x="5830888" y="4066822"/>
                  <a:pt x="5824538" y="4085872"/>
                </a:cubicBezTo>
                <a:cubicBezTo>
                  <a:pt x="5805488" y="4111272"/>
                  <a:pt x="5805488" y="4155722"/>
                  <a:pt x="5786438" y="4187472"/>
                </a:cubicBezTo>
                <a:cubicBezTo>
                  <a:pt x="5767388" y="4225572"/>
                  <a:pt x="5748338" y="4219222"/>
                  <a:pt x="5729288" y="4219222"/>
                </a:cubicBezTo>
                <a:cubicBezTo>
                  <a:pt x="5684838" y="4219222"/>
                  <a:pt x="5646738" y="4193822"/>
                  <a:pt x="5646738" y="4155722"/>
                </a:cubicBezTo>
                <a:cubicBezTo>
                  <a:pt x="5646738" y="4136672"/>
                  <a:pt x="5684838" y="4073172"/>
                  <a:pt x="5697538" y="4035072"/>
                </a:cubicBezTo>
                <a:lnTo>
                  <a:pt x="5697538" y="4009672"/>
                </a:lnTo>
                <a:cubicBezTo>
                  <a:pt x="5697538" y="4003322"/>
                  <a:pt x="5703888" y="3996972"/>
                  <a:pt x="5703888" y="3977922"/>
                </a:cubicBezTo>
                <a:cubicBezTo>
                  <a:pt x="5703888" y="3965222"/>
                  <a:pt x="5684838" y="3819172"/>
                  <a:pt x="5672138" y="3749322"/>
                </a:cubicBezTo>
                <a:cubicBezTo>
                  <a:pt x="5653088" y="3622322"/>
                  <a:pt x="5646738" y="3501672"/>
                  <a:pt x="5621338" y="3387372"/>
                </a:cubicBezTo>
                <a:cubicBezTo>
                  <a:pt x="5595938" y="3228622"/>
                  <a:pt x="5564188" y="3076222"/>
                  <a:pt x="5532438" y="2930172"/>
                </a:cubicBezTo>
                <a:cubicBezTo>
                  <a:pt x="5526088" y="2898422"/>
                  <a:pt x="5507038" y="2873022"/>
                  <a:pt x="5487988" y="2841272"/>
                </a:cubicBezTo>
                <a:lnTo>
                  <a:pt x="5462588" y="2841272"/>
                </a:lnTo>
                <a:lnTo>
                  <a:pt x="5443538" y="2993672"/>
                </a:lnTo>
                <a:lnTo>
                  <a:pt x="5430838" y="3539772"/>
                </a:lnTo>
                <a:cubicBezTo>
                  <a:pt x="5424488" y="3603272"/>
                  <a:pt x="5392738" y="3723922"/>
                  <a:pt x="5392738" y="3736622"/>
                </a:cubicBezTo>
                <a:cubicBezTo>
                  <a:pt x="5392738" y="3755672"/>
                  <a:pt x="5411788" y="3787422"/>
                  <a:pt x="5424488" y="3819172"/>
                </a:cubicBezTo>
                <a:cubicBezTo>
                  <a:pt x="5430838" y="3831872"/>
                  <a:pt x="5424488" y="3863622"/>
                  <a:pt x="5424488" y="3882672"/>
                </a:cubicBezTo>
                <a:cubicBezTo>
                  <a:pt x="5424488" y="3920772"/>
                  <a:pt x="5570538" y="4003322"/>
                  <a:pt x="5570538" y="4054122"/>
                </a:cubicBezTo>
                <a:cubicBezTo>
                  <a:pt x="5570538" y="4092222"/>
                  <a:pt x="5481638" y="4098572"/>
                  <a:pt x="5475288" y="4098572"/>
                </a:cubicBezTo>
                <a:cubicBezTo>
                  <a:pt x="5418138" y="4098572"/>
                  <a:pt x="5380038" y="4073172"/>
                  <a:pt x="5310188" y="4003322"/>
                </a:cubicBezTo>
                <a:cubicBezTo>
                  <a:pt x="5303838" y="4003322"/>
                  <a:pt x="5291138" y="4009672"/>
                  <a:pt x="5278438" y="4003322"/>
                </a:cubicBezTo>
                <a:cubicBezTo>
                  <a:pt x="5265738" y="4003322"/>
                  <a:pt x="5240338" y="3990622"/>
                  <a:pt x="5233988" y="3977922"/>
                </a:cubicBezTo>
                <a:cubicBezTo>
                  <a:pt x="5214938" y="3939822"/>
                  <a:pt x="5202238" y="3882672"/>
                  <a:pt x="5202238" y="3863622"/>
                </a:cubicBezTo>
                <a:cubicBezTo>
                  <a:pt x="5202238" y="3850922"/>
                  <a:pt x="5221288" y="3793772"/>
                  <a:pt x="5227638" y="3762022"/>
                </a:cubicBezTo>
                <a:lnTo>
                  <a:pt x="5227638" y="3635022"/>
                </a:lnTo>
                <a:cubicBezTo>
                  <a:pt x="5221288" y="3635022"/>
                  <a:pt x="5214938" y="3628672"/>
                  <a:pt x="5214938" y="3615972"/>
                </a:cubicBezTo>
                <a:lnTo>
                  <a:pt x="5214938" y="3228622"/>
                </a:lnTo>
                <a:lnTo>
                  <a:pt x="5183188" y="2803172"/>
                </a:lnTo>
                <a:cubicBezTo>
                  <a:pt x="5176838" y="2803172"/>
                  <a:pt x="5176838" y="2796822"/>
                  <a:pt x="5170488" y="2790472"/>
                </a:cubicBezTo>
                <a:cubicBezTo>
                  <a:pt x="5126038" y="2898422"/>
                  <a:pt x="5062538" y="3406422"/>
                  <a:pt x="5062538" y="3584222"/>
                </a:cubicBezTo>
                <a:cubicBezTo>
                  <a:pt x="5062538" y="3660422"/>
                  <a:pt x="5068888" y="3673122"/>
                  <a:pt x="5106988" y="3762022"/>
                </a:cubicBezTo>
                <a:cubicBezTo>
                  <a:pt x="5126038" y="3800122"/>
                  <a:pt x="5126038" y="3882672"/>
                  <a:pt x="5126038" y="3895372"/>
                </a:cubicBezTo>
                <a:cubicBezTo>
                  <a:pt x="5126038" y="3914422"/>
                  <a:pt x="5106988" y="4016022"/>
                  <a:pt x="5106988" y="4035072"/>
                </a:cubicBezTo>
                <a:cubicBezTo>
                  <a:pt x="5106988" y="4047772"/>
                  <a:pt x="5132388" y="4130322"/>
                  <a:pt x="5132388" y="4149372"/>
                </a:cubicBezTo>
                <a:cubicBezTo>
                  <a:pt x="5132388" y="4206522"/>
                  <a:pt x="5062538" y="4212872"/>
                  <a:pt x="5037138" y="4212872"/>
                </a:cubicBezTo>
                <a:cubicBezTo>
                  <a:pt x="4960938" y="4212872"/>
                  <a:pt x="4941888" y="4181122"/>
                  <a:pt x="4941888" y="4123972"/>
                </a:cubicBezTo>
                <a:cubicBezTo>
                  <a:pt x="4941888" y="4111272"/>
                  <a:pt x="4954588" y="4022372"/>
                  <a:pt x="4954588" y="4009672"/>
                </a:cubicBezTo>
                <a:cubicBezTo>
                  <a:pt x="4954588" y="3990622"/>
                  <a:pt x="4916488" y="3965222"/>
                  <a:pt x="4916488" y="3952522"/>
                </a:cubicBezTo>
                <a:cubicBezTo>
                  <a:pt x="4897438" y="3869972"/>
                  <a:pt x="4891088" y="3787422"/>
                  <a:pt x="4884738" y="3704872"/>
                </a:cubicBezTo>
                <a:lnTo>
                  <a:pt x="4865688" y="3031772"/>
                </a:lnTo>
                <a:cubicBezTo>
                  <a:pt x="4852988" y="2942872"/>
                  <a:pt x="4840288" y="2847622"/>
                  <a:pt x="4814888" y="2765072"/>
                </a:cubicBezTo>
                <a:cubicBezTo>
                  <a:pt x="4808538" y="2739672"/>
                  <a:pt x="4776788" y="2733322"/>
                  <a:pt x="4764088" y="2720622"/>
                </a:cubicBezTo>
                <a:cubicBezTo>
                  <a:pt x="4700588" y="2676172"/>
                  <a:pt x="4681538" y="2606322"/>
                  <a:pt x="4668838" y="2542822"/>
                </a:cubicBezTo>
                <a:cubicBezTo>
                  <a:pt x="4643438" y="2447572"/>
                  <a:pt x="4656138" y="2345972"/>
                  <a:pt x="4649788" y="2250722"/>
                </a:cubicBezTo>
                <a:lnTo>
                  <a:pt x="4643438" y="1393472"/>
                </a:lnTo>
                <a:cubicBezTo>
                  <a:pt x="4649788" y="1361722"/>
                  <a:pt x="4656138" y="1323622"/>
                  <a:pt x="4656138" y="1291872"/>
                </a:cubicBezTo>
                <a:cubicBezTo>
                  <a:pt x="4656138" y="1285522"/>
                  <a:pt x="4662488" y="1272822"/>
                  <a:pt x="4668838" y="1260122"/>
                </a:cubicBezTo>
                <a:cubicBezTo>
                  <a:pt x="4700588" y="1247422"/>
                  <a:pt x="5005388" y="1190272"/>
                  <a:pt x="5005388" y="1044222"/>
                </a:cubicBezTo>
                <a:cubicBezTo>
                  <a:pt x="5005388" y="987072"/>
                  <a:pt x="4916488" y="898172"/>
                  <a:pt x="4916488" y="847372"/>
                </a:cubicBezTo>
                <a:cubicBezTo>
                  <a:pt x="4916488" y="834672"/>
                  <a:pt x="4922838" y="828322"/>
                  <a:pt x="4929188" y="815622"/>
                </a:cubicBezTo>
                <a:cubicBezTo>
                  <a:pt x="4935538" y="796572"/>
                  <a:pt x="4929188" y="771172"/>
                  <a:pt x="4929188" y="752122"/>
                </a:cubicBezTo>
                <a:cubicBezTo>
                  <a:pt x="4922838" y="656872"/>
                  <a:pt x="5024438" y="606072"/>
                  <a:pt x="5106988" y="606072"/>
                </a:cubicBezTo>
                <a:cubicBezTo>
                  <a:pt x="5221288" y="606072"/>
                  <a:pt x="5272088" y="694972"/>
                  <a:pt x="5272088" y="796572"/>
                </a:cubicBezTo>
                <a:close/>
                <a:moveTo>
                  <a:pt x="725488" y="593372"/>
                </a:moveTo>
                <a:cubicBezTo>
                  <a:pt x="744538" y="593372"/>
                  <a:pt x="744538" y="580672"/>
                  <a:pt x="782638" y="548922"/>
                </a:cubicBezTo>
                <a:cubicBezTo>
                  <a:pt x="884238" y="701322"/>
                  <a:pt x="922338" y="891822"/>
                  <a:pt x="922338" y="1050572"/>
                </a:cubicBezTo>
                <a:cubicBezTo>
                  <a:pt x="922338" y="1234722"/>
                  <a:pt x="757238" y="1463322"/>
                  <a:pt x="630238" y="1514122"/>
                </a:cubicBezTo>
                <a:cubicBezTo>
                  <a:pt x="681038" y="1558572"/>
                  <a:pt x="750888" y="1514122"/>
                  <a:pt x="750888" y="1603022"/>
                </a:cubicBezTo>
                <a:cubicBezTo>
                  <a:pt x="750888" y="1615722"/>
                  <a:pt x="744538" y="1622072"/>
                  <a:pt x="744538" y="1634772"/>
                </a:cubicBezTo>
                <a:cubicBezTo>
                  <a:pt x="700088" y="1685572"/>
                  <a:pt x="706438" y="1768122"/>
                  <a:pt x="630238" y="1780822"/>
                </a:cubicBezTo>
                <a:cubicBezTo>
                  <a:pt x="623888" y="1774472"/>
                  <a:pt x="623888" y="1761772"/>
                  <a:pt x="623888" y="1749072"/>
                </a:cubicBezTo>
                <a:lnTo>
                  <a:pt x="592138" y="1749072"/>
                </a:lnTo>
                <a:cubicBezTo>
                  <a:pt x="592138" y="1736372"/>
                  <a:pt x="592138" y="1717322"/>
                  <a:pt x="585788" y="1704622"/>
                </a:cubicBezTo>
                <a:cubicBezTo>
                  <a:pt x="573088" y="1717322"/>
                  <a:pt x="573088" y="1723672"/>
                  <a:pt x="573088" y="1736372"/>
                </a:cubicBezTo>
                <a:cubicBezTo>
                  <a:pt x="573088" y="1755422"/>
                  <a:pt x="579438" y="1799872"/>
                  <a:pt x="585788" y="1831622"/>
                </a:cubicBezTo>
                <a:cubicBezTo>
                  <a:pt x="598488" y="1837972"/>
                  <a:pt x="611188" y="1844322"/>
                  <a:pt x="623888" y="1844322"/>
                </a:cubicBezTo>
                <a:cubicBezTo>
                  <a:pt x="776288" y="1863372"/>
                  <a:pt x="947738" y="1895122"/>
                  <a:pt x="1106488" y="1914172"/>
                </a:cubicBezTo>
                <a:cubicBezTo>
                  <a:pt x="1106488" y="1914172"/>
                  <a:pt x="1112838" y="1914172"/>
                  <a:pt x="1119188" y="1907822"/>
                </a:cubicBezTo>
                <a:cubicBezTo>
                  <a:pt x="1100138" y="1888772"/>
                  <a:pt x="1074738" y="1863372"/>
                  <a:pt x="1068388" y="1837972"/>
                </a:cubicBezTo>
                <a:cubicBezTo>
                  <a:pt x="1049338" y="1755422"/>
                  <a:pt x="1049338" y="1666522"/>
                  <a:pt x="1042988" y="1577622"/>
                </a:cubicBezTo>
                <a:lnTo>
                  <a:pt x="1049338" y="1291872"/>
                </a:lnTo>
                <a:cubicBezTo>
                  <a:pt x="1042988" y="1215672"/>
                  <a:pt x="1042988" y="1126772"/>
                  <a:pt x="1030288" y="1056922"/>
                </a:cubicBezTo>
                <a:cubicBezTo>
                  <a:pt x="1023938" y="987072"/>
                  <a:pt x="1004888" y="853722"/>
                  <a:pt x="1004888" y="834672"/>
                </a:cubicBezTo>
                <a:cubicBezTo>
                  <a:pt x="1004888" y="821972"/>
                  <a:pt x="1017588" y="783872"/>
                  <a:pt x="1017588" y="764822"/>
                </a:cubicBezTo>
                <a:cubicBezTo>
                  <a:pt x="1017588" y="752122"/>
                  <a:pt x="992188" y="714022"/>
                  <a:pt x="992188" y="694972"/>
                </a:cubicBezTo>
                <a:cubicBezTo>
                  <a:pt x="992188" y="669572"/>
                  <a:pt x="1036638" y="644172"/>
                  <a:pt x="1055688" y="644172"/>
                </a:cubicBezTo>
                <a:cubicBezTo>
                  <a:pt x="1068388" y="644172"/>
                  <a:pt x="1081088" y="656872"/>
                  <a:pt x="1081088" y="669572"/>
                </a:cubicBezTo>
                <a:cubicBezTo>
                  <a:pt x="1087438" y="701322"/>
                  <a:pt x="1068388" y="739422"/>
                  <a:pt x="1081088" y="771172"/>
                </a:cubicBezTo>
                <a:cubicBezTo>
                  <a:pt x="1106488" y="866422"/>
                  <a:pt x="1150938" y="961672"/>
                  <a:pt x="1169988" y="1069622"/>
                </a:cubicBezTo>
                <a:cubicBezTo>
                  <a:pt x="1208088" y="1266472"/>
                  <a:pt x="1227138" y="1501422"/>
                  <a:pt x="1227138" y="1698272"/>
                </a:cubicBezTo>
                <a:cubicBezTo>
                  <a:pt x="1227138" y="1717322"/>
                  <a:pt x="1227138" y="1818922"/>
                  <a:pt x="1220788" y="1895122"/>
                </a:cubicBezTo>
                <a:cubicBezTo>
                  <a:pt x="1316038" y="1844322"/>
                  <a:pt x="1303338" y="1717322"/>
                  <a:pt x="1322388" y="1634772"/>
                </a:cubicBezTo>
                <a:lnTo>
                  <a:pt x="1322388" y="1171222"/>
                </a:lnTo>
                <a:cubicBezTo>
                  <a:pt x="1296988" y="1044222"/>
                  <a:pt x="1214438" y="898172"/>
                  <a:pt x="1150938" y="764822"/>
                </a:cubicBezTo>
                <a:cubicBezTo>
                  <a:pt x="1144588" y="752122"/>
                  <a:pt x="1150938" y="733072"/>
                  <a:pt x="1150938" y="720372"/>
                </a:cubicBezTo>
                <a:cubicBezTo>
                  <a:pt x="1150938" y="682272"/>
                  <a:pt x="1169988" y="656872"/>
                  <a:pt x="1144588" y="625122"/>
                </a:cubicBezTo>
                <a:cubicBezTo>
                  <a:pt x="1220788" y="644172"/>
                  <a:pt x="1290638" y="644172"/>
                  <a:pt x="1366838" y="682272"/>
                </a:cubicBezTo>
                <a:cubicBezTo>
                  <a:pt x="1417638" y="707672"/>
                  <a:pt x="1398588" y="796572"/>
                  <a:pt x="1443038" y="847372"/>
                </a:cubicBezTo>
                <a:cubicBezTo>
                  <a:pt x="1481138" y="885472"/>
                  <a:pt x="1493838" y="910872"/>
                  <a:pt x="1525588" y="961672"/>
                </a:cubicBezTo>
                <a:cubicBezTo>
                  <a:pt x="1544638" y="993422"/>
                  <a:pt x="1709738" y="1152172"/>
                  <a:pt x="1709738" y="1202972"/>
                </a:cubicBezTo>
                <a:cubicBezTo>
                  <a:pt x="1709738" y="1222022"/>
                  <a:pt x="1652588" y="1355372"/>
                  <a:pt x="1620838" y="1425222"/>
                </a:cubicBezTo>
                <a:cubicBezTo>
                  <a:pt x="1582738" y="1514122"/>
                  <a:pt x="1538288" y="1603022"/>
                  <a:pt x="1481138" y="1685572"/>
                </a:cubicBezTo>
                <a:cubicBezTo>
                  <a:pt x="1481138" y="1691922"/>
                  <a:pt x="1436688" y="1704622"/>
                  <a:pt x="1423988" y="1704622"/>
                </a:cubicBezTo>
                <a:cubicBezTo>
                  <a:pt x="1411288" y="1787172"/>
                  <a:pt x="1398588" y="1869722"/>
                  <a:pt x="1398588" y="1952272"/>
                </a:cubicBezTo>
                <a:cubicBezTo>
                  <a:pt x="1392238" y="2091972"/>
                  <a:pt x="1392238" y="2111022"/>
                  <a:pt x="1392238" y="2130072"/>
                </a:cubicBezTo>
                <a:cubicBezTo>
                  <a:pt x="1366838" y="2130072"/>
                  <a:pt x="1360488" y="2117372"/>
                  <a:pt x="1347788" y="2104672"/>
                </a:cubicBezTo>
                <a:cubicBezTo>
                  <a:pt x="1341438" y="2174522"/>
                  <a:pt x="1328738" y="2307872"/>
                  <a:pt x="1328738" y="2326922"/>
                </a:cubicBezTo>
                <a:lnTo>
                  <a:pt x="1328738" y="2517422"/>
                </a:lnTo>
                <a:cubicBezTo>
                  <a:pt x="1284288" y="2771422"/>
                  <a:pt x="1284288" y="3012722"/>
                  <a:pt x="1195388" y="3266722"/>
                </a:cubicBezTo>
                <a:cubicBezTo>
                  <a:pt x="1176338" y="3304822"/>
                  <a:pt x="1195388" y="3355622"/>
                  <a:pt x="1189038" y="3400072"/>
                </a:cubicBezTo>
                <a:cubicBezTo>
                  <a:pt x="1189038" y="3412772"/>
                  <a:pt x="1169988" y="3425472"/>
                  <a:pt x="1169988" y="3450872"/>
                </a:cubicBezTo>
                <a:cubicBezTo>
                  <a:pt x="1157288" y="3514372"/>
                  <a:pt x="1150938" y="3654072"/>
                  <a:pt x="1150938" y="3666772"/>
                </a:cubicBezTo>
                <a:cubicBezTo>
                  <a:pt x="1150938" y="3685822"/>
                  <a:pt x="1163638" y="3698522"/>
                  <a:pt x="1163638" y="3711222"/>
                </a:cubicBezTo>
                <a:cubicBezTo>
                  <a:pt x="1169988" y="3723922"/>
                  <a:pt x="1169988" y="3742972"/>
                  <a:pt x="1182688" y="3762022"/>
                </a:cubicBezTo>
                <a:cubicBezTo>
                  <a:pt x="1227138" y="3831872"/>
                  <a:pt x="1296988" y="3869972"/>
                  <a:pt x="1366838" y="3901722"/>
                </a:cubicBezTo>
                <a:cubicBezTo>
                  <a:pt x="1392238" y="3920772"/>
                  <a:pt x="1436688" y="3927122"/>
                  <a:pt x="1474788" y="3933472"/>
                </a:cubicBezTo>
                <a:lnTo>
                  <a:pt x="1493838" y="3971572"/>
                </a:lnTo>
                <a:cubicBezTo>
                  <a:pt x="1481138" y="3984272"/>
                  <a:pt x="1468438" y="3990622"/>
                  <a:pt x="1455738" y="3996972"/>
                </a:cubicBezTo>
                <a:cubicBezTo>
                  <a:pt x="1423988" y="4009672"/>
                  <a:pt x="1379538" y="4022372"/>
                  <a:pt x="1360488" y="4022372"/>
                </a:cubicBezTo>
                <a:cubicBezTo>
                  <a:pt x="1347788" y="4022372"/>
                  <a:pt x="1227138" y="4009672"/>
                  <a:pt x="1169988" y="3990622"/>
                </a:cubicBezTo>
                <a:cubicBezTo>
                  <a:pt x="1125538" y="3977922"/>
                  <a:pt x="1074738" y="3920772"/>
                  <a:pt x="1055688" y="3920772"/>
                </a:cubicBezTo>
                <a:cubicBezTo>
                  <a:pt x="1042988" y="3920772"/>
                  <a:pt x="1036638" y="3939822"/>
                  <a:pt x="1017588" y="3939822"/>
                </a:cubicBezTo>
                <a:cubicBezTo>
                  <a:pt x="1004888" y="3939822"/>
                  <a:pt x="941388" y="3920772"/>
                  <a:pt x="903288" y="3908072"/>
                </a:cubicBezTo>
                <a:cubicBezTo>
                  <a:pt x="896938" y="3908072"/>
                  <a:pt x="896938" y="3901722"/>
                  <a:pt x="896938" y="3882672"/>
                </a:cubicBezTo>
                <a:cubicBezTo>
                  <a:pt x="896938" y="3869972"/>
                  <a:pt x="909638" y="3831872"/>
                  <a:pt x="903288" y="3806472"/>
                </a:cubicBezTo>
                <a:cubicBezTo>
                  <a:pt x="909638" y="3793772"/>
                  <a:pt x="903288" y="3781072"/>
                  <a:pt x="903288" y="3768372"/>
                </a:cubicBezTo>
                <a:lnTo>
                  <a:pt x="903288" y="3717572"/>
                </a:lnTo>
                <a:cubicBezTo>
                  <a:pt x="915988" y="3704872"/>
                  <a:pt x="935038" y="3692172"/>
                  <a:pt x="935038" y="3679472"/>
                </a:cubicBezTo>
                <a:cubicBezTo>
                  <a:pt x="935038" y="3673122"/>
                  <a:pt x="915988" y="3628672"/>
                  <a:pt x="922338" y="3609622"/>
                </a:cubicBezTo>
                <a:lnTo>
                  <a:pt x="922338" y="3463572"/>
                </a:lnTo>
                <a:cubicBezTo>
                  <a:pt x="909638" y="3425472"/>
                  <a:pt x="890588" y="3336572"/>
                  <a:pt x="890588" y="3323872"/>
                </a:cubicBezTo>
                <a:cubicBezTo>
                  <a:pt x="890588" y="3304822"/>
                  <a:pt x="896938" y="3292122"/>
                  <a:pt x="896938" y="3279422"/>
                </a:cubicBezTo>
                <a:cubicBezTo>
                  <a:pt x="903288" y="3228622"/>
                  <a:pt x="909638" y="3127022"/>
                  <a:pt x="909638" y="3114322"/>
                </a:cubicBezTo>
                <a:cubicBezTo>
                  <a:pt x="909638" y="3095272"/>
                  <a:pt x="935038" y="2993672"/>
                  <a:pt x="941388" y="2930172"/>
                </a:cubicBezTo>
                <a:cubicBezTo>
                  <a:pt x="941388" y="2930172"/>
                  <a:pt x="941388" y="2923822"/>
                  <a:pt x="935038" y="2917472"/>
                </a:cubicBezTo>
                <a:cubicBezTo>
                  <a:pt x="915988" y="2968272"/>
                  <a:pt x="896938" y="3025422"/>
                  <a:pt x="890588" y="3076222"/>
                </a:cubicBezTo>
                <a:cubicBezTo>
                  <a:pt x="871538" y="3241322"/>
                  <a:pt x="839788" y="3584222"/>
                  <a:pt x="839788" y="3603272"/>
                </a:cubicBezTo>
                <a:cubicBezTo>
                  <a:pt x="839788" y="3615972"/>
                  <a:pt x="846138" y="3635022"/>
                  <a:pt x="846138" y="3647722"/>
                </a:cubicBezTo>
                <a:cubicBezTo>
                  <a:pt x="852488" y="3685822"/>
                  <a:pt x="846138" y="3749322"/>
                  <a:pt x="846138" y="3762022"/>
                </a:cubicBezTo>
                <a:cubicBezTo>
                  <a:pt x="846138" y="3781072"/>
                  <a:pt x="865188" y="3838222"/>
                  <a:pt x="865188" y="3857272"/>
                </a:cubicBezTo>
                <a:cubicBezTo>
                  <a:pt x="865188" y="3901722"/>
                  <a:pt x="782638" y="3882672"/>
                  <a:pt x="782638" y="3990622"/>
                </a:cubicBezTo>
                <a:cubicBezTo>
                  <a:pt x="782638" y="4111272"/>
                  <a:pt x="877888" y="4193822"/>
                  <a:pt x="941388" y="4320822"/>
                </a:cubicBezTo>
                <a:cubicBezTo>
                  <a:pt x="947738" y="4333522"/>
                  <a:pt x="966788" y="4352572"/>
                  <a:pt x="979488" y="4365272"/>
                </a:cubicBezTo>
                <a:cubicBezTo>
                  <a:pt x="941388" y="4397022"/>
                  <a:pt x="890588" y="4397022"/>
                  <a:pt x="852488" y="4397022"/>
                </a:cubicBezTo>
                <a:cubicBezTo>
                  <a:pt x="757238" y="4397022"/>
                  <a:pt x="681038" y="4377972"/>
                  <a:pt x="598488" y="4250972"/>
                </a:cubicBezTo>
                <a:cubicBezTo>
                  <a:pt x="554038" y="4174772"/>
                  <a:pt x="528638" y="4206522"/>
                  <a:pt x="528638" y="4149372"/>
                </a:cubicBezTo>
                <a:cubicBezTo>
                  <a:pt x="528638" y="4136672"/>
                  <a:pt x="541338" y="4092222"/>
                  <a:pt x="541338" y="4079522"/>
                </a:cubicBezTo>
                <a:cubicBezTo>
                  <a:pt x="541338" y="4060472"/>
                  <a:pt x="522288" y="3996972"/>
                  <a:pt x="522288" y="3984272"/>
                </a:cubicBezTo>
                <a:cubicBezTo>
                  <a:pt x="522288" y="3965222"/>
                  <a:pt x="566738" y="3908072"/>
                  <a:pt x="566738" y="3882672"/>
                </a:cubicBezTo>
                <a:cubicBezTo>
                  <a:pt x="566738" y="3869972"/>
                  <a:pt x="509588" y="3666772"/>
                  <a:pt x="509588" y="3654072"/>
                </a:cubicBezTo>
                <a:lnTo>
                  <a:pt x="509588" y="3527072"/>
                </a:lnTo>
                <a:cubicBezTo>
                  <a:pt x="528638" y="3463572"/>
                  <a:pt x="528638" y="3368322"/>
                  <a:pt x="528638" y="3311172"/>
                </a:cubicBezTo>
                <a:cubicBezTo>
                  <a:pt x="528638" y="3292122"/>
                  <a:pt x="547688" y="3273072"/>
                  <a:pt x="547688" y="3254022"/>
                </a:cubicBezTo>
                <a:cubicBezTo>
                  <a:pt x="547688" y="3241322"/>
                  <a:pt x="534988" y="3228622"/>
                  <a:pt x="534988" y="3209572"/>
                </a:cubicBezTo>
                <a:cubicBezTo>
                  <a:pt x="534988" y="3196872"/>
                  <a:pt x="547688" y="3127022"/>
                  <a:pt x="547688" y="3088922"/>
                </a:cubicBezTo>
                <a:cubicBezTo>
                  <a:pt x="560388" y="2974622"/>
                  <a:pt x="598488" y="2765072"/>
                  <a:pt x="598488" y="2746022"/>
                </a:cubicBezTo>
                <a:cubicBezTo>
                  <a:pt x="598488" y="2733322"/>
                  <a:pt x="566738" y="2504722"/>
                  <a:pt x="566738" y="2492022"/>
                </a:cubicBezTo>
                <a:cubicBezTo>
                  <a:pt x="566738" y="2472972"/>
                  <a:pt x="579438" y="2396772"/>
                  <a:pt x="579438" y="2384072"/>
                </a:cubicBezTo>
                <a:cubicBezTo>
                  <a:pt x="579438" y="2365022"/>
                  <a:pt x="566738" y="2365022"/>
                  <a:pt x="566738" y="2352322"/>
                </a:cubicBezTo>
                <a:cubicBezTo>
                  <a:pt x="554038" y="2288822"/>
                  <a:pt x="547688" y="2257072"/>
                  <a:pt x="547688" y="2206272"/>
                </a:cubicBezTo>
                <a:cubicBezTo>
                  <a:pt x="547688" y="2187222"/>
                  <a:pt x="528638" y="2161822"/>
                  <a:pt x="522288" y="2155472"/>
                </a:cubicBezTo>
                <a:lnTo>
                  <a:pt x="319088" y="2155472"/>
                </a:lnTo>
                <a:cubicBezTo>
                  <a:pt x="280988" y="2136422"/>
                  <a:pt x="223838" y="2149122"/>
                  <a:pt x="223838" y="2104672"/>
                </a:cubicBezTo>
                <a:lnTo>
                  <a:pt x="357188" y="1660172"/>
                </a:lnTo>
                <a:cubicBezTo>
                  <a:pt x="242888" y="1526822"/>
                  <a:pt x="84138" y="1310922"/>
                  <a:pt x="7938" y="1234722"/>
                </a:cubicBezTo>
                <a:cubicBezTo>
                  <a:pt x="-4763" y="1222022"/>
                  <a:pt x="1588" y="1209322"/>
                  <a:pt x="1588" y="1190272"/>
                </a:cubicBezTo>
                <a:cubicBezTo>
                  <a:pt x="1588" y="1044222"/>
                  <a:pt x="192088" y="885472"/>
                  <a:pt x="350838" y="783872"/>
                </a:cubicBezTo>
                <a:cubicBezTo>
                  <a:pt x="363538" y="777522"/>
                  <a:pt x="369888" y="764822"/>
                  <a:pt x="376238" y="752122"/>
                </a:cubicBezTo>
                <a:cubicBezTo>
                  <a:pt x="427038" y="656872"/>
                  <a:pt x="388938" y="548922"/>
                  <a:pt x="503238" y="548922"/>
                </a:cubicBezTo>
                <a:cubicBezTo>
                  <a:pt x="560388" y="548922"/>
                  <a:pt x="706438" y="593372"/>
                  <a:pt x="725488" y="593372"/>
                </a:cubicBezTo>
                <a:close/>
                <a:moveTo>
                  <a:pt x="2605088" y="593372"/>
                </a:moveTo>
                <a:cubicBezTo>
                  <a:pt x="2636838" y="618772"/>
                  <a:pt x="2630488" y="669572"/>
                  <a:pt x="2630488" y="701322"/>
                </a:cubicBezTo>
                <a:cubicBezTo>
                  <a:pt x="2630488" y="790222"/>
                  <a:pt x="2566988" y="879122"/>
                  <a:pt x="2566988" y="923572"/>
                </a:cubicBezTo>
                <a:cubicBezTo>
                  <a:pt x="2566988" y="974372"/>
                  <a:pt x="2636838" y="968022"/>
                  <a:pt x="2655888" y="1025172"/>
                </a:cubicBezTo>
                <a:cubicBezTo>
                  <a:pt x="2674938" y="1063272"/>
                  <a:pt x="2687638" y="1114072"/>
                  <a:pt x="2700338" y="1158522"/>
                </a:cubicBezTo>
                <a:cubicBezTo>
                  <a:pt x="2725738" y="1133122"/>
                  <a:pt x="2725738" y="1095022"/>
                  <a:pt x="2751138" y="1075972"/>
                </a:cubicBezTo>
                <a:cubicBezTo>
                  <a:pt x="2763838" y="1056922"/>
                  <a:pt x="2960688" y="1012472"/>
                  <a:pt x="2960688" y="936272"/>
                </a:cubicBezTo>
                <a:cubicBezTo>
                  <a:pt x="2960688" y="917222"/>
                  <a:pt x="2928938" y="821972"/>
                  <a:pt x="2928938" y="802922"/>
                </a:cubicBezTo>
                <a:cubicBezTo>
                  <a:pt x="2928938" y="739422"/>
                  <a:pt x="2941638" y="618772"/>
                  <a:pt x="3049588" y="618772"/>
                </a:cubicBezTo>
                <a:cubicBezTo>
                  <a:pt x="3081338" y="618772"/>
                  <a:pt x="3132138" y="631472"/>
                  <a:pt x="3157538" y="688622"/>
                </a:cubicBezTo>
                <a:cubicBezTo>
                  <a:pt x="3170238" y="707672"/>
                  <a:pt x="3157538" y="745772"/>
                  <a:pt x="3170238" y="777522"/>
                </a:cubicBezTo>
                <a:cubicBezTo>
                  <a:pt x="3170238" y="790222"/>
                  <a:pt x="3189288" y="802922"/>
                  <a:pt x="3189288" y="815622"/>
                </a:cubicBezTo>
                <a:cubicBezTo>
                  <a:pt x="3189288" y="834672"/>
                  <a:pt x="3144838" y="936272"/>
                  <a:pt x="3144838" y="948972"/>
                </a:cubicBezTo>
                <a:cubicBezTo>
                  <a:pt x="3144838" y="993422"/>
                  <a:pt x="3233738" y="999772"/>
                  <a:pt x="3246438" y="1006122"/>
                </a:cubicBezTo>
                <a:cubicBezTo>
                  <a:pt x="3265488" y="1012472"/>
                  <a:pt x="3284538" y="1018822"/>
                  <a:pt x="3303588" y="1031522"/>
                </a:cubicBezTo>
                <a:cubicBezTo>
                  <a:pt x="3341688" y="1056922"/>
                  <a:pt x="3322638" y="1095022"/>
                  <a:pt x="3354388" y="1126772"/>
                </a:cubicBezTo>
                <a:cubicBezTo>
                  <a:pt x="3386138" y="1114072"/>
                  <a:pt x="3443288" y="1082322"/>
                  <a:pt x="3475038" y="1037872"/>
                </a:cubicBezTo>
                <a:cubicBezTo>
                  <a:pt x="3487738" y="1018822"/>
                  <a:pt x="3506788" y="987072"/>
                  <a:pt x="3506788" y="968022"/>
                </a:cubicBezTo>
                <a:cubicBezTo>
                  <a:pt x="3506788" y="955322"/>
                  <a:pt x="3468688" y="923572"/>
                  <a:pt x="3468688" y="904522"/>
                </a:cubicBezTo>
                <a:cubicBezTo>
                  <a:pt x="3468688" y="891822"/>
                  <a:pt x="3475038" y="879122"/>
                  <a:pt x="3475038" y="866422"/>
                </a:cubicBezTo>
                <a:cubicBezTo>
                  <a:pt x="3481388" y="853722"/>
                  <a:pt x="3475038" y="834672"/>
                  <a:pt x="3475038" y="815622"/>
                </a:cubicBezTo>
                <a:cubicBezTo>
                  <a:pt x="3475038" y="752122"/>
                  <a:pt x="3519488" y="694972"/>
                  <a:pt x="3589338" y="694972"/>
                </a:cubicBezTo>
                <a:cubicBezTo>
                  <a:pt x="3722688" y="694972"/>
                  <a:pt x="3709988" y="841022"/>
                  <a:pt x="3709988" y="898172"/>
                </a:cubicBezTo>
                <a:cubicBezTo>
                  <a:pt x="3709988" y="917222"/>
                  <a:pt x="3671888" y="1006122"/>
                  <a:pt x="3671888" y="1025172"/>
                </a:cubicBezTo>
                <a:cubicBezTo>
                  <a:pt x="3671888" y="1037872"/>
                  <a:pt x="3735388" y="1088672"/>
                  <a:pt x="3735388" y="1101372"/>
                </a:cubicBezTo>
                <a:cubicBezTo>
                  <a:pt x="3735388" y="1120422"/>
                  <a:pt x="3709988" y="1171222"/>
                  <a:pt x="3709988" y="1190272"/>
                </a:cubicBezTo>
                <a:cubicBezTo>
                  <a:pt x="3709988" y="1272822"/>
                  <a:pt x="3786188" y="1412522"/>
                  <a:pt x="3786188" y="1412522"/>
                </a:cubicBezTo>
                <a:cubicBezTo>
                  <a:pt x="3786188" y="1431572"/>
                  <a:pt x="3754438" y="1469672"/>
                  <a:pt x="3754438" y="1488722"/>
                </a:cubicBezTo>
                <a:cubicBezTo>
                  <a:pt x="3754438" y="1501422"/>
                  <a:pt x="3760788" y="1571272"/>
                  <a:pt x="3767138" y="1615722"/>
                </a:cubicBezTo>
                <a:cubicBezTo>
                  <a:pt x="3792538" y="1564922"/>
                  <a:pt x="3824288" y="1482372"/>
                  <a:pt x="3824288" y="1463322"/>
                </a:cubicBezTo>
                <a:cubicBezTo>
                  <a:pt x="3824288" y="1450622"/>
                  <a:pt x="3811588" y="1450622"/>
                  <a:pt x="3811588" y="1437922"/>
                </a:cubicBezTo>
                <a:cubicBezTo>
                  <a:pt x="3811588" y="1418872"/>
                  <a:pt x="3824288" y="1361722"/>
                  <a:pt x="3824288" y="1323622"/>
                </a:cubicBezTo>
                <a:cubicBezTo>
                  <a:pt x="3824288" y="1298222"/>
                  <a:pt x="3830638" y="1272822"/>
                  <a:pt x="3830638" y="1247422"/>
                </a:cubicBezTo>
                <a:lnTo>
                  <a:pt x="3849688" y="1095022"/>
                </a:lnTo>
                <a:cubicBezTo>
                  <a:pt x="3830638" y="1037872"/>
                  <a:pt x="3906838" y="1056922"/>
                  <a:pt x="3900488" y="1018822"/>
                </a:cubicBezTo>
                <a:cubicBezTo>
                  <a:pt x="3875088" y="948972"/>
                  <a:pt x="3976688" y="974372"/>
                  <a:pt x="3976688" y="923572"/>
                </a:cubicBezTo>
                <a:cubicBezTo>
                  <a:pt x="3976688" y="904522"/>
                  <a:pt x="3944938" y="853722"/>
                  <a:pt x="3938588" y="815622"/>
                </a:cubicBezTo>
                <a:cubicBezTo>
                  <a:pt x="3932238" y="790222"/>
                  <a:pt x="3938588" y="752122"/>
                  <a:pt x="3932238" y="733072"/>
                </a:cubicBezTo>
                <a:cubicBezTo>
                  <a:pt x="3932238" y="714022"/>
                  <a:pt x="3906838" y="714022"/>
                  <a:pt x="3900488" y="714022"/>
                </a:cubicBezTo>
                <a:cubicBezTo>
                  <a:pt x="3951288" y="606072"/>
                  <a:pt x="3963988" y="567972"/>
                  <a:pt x="4059238" y="567972"/>
                </a:cubicBezTo>
                <a:cubicBezTo>
                  <a:pt x="4071938" y="567972"/>
                  <a:pt x="4211638" y="574322"/>
                  <a:pt x="4211638" y="644172"/>
                </a:cubicBezTo>
                <a:cubicBezTo>
                  <a:pt x="4211638" y="663222"/>
                  <a:pt x="4205288" y="726722"/>
                  <a:pt x="4198938" y="764822"/>
                </a:cubicBezTo>
                <a:cubicBezTo>
                  <a:pt x="4198938" y="783872"/>
                  <a:pt x="4179888" y="809272"/>
                  <a:pt x="4179888" y="828322"/>
                </a:cubicBezTo>
                <a:cubicBezTo>
                  <a:pt x="4179888" y="841022"/>
                  <a:pt x="4198938" y="891822"/>
                  <a:pt x="4211638" y="923572"/>
                </a:cubicBezTo>
                <a:cubicBezTo>
                  <a:pt x="4243388" y="980722"/>
                  <a:pt x="4332288" y="987072"/>
                  <a:pt x="4383088" y="1018822"/>
                </a:cubicBezTo>
                <a:cubicBezTo>
                  <a:pt x="4402138" y="1031522"/>
                  <a:pt x="4414838" y="1050572"/>
                  <a:pt x="4421188" y="1075972"/>
                </a:cubicBezTo>
                <a:cubicBezTo>
                  <a:pt x="4465638" y="1171222"/>
                  <a:pt x="4459288" y="1183922"/>
                  <a:pt x="4459288" y="1266472"/>
                </a:cubicBezTo>
                <a:cubicBezTo>
                  <a:pt x="4459288" y="1596672"/>
                  <a:pt x="4364038" y="1818922"/>
                  <a:pt x="4364038" y="1857022"/>
                </a:cubicBezTo>
                <a:lnTo>
                  <a:pt x="4364038" y="2047522"/>
                </a:lnTo>
                <a:cubicBezTo>
                  <a:pt x="4357688" y="2117372"/>
                  <a:pt x="4319588" y="2238022"/>
                  <a:pt x="4319588" y="2250722"/>
                </a:cubicBezTo>
                <a:lnTo>
                  <a:pt x="4364038" y="2701572"/>
                </a:lnTo>
                <a:cubicBezTo>
                  <a:pt x="4357688" y="2853972"/>
                  <a:pt x="4338638" y="2993672"/>
                  <a:pt x="4319588" y="3146072"/>
                </a:cubicBezTo>
                <a:cubicBezTo>
                  <a:pt x="4313238" y="3171472"/>
                  <a:pt x="4332288" y="3215922"/>
                  <a:pt x="4319588" y="3247672"/>
                </a:cubicBezTo>
                <a:cubicBezTo>
                  <a:pt x="4306888" y="3279422"/>
                  <a:pt x="4268788" y="3304822"/>
                  <a:pt x="4237038" y="3330222"/>
                </a:cubicBezTo>
                <a:cubicBezTo>
                  <a:pt x="4192588" y="3361972"/>
                  <a:pt x="4173538" y="3355622"/>
                  <a:pt x="4129088" y="3355622"/>
                </a:cubicBezTo>
                <a:cubicBezTo>
                  <a:pt x="4103688" y="3355622"/>
                  <a:pt x="4059238" y="3361972"/>
                  <a:pt x="4059238" y="3317522"/>
                </a:cubicBezTo>
                <a:cubicBezTo>
                  <a:pt x="4059238" y="3304822"/>
                  <a:pt x="4110038" y="3241322"/>
                  <a:pt x="4129088" y="3203222"/>
                </a:cubicBezTo>
                <a:cubicBezTo>
                  <a:pt x="4135438" y="3190522"/>
                  <a:pt x="4122738" y="3171472"/>
                  <a:pt x="4129088" y="3165122"/>
                </a:cubicBezTo>
                <a:cubicBezTo>
                  <a:pt x="4141788" y="3127022"/>
                  <a:pt x="4186238" y="3076222"/>
                  <a:pt x="4186238" y="3063522"/>
                </a:cubicBezTo>
                <a:lnTo>
                  <a:pt x="4186238" y="2790472"/>
                </a:lnTo>
                <a:cubicBezTo>
                  <a:pt x="4154488" y="2669822"/>
                  <a:pt x="4198938" y="2555522"/>
                  <a:pt x="4110038" y="2441222"/>
                </a:cubicBezTo>
                <a:cubicBezTo>
                  <a:pt x="4110038" y="2441222"/>
                  <a:pt x="4103688" y="2434872"/>
                  <a:pt x="4103688" y="2453922"/>
                </a:cubicBezTo>
                <a:cubicBezTo>
                  <a:pt x="4103688" y="2466622"/>
                  <a:pt x="4116388" y="2498372"/>
                  <a:pt x="4116388" y="2523772"/>
                </a:cubicBezTo>
                <a:cubicBezTo>
                  <a:pt x="4122738" y="2561872"/>
                  <a:pt x="4129088" y="2631722"/>
                  <a:pt x="4129088" y="2650772"/>
                </a:cubicBezTo>
                <a:cubicBezTo>
                  <a:pt x="4129088" y="2663472"/>
                  <a:pt x="4129088" y="2682522"/>
                  <a:pt x="4122738" y="2879372"/>
                </a:cubicBezTo>
                <a:cubicBezTo>
                  <a:pt x="4116388" y="2930172"/>
                  <a:pt x="4122738" y="3000022"/>
                  <a:pt x="4090988" y="3063522"/>
                </a:cubicBezTo>
                <a:cubicBezTo>
                  <a:pt x="4078288" y="3088922"/>
                  <a:pt x="4014788" y="3088922"/>
                  <a:pt x="3995738" y="3088922"/>
                </a:cubicBezTo>
                <a:cubicBezTo>
                  <a:pt x="3913188" y="3095272"/>
                  <a:pt x="3824288" y="3101622"/>
                  <a:pt x="3741738" y="3101622"/>
                </a:cubicBezTo>
                <a:cubicBezTo>
                  <a:pt x="3716338" y="3088922"/>
                  <a:pt x="3722688" y="3069872"/>
                  <a:pt x="3729038" y="3057172"/>
                </a:cubicBezTo>
                <a:cubicBezTo>
                  <a:pt x="3678238" y="3050822"/>
                  <a:pt x="3582988" y="3044472"/>
                  <a:pt x="3570288" y="3044472"/>
                </a:cubicBezTo>
                <a:cubicBezTo>
                  <a:pt x="3551238" y="3044472"/>
                  <a:pt x="3538538" y="3044472"/>
                  <a:pt x="3519488" y="3050822"/>
                </a:cubicBezTo>
                <a:cubicBezTo>
                  <a:pt x="3551238" y="3088922"/>
                  <a:pt x="3595688" y="3127022"/>
                  <a:pt x="3633788" y="3158772"/>
                </a:cubicBezTo>
                <a:cubicBezTo>
                  <a:pt x="3608388" y="3203222"/>
                  <a:pt x="3551238" y="3215922"/>
                  <a:pt x="3513138" y="3215922"/>
                </a:cubicBezTo>
                <a:cubicBezTo>
                  <a:pt x="3449638" y="3215922"/>
                  <a:pt x="3411538" y="3196872"/>
                  <a:pt x="3373438" y="3139722"/>
                </a:cubicBezTo>
                <a:cubicBezTo>
                  <a:pt x="3348038" y="3107972"/>
                  <a:pt x="3367088" y="3044472"/>
                  <a:pt x="3354388" y="3006372"/>
                </a:cubicBezTo>
                <a:cubicBezTo>
                  <a:pt x="3348038" y="2980972"/>
                  <a:pt x="3328988" y="2949222"/>
                  <a:pt x="3322638" y="2917472"/>
                </a:cubicBezTo>
                <a:cubicBezTo>
                  <a:pt x="3309938" y="2866672"/>
                  <a:pt x="3303588" y="2765072"/>
                  <a:pt x="3303588" y="2752372"/>
                </a:cubicBezTo>
                <a:lnTo>
                  <a:pt x="3303588" y="2587272"/>
                </a:lnTo>
                <a:cubicBezTo>
                  <a:pt x="3322638" y="2384072"/>
                  <a:pt x="3360738" y="2320572"/>
                  <a:pt x="3360738" y="2149122"/>
                </a:cubicBezTo>
                <a:cubicBezTo>
                  <a:pt x="3360738" y="2142772"/>
                  <a:pt x="3360738" y="1996722"/>
                  <a:pt x="3328988" y="1952272"/>
                </a:cubicBezTo>
                <a:cubicBezTo>
                  <a:pt x="3259138" y="2091972"/>
                  <a:pt x="3233738" y="2263422"/>
                  <a:pt x="3214688" y="2415822"/>
                </a:cubicBezTo>
                <a:cubicBezTo>
                  <a:pt x="3201988" y="2523772"/>
                  <a:pt x="3214688" y="2739672"/>
                  <a:pt x="3214688" y="2758722"/>
                </a:cubicBezTo>
                <a:cubicBezTo>
                  <a:pt x="3214688" y="2771422"/>
                  <a:pt x="3201988" y="2898422"/>
                  <a:pt x="3201988" y="2911122"/>
                </a:cubicBezTo>
                <a:cubicBezTo>
                  <a:pt x="3201988" y="2942872"/>
                  <a:pt x="3265488" y="3038122"/>
                  <a:pt x="3265488" y="3050822"/>
                </a:cubicBezTo>
                <a:cubicBezTo>
                  <a:pt x="3265488" y="3069872"/>
                  <a:pt x="3214688" y="3082572"/>
                  <a:pt x="3214688" y="3082572"/>
                </a:cubicBezTo>
                <a:cubicBezTo>
                  <a:pt x="3201988" y="3082572"/>
                  <a:pt x="3163888" y="3076222"/>
                  <a:pt x="3144838" y="3063522"/>
                </a:cubicBezTo>
                <a:cubicBezTo>
                  <a:pt x="3106738" y="3038122"/>
                  <a:pt x="3074988" y="3012722"/>
                  <a:pt x="3055938" y="2987322"/>
                </a:cubicBezTo>
                <a:cubicBezTo>
                  <a:pt x="3049588" y="2974622"/>
                  <a:pt x="3055938" y="2955572"/>
                  <a:pt x="3055938" y="2942872"/>
                </a:cubicBezTo>
                <a:cubicBezTo>
                  <a:pt x="3055938" y="2930172"/>
                  <a:pt x="3062288" y="2911122"/>
                  <a:pt x="3062288" y="2898422"/>
                </a:cubicBezTo>
                <a:cubicBezTo>
                  <a:pt x="3062288" y="2879372"/>
                  <a:pt x="3030538" y="2720622"/>
                  <a:pt x="3030538" y="2707922"/>
                </a:cubicBezTo>
                <a:lnTo>
                  <a:pt x="3043238" y="2307872"/>
                </a:lnTo>
                <a:cubicBezTo>
                  <a:pt x="3036888" y="2276122"/>
                  <a:pt x="3030538" y="2238022"/>
                  <a:pt x="3024188" y="2199922"/>
                </a:cubicBezTo>
                <a:cubicBezTo>
                  <a:pt x="3011488" y="2212622"/>
                  <a:pt x="2992438" y="2238022"/>
                  <a:pt x="2992438" y="2257072"/>
                </a:cubicBezTo>
                <a:cubicBezTo>
                  <a:pt x="2960688" y="2403122"/>
                  <a:pt x="2909888" y="2688872"/>
                  <a:pt x="2909888" y="2707922"/>
                </a:cubicBezTo>
                <a:lnTo>
                  <a:pt x="2909888" y="2892072"/>
                </a:lnTo>
                <a:cubicBezTo>
                  <a:pt x="2897188" y="2936522"/>
                  <a:pt x="2884488" y="3000022"/>
                  <a:pt x="2884488" y="3019072"/>
                </a:cubicBezTo>
                <a:cubicBezTo>
                  <a:pt x="2884488" y="3031772"/>
                  <a:pt x="2903538" y="3082572"/>
                  <a:pt x="2903538" y="3095272"/>
                </a:cubicBezTo>
                <a:cubicBezTo>
                  <a:pt x="2903538" y="3133372"/>
                  <a:pt x="2871788" y="3152422"/>
                  <a:pt x="2846388" y="3152422"/>
                </a:cubicBezTo>
                <a:cubicBezTo>
                  <a:pt x="2795588" y="3152422"/>
                  <a:pt x="2757488" y="3139722"/>
                  <a:pt x="2757488" y="3088922"/>
                </a:cubicBezTo>
                <a:cubicBezTo>
                  <a:pt x="2757488" y="3076222"/>
                  <a:pt x="2776538" y="3012722"/>
                  <a:pt x="2776538" y="2993672"/>
                </a:cubicBezTo>
                <a:cubicBezTo>
                  <a:pt x="2776538" y="2980972"/>
                  <a:pt x="2738438" y="2923822"/>
                  <a:pt x="2738438" y="2911122"/>
                </a:cubicBezTo>
                <a:lnTo>
                  <a:pt x="2770188" y="2492022"/>
                </a:lnTo>
                <a:lnTo>
                  <a:pt x="2770188" y="2193572"/>
                </a:lnTo>
                <a:cubicBezTo>
                  <a:pt x="2757488" y="2130072"/>
                  <a:pt x="2763838" y="2060222"/>
                  <a:pt x="2732088" y="1996722"/>
                </a:cubicBezTo>
                <a:lnTo>
                  <a:pt x="2706688" y="1996722"/>
                </a:lnTo>
                <a:lnTo>
                  <a:pt x="2706688" y="1971322"/>
                </a:lnTo>
                <a:lnTo>
                  <a:pt x="2693988" y="1958622"/>
                </a:lnTo>
                <a:cubicBezTo>
                  <a:pt x="2681288" y="1964972"/>
                  <a:pt x="2655888" y="1977672"/>
                  <a:pt x="2655888" y="1996722"/>
                </a:cubicBezTo>
                <a:lnTo>
                  <a:pt x="2655888" y="2130072"/>
                </a:lnTo>
                <a:cubicBezTo>
                  <a:pt x="2643188" y="2193572"/>
                  <a:pt x="2624138" y="2250722"/>
                  <a:pt x="2611438" y="2307872"/>
                </a:cubicBezTo>
                <a:cubicBezTo>
                  <a:pt x="2605088" y="2345972"/>
                  <a:pt x="2573338" y="2377722"/>
                  <a:pt x="2560638" y="2422172"/>
                </a:cubicBezTo>
                <a:cubicBezTo>
                  <a:pt x="2541588" y="2472972"/>
                  <a:pt x="2535238" y="2542822"/>
                  <a:pt x="2516188" y="2599972"/>
                </a:cubicBezTo>
                <a:cubicBezTo>
                  <a:pt x="2497138" y="2657122"/>
                  <a:pt x="2478088" y="2726972"/>
                  <a:pt x="2478088" y="2784122"/>
                </a:cubicBezTo>
                <a:lnTo>
                  <a:pt x="2497138" y="3133372"/>
                </a:lnTo>
                <a:cubicBezTo>
                  <a:pt x="2497138" y="3152422"/>
                  <a:pt x="2478088" y="3158772"/>
                  <a:pt x="2478088" y="3171472"/>
                </a:cubicBezTo>
                <a:cubicBezTo>
                  <a:pt x="2478088" y="3292122"/>
                  <a:pt x="2624138" y="3311172"/>
                  <a:pt x="2624138" y="3374672"/>
                </a:cubicBezTo>
                <a:cubicBezTo>
                  <a:pt x="2624138" y="3419122"/>
                  <a:pt x="2484438" y="3438172"/>
                  <a:pt x="2484438" y="3438172"/>
                </a:cubicBezTo>
                <a:cubicBezTo>
                  <a:pt x="2433638" y="3438172"/>
                  <a:pt x="2357438" y="3387372"/>
                  <a:pt x="2344738" y="3355622"/>
                </a:cubicBezTo>
                <a:cubicBezTo>
                  <a:pt x="2332038" y="3323872"/>
                  <a:pt x="2338388" y="3279422"/>
                  <a:pt x="2332038" y="3254022"/>
                </a:cubicBezTo>
                <a:cubicBezTo>
                  <a:pt x="2325688" y="3209572"/>
                  <a:pt x="2262188" y="3107972"/>
                  <a:pt x="2262188" y="3050822"/>
                </a:cubicBezTo>
                <a:lnTo>
                  <a:pt x="2293938" y="2625372"/>
                </a:lnTo>
                <a:cubicBezTo>
                  <a:pt x="2274888" y="2517422"/>
                  <a:pt x="2243138" y="2403122"/>
                  <a:pt x="2217738" y="2288822"/>
                </a:cubicBezTo>
                <a:cubicBezTo>
                  <a:pt x="2205038" y="2218972"/>
                  <a:pt x="2205038" y="2136422"/>
                  <a:pt x="2185988" y="2072922"/>
                </a:cubicBezTo>
                <a:cubicBezTo>
                  <a:pt x="2166938" y="2003072"/>
                  <a:pt x="2128838" y="1945922"/>
                  <a:pt x="2109788" y="1882422"/>
                </a:cubicBezTo>
                <a:cubicBezTo>
                  <a:pt x="2103438" y="1857022"/>
                  <a:pt x="2109788" y="1825272"/>
                  <a:pt x="2097088" y="1806222"/>
                </a:cubicBezTo>
                <a:cubicBezTo>
                  <a:pt x="2090738" y="1780822"/>
                  <a:pt x="2071688" y="1749072"/>
                  <a:pt x="2058988" y="1717322"/>
                </a:cubicBezTo>
                <a:cubicBezTo>
                  <a:pt x="2033588" y="1653822"/>
                  <a:pt x="2020888" y="1583972"/>
                  <a:pt x="2020888" y="1526822"/>
                </a:cubicBezTo>
                <a:cubicBezTo>
                  <a:pt x="2020888" y="1514122"/>
                  <a:pt x="2039938" y="1374422"/>
                  <a:pt x="2052638" y="1298222"/>
                </a:cubicBezTo>
                <a:cubicBezTo>
                  <a:pt x="2052638" y="1272822"/>
                  <a:pt x="2046288" y="1241072"/>
                  <a:pt x="2046288" y="1209322"/>
                </a:cubicBezTo>
                <a:cubicBezTo>
                  <a:pt x="2109788" y="987072"/>
                  <a:pt x="2389188" y="1056922"/>
                  <a:pt x="2389188" y="853722"/>
                </a:cubicBezTo>
                <a:cubicBezTo>
                  <a:pt x="2389188" y="841022"/>
                  <a:pt x="2357438" y="771172"/>
                  <a:pt x="2357438" y="758472"/>
                </a:cubicBezTo>
                <a:lnTo>
                  <a:pt x="2357438" y="637822"/>
                </a:lnTo>
                <a:cubicBezTo>
                  <a:pt x="2363788" y="625122"/>
                  <a:pt x="2363788" y="606072"/>
                  <a:pt x="2370138" y="599722"/>
                </a:cubicBezTo>
                <a:cubicBezTo>
                  <a:pt x="2389188" y="567972"/>
                  <a:pt x="2478088" y="529872"/>
                  <a:pt x="2497138" y="529872"/>
                </a:cubicBezTo>
                <a:cubicBezTo>
                  <a:pt x="2541588" y="529872"/>
                  <a:pt x="2560638" y="548922"/>
                  <a:pt x="2605088" y="593372"/>
                </a:cubicBezTo>
                <a:close/>
                <a:moveTo>
                  <a:pt x="10136187" y="675922"/>
                </a:moveTo>
                <a:cubicBezTo>
                  <a:pt x="10136187" y="694972"/>
                  <a:pt x="10123487" y="733072"/>
                  <a:pt x="10117137" y="783872"/>
                </a:cubicBezTo>
                <a:cubicBezTo>
                  <a:pt x="10129837" y="790222"/>
                  <a:pt x="10142537" y="790222"/>
                  <a:pt x="10155237" y="783872"/>
                </a:cubicBezTo>
                <a:cubicBezTo>
                  <a:pt x="10155237" y="783872"/>
                  <a:pt x="10161587" y="777522"/>
                  <a:pt x="10161587" y="796572"/>
                </a:cubicBezTo>
                <a:cubicBezTo>
                  <a:pt x="10161587" y="809272"/>
                  <a:pt x="10142537" y="841022"/>
                  <a:pt x="10136187" y="860072"/>
                </a:cubicBezTo>
                <a:cubicBezTo>
                  <a:pt x="10129837" y="872772"/>
                  <a:pt x="10110787" y="879122"/>
                  <a:pt x="10098087" y="898172"/>
                </a:cubicBezTo>
                <a:cubicBezTo>
                  <a:pt x="10072687" y="929922"/>
                  <a:pt x="10072687" y="993422"/>
                  <a:pt x="10079037" y="1044222"/>
                </a:cubicBezTo>
                <a:cubicBezTo>
                  <a:pt x="10047287" y="1069622"/>
                  <a:pt x="9983787" y="1133122"/>
                  <a:pt x="9939337" y="1145822"/>
                </a:cubicBezTo>
                <a:cubicBezTo>
                  <a:pt x="9952037" y="1152172"/>
                  <a:pt x="9977437" y="1164872"/>
                  <a:pt x="9977437" y="1177572"/>
                </a:cubicBezTo>
                <a:cubicBezTo>
                  <a:pt x="9977437" y="1196622"/>
                  <a:pt x="9964737" y="1222022"/>
                  <a:pt x="9964737" y="1234722"/>
                </a:cubicBezTo>
                <a:cubicBezTo>
                  <a:pt x="9964737" y="1253772"/>
                  <a:pt x="9996487" y="1412522"/>
                  <a:pt x="10009187" y="1501422"/>
                </a:cubicBezTo>
                <a:cubicBezTo>
                  <a:pt x="10028237" y="1615722"/>
                  <a:pt x="10047287" y="1844322"/>
                  <a:pt x="10047287" y="1863372"/>
                </a:cubicBezTo>
                <a:cubicBezTo>
                  <a:pt x="10047287" y="1876072"/>
                  <a:pt x="10047287" y="1895122"/>
                  <a:pt x="10040937" y="1914172"/>
                </a:cubicBezTo>
                <a:cubicBezTo>
                  <a:pt x="10021887" y="1945922"/>
                  <a:pt x="9977437" y="2003072"/>
                  <a:pt x="9964737" y="2003072"/>
                </a:cubicBezTo>
                <a:cubicBezTo>
                  <a:pt x="9945687" y="2003072"/>
                  <a:pt x="9901237" y="1952272"/>
                  <a:pt x="9869487" y="1920522"/>
                </a:cubicBezTo>
                <a:lnTo>
                  <a:pt x="9869487" y="1463322"/>
                </a:lnTo>
                <a:cubicBezTo>
                  <a:pt x="9882187" y="1387122"/>
                  <a:pt x="9913937" y="1253772"/>
                  <a:pt x="9913937" y="1234722"/>
                </a:cubicBezTo>
                <a:cubicBezTo>
                  <a:pt x="9913937" y="1222022"/>
                  <a:pt x="9894887" y="1202972"/>
                  <a:pt x="9894887" y="1190272"/>
                </a:cubicBezTo>
                <a:cubicBezTo>
                  <a:pt x="9894887" y="1171222"/>
                  <a:pt x="9920287" y="1158522"/>
                  <a:pt x="9939337" y="1145822"/>
                </a:cubicBezTo>
                <a:cubicBezTo>
                  <a:pt x="9913937" y="1126772"/>
                  <a:pt x="9831387" y="1095022"/>
                  <a:pt x="9825037" y="1056922"/>
                </a:cubicBezTo>
                <a:cubicBezTo>
                  <a:pt x="9812337" y="1012472"/>
                  <a:pt x="9818687" y="955322"/>
                  <a:pt x="9805987" y="910872"/>
                </a:cubicBezTo>
                <a:cubicBezTo>
                  <a:pt x="9805987" y="891822"/>
                  <a:pt x="9780587" y="891822"/>
                  <a:pt x="9774237" y="879122"/>
                </a:cubicBezTo>
                <a:cubicBezTo>
                  <a:pt x="9761537" y="853722"/>
                  <a:pt x="9755187" y="815622"/>
                  <a:pt x="9755187" y="802922"/>
                </a:cubicBezTo>
                <a:cubicBezTo>
                  <a:pt x="9755187" y="783872"/>
                  <a:pt x="9780587" y="790222"/>
                  <a:pt x="9780587" y="777522"/>
                </a:cubicBezTo>
                <a:cubicBezTo>
                  <a:pt x="9780587" y="758472"/>
                  <a:pt x="9767887" y="726722"/>
                  <a:pt x="9767887" y="714022"/>
                </a:cubicBezTo>
                <a:cubicBezTo>
                  <a:pt x="9767887" y="644172"/>
                  <a:pt x="9818687" y="510822"/>
                  <a:pt x="9932987" y="510822"/>
                </a:cubicBezTo>
                <a:cubicBezTo>
                  <a:pt x="10034587" y="510822"/>
                  <a:pt x="10136187" y="561622"/>
                  <a:pt x="10136187" y="675922"/>
                </a:cubicBezTo>
                <a:close/>
                <a:moveTo>
                  <a:pt x="11171237" y="186972"/>
                </a:moveTo>
                <a:cubicBezTo>
                  <a:pt x="11253787" y="218722"/>
                  <a:pt x="11266487" y="339372"/>
                  <a:pt x="11285537" y="402872"/>
                </a:cubicBezTo>
                <a:cubicBezTo>
                  <a:pt x="11298237" y="447322"/>
                  <a:pt x="11342687" y="517172"/>
                  <a:pt x="11342687" y="529872"/>
                </a:cubicBezTo>
                <a:cubicBezTo>
                  <a:pt x="11342687" y="574322"/>
                  <a:pt x="11266487" y="580672"/>
                  <a:pt x="11260137" y="580672"/>
                </a:cubicBezTo>
                <a:cubicBezTo>
                  <a:pt x="11247437" y="580672"/>
                  <a:pt x="11234737" y="574322"/>
                  <a:pt x="11215687" y="574322"/>
                </a:cubicBezTo>
                <a:cubicBezTo>
                  <a:pt x="11215687" y="561622"/>
                  <a:pt x="11215687" y="548922"/>
                  <a:pt x="11209337" y="536222"/>
                </a:cubicBezTo>
                <a:cubicBezTo>
                  <a:pt x="11171237" y="555272"/>
                  <a:pt x="11164887" y="587022"/>
                  <a:pt x="11164887" y="606072"/>
                </a:cubicBezTo>
                <a:cubicBezTo>
                  <a:pt x="11164887" y="631472"/>
                  <a:pt x="11183937" y="701322"/>
                  <a:pt x="11222037" y="714022"/>
                </a:cubicBezTo>
                <a:cubicBezTo>
                  <a:pt x="11247437" y="726722"/>
                  <a:pt x="11304587" y="714022"/>
                  <a:pt x="11349037" y="752122"/>
                </a:cubicBezTo>
                <a:cubicBezTo>
                  <a:pt x="11361737" y="764822"/>
                  <a:pt x="11406187" y="860072"/>
                  <a:pt x="11406187" y="904522"/>
                </a:cubicBezTo>
                <a:lnTo>
                  <a:pt x="11406187" y="1152172"/>
                </a:lnTo>
                <a:cubicBezTo>
                  <a:pt x="11412537" y="1215672"/>
                  <a:pt x="11418887" y="1272822"/>
                  <a:pt x="11425237" y="1329972"/>
                </a:cubicBezTo>
                <a:lnTo>
                  <a:pt x="11418887" y="1698272"/>
                </a:lnTo>
                <a:cubicBezTo>
                  <a:pt x="11425237" y="1749072"/>
                  <a:pt x="11437937" y="1831622"/>
                  <a:pt x="11437937" y="1850672"/>
                </a:cubicBezTo>
                <a:cubicBezTo>
                  <a:pt x="11437937" y="1863372"/>
                  <a:pt x="11425237" y="1901472"/>
                  <a:pt x="11425237" y="1920522"/>
                </a:cubicBezTo>
                <a:cubicBezTo>
                  <a:pt x="11425237" y="1933222"/>
                  <a:pt x="11545887" y="2136422"/>
                  <a:pt x="11577637" y="2257072"/>
                </a:cubicBezTo>
                <a:cubicBezTo>
                  <a:pt x="11603037" y="2345972"/>
                  <a:pt x="11698287" y="2396772"/>
                  <a:pt x="11698287" y="2472972"/>
                </a:cubicBezTo>
                <a:cubicBezTo>
                  <a:pt x="11698287" y="2485672"/>
                  <a:pt x="11691937" y="2504722"/>
                  <a:pt x="11679237" y="2511072"/>
                </a:cubicBezTo>
                <a:cubicBezTo>
                  <a:pt x="11634787" y="2536472"/>
                  <a:pt x="11583987" y="2549172"/>
                  <a:pt x="11545887" y="2568222"/>
                </a:cubicBezTo>
                <a:cubicBezTo>
                  <a:pt x="11501437" y="2587272"/>
                  <a:pt x="11437937" y="2599972"/>
                  <a:pt x="11425237" y="2644422"/>
                </a:cubicBezTo>
                <a:cubicBezTo>
                  <a:pt x="11387137" y="2758722"/>
                  <a:pt x="11380787" y="2993672"/>
                  <a:pt x="11380787" y="3012722"/>
                </a:cubicBezTo>
                <a:cubicBezTo>
                  <a:pt x="11380787" y="3025422"/>
                  <a:pt x="11374437" y="3165122"/>
                  <a:pt x="11393487" y="3241322"/>
                </a:cubicBezTo>
                <a:cubicBezTo>
                  <a:pt x="11406187" y="3285772"/>
                  <a:pt x="11463337" y="3285772"/>
                  <a:pt x="11501437" y="3311172"/>
                </a:cubicBezTo>
                <a:cubicBezTo>
                  <a:pt x="11495087" y="3317522"/>
                  <a:pt x="11495087" y="3323872"/>
                  <a:pt x="11488737" y="3330222"/>
                </a:cubicBezTo>
                <a:lnTo>
                  <a:pt x="11355387" y="3330222"/>
                </a:lnTo>
                <a:cubicBezTo>
                  <a:pt x="11336337" y="3323872"/>
                  <a:pt x="11298237" y="3311172"/>
                  <a:pt x="11291887" y="3298472"/>
                </a:cubicBezTo>
                <a:cubicBezTo>
                  <a:pt x="11266487" y="3254022"/>
                  <a:pt x="11279187" y="3177822"/>
                  <a:pt x="11241087" y="3139722"/>
                </a:cubicBezTo>
                <a:cubicBezTo>
                  <a:pt x="11202987" y="3146072"/>
                  <a:pt x="11190287" y="3215922"/>
                  <a:pt x="11177587" y="3247672"/>
                </a:cubicBezTo>
                <a:cubicBezTo>
                  <a:pt x="11183937" y="3190522"/>
                  <a:pt x="11177587" y="3088922"/>
                  <a:pt x="11177587" y="3076222"/>
                </a:cubicBezTo>
                <a:cubicBezTo>
                  <a:pt x="11177587" y="3025422"/>
                  <a:pt x="11234737" y="2980972"/>
                  <a:pt x="11260137" y="2968272"/>
                </a:cubicBezTo>
                <a:cubicBezTo>
                  <a:pt x="11266487" y="2955572"/>
                  <a:pt x="11266487" y="2936522"/>
                  <a:pt x="11272837" y="2923822"/>
                </a:cubicBezTo>
                <a:lnTo>
                  <a:pt x="11272837" y="2739672"/>
                </a:lnTo>
                <a:cubicBezTo>
                  <a:pt x="11253787" y="2663472"/>
                  <a:pt x="11247437" y="2555522"/>
                  <a:pt x="11215687" y="2466622"/>
                </a:cubicBezTo>
                <a:lnTo>
                  <a:pt x="10987087" y="2466622"/>
                </a:lnTo>
                <a:cubicBezTo>
                  <a:pt x="10980737" y="2492022"/>
                  <a:pt x="10993437" y="2511072"/>
                  <a:pt x="10987087" y="2657122"/>
                </a:cubicBezTo>
                <a:cubicBezTo>
                  <a:pt x="10980737" y="2752372"/>
                  <a:pt x="10955337" y="2923822"/>
                  <a:pt x="10955337" y="2936522"/>
                </a:cubicBezTo>
                <a:cubicBezTo>
                  <a:pt x="10955337" y="2955572"/>
                  <a:pt x="10955337" y="3025422"/>
                  <a:pt x="10961687" y="3063522"/>
                </a:cubicBezTo>
                <a:cubicBezTo>
                  <a:pt x="10974387" y="3139722"/>
                  <a:pt x="11025187" y="3285772"/>
                  <a:pt x="11025187" y="3298472"/>
                </a:cubicBezTo>
                <a:cubicBezTo>
                  <a:pt x="11025187" y="3336572"/>
                  <a:pt x="10961687" y="3330222"/>
                  <a:pt x="10961687" y="3330222"/>
                </a:cubicBezTo>
                <a:cubicBezTo>
                  <a:pt x="10948987" y="3330222"/>
                  <a:pt x="10904537" y="3323872"/>
                  <a:pt x="10879137" y="3311172"/>
                </a:cubicBezTo>
                <a:cubicBezTo>
                  <a:pt x="10872787" y="3273072"/>
                  <a:pt x="10872787" y="3234972"/>
                  <a:pt x="10866437" y="3196872"/>
                </a:cubicBezTo>
                <a:cubicBezTo>
                  <a:pt x="10866437" y="3190522"/>
                  <a:pt x="10860087" y="3190522"/>
                  <a:pt x="10853737" y="3184172"/>
                </a:cubicBezTo>
                <a:cubicBezTo>
                  <a:pt x="10853737" y="3158772"/>
                  <a:pt x="10841037" y="3127022"/>
                  <a:pt x="10841037" y="3107972"/>
                </a:cubicBezTo>
                <a:cubicBezTo>
                  <a:pt x="10841037" y="3095272"/>
                  <a:pt x="10866437" y="3063522"/>
                  <a:pt x="10866437" y="3038122"/>
                </a:cubicBezTo>
                <a:lnTo>
                  <a:pt x="10866437" y="3006372"/>
                </a:lnTo>
                <a:cubicBezTo>
                  <a:pt x="10866437" y="2841272"/>
                  <a:pt x="10783887" y="2638072"/>
                  <a:pt x="10815637" y="2472972"/>
                </a:cubicBezTo>
                <a:lnTo>
                  <a:pt x="10714037" y="2472972"/>
                </a:lnTo>
                <a:lnTo>
                  <a:pt x="10739437" y="1952272"/>
                </a:lnTo>
                <a:cubicBezTo>
                  <a:pt x="10745787" y="1920522"/>
                  <a:pt x="10714037" y="1901472"/>
                  <a:pt x="10682287" y="1882422"/>
                </a:cubicBezTo>
                <a:lnTo>
                  <a:pt x="10682287" y="1329972"/>
                </a:lnTo>
                <a:lnTo>
                  <a:pt x="10701337" y="910872"/>
                </a:lnTo>
                <a:cubicBezTo>
                  <a:pt x="10694987" y="885472"/>
                  <a:pt x="10701337" y="853722"/>
                  <a:pt x="10701337" y="821972"/>
                </a:cubicBezTo>
                <a:cubicBezTo>
                  <a:pt x="10714037" y="783872"/>
                  <a:pt x="10714037" y="733072"/>
                  <a:pt x="10739437" y="701322"/>
                </a:cubicBezTo>
                <a:cubicBezTo>
                  <a:pt x="10777537" y="650522"/>
                  <a:pt x="10860087" y="625122"/>
                  <a:pt x="10923587" y="618772"/>
                </a:cubicBezTo>
                <a:cubicBezTo>
                  <a:pt x="10980737" y="612422"/>
                  <a:pt x="11006137" y="580672"/>
                  <a:pt x="11006137" y="548922"/>
                </a:cubicBezTo>
                <a:cubicBezTo>
                  <a:pt x="11006137" y="529872"/>
                  <a:pt x="11006137" y="529872"/>
                  <a:pt x="10999787" y="523522"/>
                </a:cubicBezTo>
                <a:cubicBezTo>
                  <a:pt x="10993437" y="529872"/>
                  <a:pt x="10987087" y="536222"/>
                  <a:pt x="10974387" y="536222"/>
                </a:cubicBezTo>
                <a:cubicBezTo>
                  <a:pt x="10961687" y="536222"/>
                  <a:pt x="10904537" y="517172"/>
                  <a:pt x="10904537" y="498122"/>
                </a:cubicBezTo>
                <a:cubicBezTo>
                  <a:pt x="10904537" y="479072"/>
                  <a:pt x="10936287" y="396522"/>
                  <a:pt x="10955337" y="358422"/>
                </a:cubicBezTo>
                <a:cubicBezTo>
                  <a:pt x="10980737" y="307622"/>
                  <a:pt x="10999787" y="193322"/>
                  <a:pt x="11075987" y="186972"/>
                </a:cubicBezTo>
                <a:lnTo>
                  <a:pt x="11171237" y="186972"/>
                </a:lnTo>
                <a:close/>
                <a:moveTo>
                  <a:pt x="9120187" y="180622"/>
                </a:moveTo>
                <a:cubicBezTo>
                  <a:pt x="9145587" y="263172"/>
                  <a:pt x="9151937" y="364772"/>
                  <a:pt x="9170987" y="460022"/>
                </a:cubicBezTo>
                <a:cubicBezTo>
                  <a:pt x="9183687" y="536222"/>
                  <a:pt x="9228137" y="618772"/>
                  <a:pt x="9253537" y="694972"/>
                </a:cubicBezTo>
                <a:cubicBezTo>
                  <a:pt x="9266237" y="720372"/>
                  <a:pt x="9291637" y="910872"/>
                  <a:pt x="9291637" y="968022"/>
                </a:cubicBezTo>
                <a:cubicBezTo>
                  <a:pt x="9291637" y="980722"/>
                  <a:pt x="9291637" y="999772"/>
                  <a:pt x="9285287" y="1012472"/>
                </a:cubicBezTo>
                <a:cubicBezTo>
                  <a:pt x="9278937" y="1031522"/>
                  <a:pt x="9259887" y="1056922"/>
                  <a:pt x="9259887" y="1075972"/>
                </a:cubicBezTo>
                <a:cubicBezTo>
                  <a:pt x="9259887" y="1126772"/>
                  <a:pt x="9266237" y="1183922"/>
                  <a:pt x="9253537" y="1241072"/>
                </a:cubicBezTo>
                <a:cubicBezTo>
                  <a:pt x="9253537" y="1253772"/>
                  <a:pt x="9221787" y="1272822"/>
                  <a:pt x="9209087" y="1272822"/>
                </a:cubicBezTo>
                <a:cubicBezTo>
                  <a:pt x="9209087" y="1272822"/>
                  <a:pt x="9145587" y="1228372"/>
                  <a:pt x="9145587" y="1253772"/>
                </a:cubicBezTo>
                <a:cubicBezTo>
                  <a:pt x="9145587" y="1272822"/>
                  <a:pt x="9151937" y="1285522"/>
                  <a:pt x="9151937" y="1298222"/>
                </a:cubicBezTo>
                <a:cubicBezTo>
                  <a:pt x="9164637" y="1406172"/>
                  <a:pt x="9202737" y="1533172"/>
                  <a:pt x="9196387" y="1653822"/>
                </a:cubicBezTo>
                <a:cubicBezTo>
                  <a:pt x="9183687" y="1761772"/>
                  <a:pt x="9202737" y="1787172"/>
                  <a:pt x="9209087" y="1850672"/>
                </a:cubicBezTo>
                <a:cubicBezTo>
                  <a:pt x="9196387" y="1850672"/>
                  <a:pt x="9183687" y="1850672"/>
                  <a:pt x="9170987" y="1844322"/>
                </a:cubicBezTo>
                <a:cubicBezTo>
                  <a:pt x="9158287" y="1857022"/>
                  <a:pt x="9139237" y="1876072"/>
                  <a:pt x="9139237" y="1888772"/>
                </a:cubicBezTo>
                <a:cubicBezTo>
                  <a:pt x="9113837" y="2022122"/>
                  <a:pt x="9088437" y="2187222"/>
                  <a:pt x="9056687" y="2333272"/>
                </a:cubicBezTo>
                <a:cubicBezTo>
                  <a:pt x="9043987" y="2365022"/>
                  <a:pt x="9037637" y="2434872"/>
                  <a:pt x="9037637" y="2453922"/>
                </a:cubicBezTo>
                <a:cubicBezTo>
                  <a:pt x="9037637" y="2466622"/>
                  <a:pt x="9050337" y="2549172"/>
                  <a:pt x="9056687" y="2593622"/>
                </a:cubicBezTo>
                <a:lnTo>
                  <a:pt x="9063037" y="2885722"/>
                </a:lnTo>
                <a:cubicBezTo>
                  <a:pt x="9075737" y="2942872"/>
                  <a:pt x="9094787" y="3031772"/>
                  <a:pt x="9120187" y="3101622"/>
                </a:cubicBezTo>
                <a:cubicBezTo>
                  <a:pt x="9139237" y="3139722"/>
                  <a:pt x="9139237" y="3196872"/>
                  <a:pt x="9158287" y="3247672"/>
                </a:cubicBezTo>
                <a:cubicBezTo>
                  <a:pt x="9170987" y="3292122"/>
                  <a:pt x="9221787" y="3374672"/>
                  <a:pt x="9221787" y="3387372"/>
                </a:cubicBezTo>
                <a:cubicBezTo>
                  <a:pt x="9221787" y="3406422"/>
                  <a:pt x="9215437" y="3431822"/>
                  <a:pt x="9202737" y="3444522"/>
                </a:cubicBezTo>
                <a:cubicBezTo>
                  <a:pt x="9177337" y="3450872"/>
                  <a:pt x="9126537" y="3457222"/>
                  <a:pt x="9113837" y="3457222"/>
                </a:cubicBezTo>
                <a:cubicBezTo>
                  <a:pt x="9094787" y="3457222"/>
                  <a:pt x="9050337" y="3457222"/>
                  <a:pt x="9043987" y="3431822"/>
                </a:cubicBezTo>
                <a:cubicBezTo>
                  <a:pt x="9018587" y="3349272"/>
                  <a:pt x="9018587" y="3266722"/>
                  <a:pt x="9005887" y="3184172"/>
                </a:cubicBezTo>
                <a:cubicBezTo>
                  <a:pt x="9005887" y="3171472"/>
                  <a:pt x="9012237" y="3146072"/>
                  <a:pt x="9012237" y="3133372"/>
                </a:cubicBezTo>
                <a:cubicBezTo>
                  <a:pt x="9012237" y="3050822"/>
                  <a:pt x="8897937" y="2682522"/>
                  <a:pt x="8891587" y="2663472"/>
                </a:cubicBezTo>
                <a:cubicBezTo>
                  <a:pt x="8783637" y="2860322"/>
                  <a:pt x="8599487" y="3057172"/>
                  <a:pt x="8599487" y="3228622"/>
                </a:cubicBezTo>
                <a:cubicBezTo>
                  <a:pt x="8599487" y="3241322"/>
                  <a:pt x="8612187" y="3266722"/>
                  <a:pt x="8612187" y="3285772"/>
                </a:cubicBezTo>
                <a:cubicBezTo>
                  <a:pt x="8612187" y="3311172"/>
                  <a:pt x="8580437" y="3381022"/>
                  <a:pt x="8548687" y="3381022"/>
                </a:cubicBezTo>
                <a:cubicBezTo>
                  <a:pt x="8523287" y="3381022"/>
                  <a:pt x="8472487" y="3336572"/>
                  <a:pt x="8466137" y="3317522"/>
                </a:cubicBezTo>
                <a:cubicBezTo>
                  <a:pt x="8453437" y="3285772"/>
                  <a:pt x="8453437" y="3222272"/>
                  <a:pt x="8453437" y="3209572"/>
                </a:cubicBezTo>
                <a:cubicBezTo>
                  <a:pt x="8453437" y="3190522"/>
                  <a:pt x="8447087" y="3095272"/>
                  <a:pt x="8472487" y="3044472"/>
                </a:cubicBezTo>
                <a:cubicBezTo>
                  <a:pt x="8497887" y="2993672"/>
                  <a:pt x="8555037" y="2980972"/>
                  <a:pt x="8580437" y="2942872"/>
                </a:cubicBezTo>
                <a:cubicBezTo>
                  <a:pt x="8650287" y="2841272"/>
                  <a:pt x="8675687" y="2707922"/>
                  <a:pt x="8720137" y="2612672"/>
                </a:cubicBezTo>
                <a:cubicBezTo>
                  <a:pt x="8796337" y="2441222"/>
                  <a:pt x="8859837" y="2434872"/>
                  <a:pt x="8859837" y="2307872"/>
                </a:cubicBezTo>
                <a:cubicBezTo>
                  <a:pt x="8859837" y="2225322"/>
                  <a:pt x="8796337" y="2130072"/>
                  <a:pt x="8751887" y="2047522"/>
                </a:cubicBezTo>
                <a:cubicBezTo>
                  <a:pt x="8675687" y="2072922"/>
                  <a:pt x="8535987" y="2104672"/>
                  <a:pt x="8523287" y="2104672"/>
                </a:cubicBezTo>
                <a:cubicBezTo>
                  <a:pt x="8504237" y="2104672"/>
                  <a:pt x="8345488" y="2085622"/>
                  <a:pt x="8269288" y="2060222"/>
                </a:cubicBezTo>
                <a:cubicBezTo>
                  <a:pt x="8218488" y="2047522"/>
                  <a:pt x="8161338" y="2009422"/>
                  <a:pt x="8148638" y="1958622"/>
                </a:cubicBezTo>
                <a:cubicBezTo>
                  <a:pt x="8142288" y="1945922"/>
                  <a:pt x="8142288" y="1933222"/>
                  <a:pt x="8142288" y="1920522"/>
                </a:cubicBezTo>
                <a:cubicBezTo>
                  <a:pt x="8142288" y="1799872"/>
                  <a:pt x="8281988" y="1539522"/>
                  <a:pt x="8339138" y="1456972"/>
                </a:cubicBezTo>
                <a:cubicBezTo>
                  <a:pt x="8339138" y="1450622"/>
                  <a:pt x="8358188" y="1450622"/>
                  <a:pt x="8364538" y="1437922"/>
                </a:cubicBezTo>
                <a:cubicBezTo>
                  <a:pt x="8377238" y="1425222"/>
                  <a:pt x="8377238" y="1406172"/>
                  <a:pt x="8377238" y="1393472"/>
                </a:cubicBezTo>
                <a:cubicBezTo>
                  <a:pt x="8415337" y="1349022"/>
                  <a:pt x="8421687" y="1272822"/>
                  <a:pt x="8447087" y="1234722"/>
                </a:cubicBezTo>
                <a:cubicBezTo>
                  <a:pt x="8459787" y="1209322"/>
                  <a:pt x="8478837" y="1196622"/>
                  <a:pt x="8485187" y="1177572"/>
                </a:cubicBezTo>
                <a:cubicBezTo>
                  <a:pt x="8491537" y="1171222"/>
                  <a:pt x="8491537" y="1158522"/>
                  <a:pt x="8491537" y="1145822"/>
                </a:cubicBezTo>
                <a:cubicBezTo>
                  <a:pt x="8510587" y="1069622"/>
                  <a:pt x="8523287" y="987072"/>
                  <a:pt x="8529637" y="910872"/>
                </a:cubicBezTo>
                <a:cubicBezTo>
                  <a:pt x="8529637" y="879122"/>
                  <a:pt x="8535987" y="847372"/>
                  <a:pt x="8535987" y="815622"/>
                </a:cubicBezTo>
                <a:cubicBezTo>
                  <a:pt x="8529637" y="764822"/>
                  <a:pt x="8548687" y="675922"/>
                  <a:pt x="8593137" y="637822"/>
                </a:cubicBezTo>
                <a:cubicBezTo>
                  <a:pt x="8650287" y="580672"/>
                  <a:pt x="8847137" y="561622"/>
                  <a:pt x="8847137" y="479072"/>
                </a:cubicBezTo>
                <a:cubicBezTo>
                  <a:pt x="8847137" y="460022"/>
                  <a:pt x="8840787" y="460022"/>
                  <a:pt x="8834437" y="453672"/>
                </a:cubicBezTo>
                <a:cubicBezTo>
                  <a:pt x="8828087" y="434622"/>
                  <a:pt x="8809037" y="409222"/>
                  <a:pt x="8802687" y="390172"/>
                </a:cubicBezTo>
                <a:cubicBezTo>
                  <a:pt x="8789987" y="333022"/>
                  <a:pt x="8783637" y="231422"/>
                  <a:pt x="8783637" y="212372"/>
                </a:cubicBezTo>
                <a:cubicBezTo>
                  <a:pt x="8783637" y="180622"/>
                  <a:pt x="8853487" y="72672"/>
                  <a:pt x="8885237" y="66322"/>
                </a:cubicBezTo>
                <a:cubicBezTo>
                  <a:pt x="8904287" y="59972"/>
                  <a:pt x="8948737" y="59972"/>
                  <a:pt x="8967787" y="59972"/>
                </a:cubicBezTo>
                <a:cubicBezTo>
                  <a:pt x="9037637" y="59972"/>
                  <a:pt x="9082087" y="66322"/>
                  <a:pt x="9120187" y="180622"/>
                </a:cubicBezTo>
                <a:close/>
                <a:moveTo>
                  <a:pt x="1004888" y="2822"/>
                </a:moveTo>
                <a:cubicBezTo>
                  <a:pt x="1087438" y="28222"/>
                  <a:pt x="1144588" y="123472"/>
                  <a:pt x="1144588" y="199672"/>
                </a:cubicBezTo>
                <a:cubicBezTo>
                  <a:pt x="1144588" y="212372"/>
                  <a:pt x="1131888" y="263172"/>
                  <a:pt x="1131888" y="282222"/>
                </a:cubicBezTo>
                <a:cubicBezTo>
                  <a:pt x="1131888" y="294922"/>
                  <a:pt x="1144588" y="307622"/>
                  <a:pt x="1144588" y="320322"/>
                </a:cubicBezTo>
                <a:cubicBezTo>
                  <a:pt x="1144588" y="339372"/>
                  <a:pt x="1125538" y="364772"/>
                  <a:pt x="1125538" y="383822"/>
                </a:cubicBezTo>
                <a:cubicBezTo>
                  <a:pt x="1125538" y="466372"/>
                  <a:pt x="1087438" y="548922"/>
                  <a:pt x="1042988" y="631472"/>
                </a:cubicBezTo>
                <a:cubicBezTo>
                  <a:pt x="966788" y="593372"/>
                  <a:pt x="871538" y="555272"/>
                  <a:pt x="801688" y="504472"/>
                </a:cubicBezTo>
                <a:cubicBezTo>
                  <a:pt x="776288" y="491772"/>
                  <a:pt x="782638" y="453672"/>
                  <a:pt x="769938" y="434622"/>
                </a:cubicBezTo>
                <a:cubicBezTo>
                  <a:pt x="763588" y="415572"/>
                  <a:pt x="738188" y="415572"/>
                  <a:pt x="725488" y="402872"/>
                </a:cubicBezTo>
                <a:cubicBezTo>
                  <a:pt x="712788" y="377472"/>
                  <a:pt x="706438" y="339372"/>
                  <a:pt x="706438" y="320322"/>
                </a:cubicBezTo>
                <a:cubicBezTo>
                  <a:pt x="706438" y="288572"/>
                  <a:pt x="731838" y="288572"/>
                  <a:pt x="731838" y="275872"/>
                </a:cubicBezTo>
                <a:cubicBezTo>
                  <a:pt x="731838" y="263172"/>
                  <a:pt x="719138" y="218722"/>
                  <a:pt x="719138" y="206022"/>
                </a:cubicBezTo>
                <a:cubicBezTo>
                  <a:pt x="719138" y="142522"/>
                  <a:pt x="750888" y="40922"/>
                  <a:pt x="846138" y="2822"/>
                </a:cubicBezTo>
                <a:lnTo>
                  <a:pt x="922338" y="2822"/>
                </a:lnTo>
                <a:cubicBezTo>
                  <a:pt x="941388" y="2822"/>
                  <a:pt x="979488" y="-3528"/>
                  <a:pt x="1004888" y="2822"/>
                </a:cubicBezTo>
                <a:close/>
              </a:path>
            </a:pathLst>
          </a:custGeom>
          <a:gradFill>
            <a:gsLst>
              <a:gs pos="0">
                <a:srgbClr val="576270"/>
              </a:gs>
              <a:gs pos="59000">
                <a:srgbClr val="576270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15A95AD-356C-449D-8C51-392356AB6C86}"/>
              </a:ext>
            </a:extLst>
          </p:cNvPr>
          <p:cNvGrpSpPr/>
          <p:nvPr/>
        </p:nvGrpSpPr>
        <p:grpSpPr>
          <a:xfrm>
            <a:off x="5288801" y="985361"/>
            <a:ext cx="1459952" cy="1459952"/>
            <a:chOff x="1559019" y="308384"/>
            <a:chExt cx="1459952" cy="1459952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13EECBA-78D9-4C49-AC31-1C4AE6180ED0}"/>
                </a:ext>
              </a:extLst>
            </p:cNvPr>
            <p:cNvSpPr/>
            <p:nvPr/>
          </p:nvSpPr>
          <p:spPr>
            <a:xfrm>
              <a:off x="1559019" y="308384"/>
              <a:ext cx="1459952" cy="1459952"/>
            </a:xfrm>
            <a:prstGeom prst="ellipse">
              <a:avLst/>
            </a:prstGeom>
            <a:solidFill>
              <a:srgbClr val="57627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B748E75-45BA-4704-A91C-BED244B1DB59}"/>
                </a:ext>
              </a:extLst>
            </p:cNvPr>
            <p:cNvSpPr txBox="1"/>
            <p:nvPr/>
          </p:nvSpPr>
          <p:spPr>
            <a:xfrm>
              <a:off x="1853619" y="622973"/>
              <a:ext cx="8707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88091A28-7D63-4CB2-9D5D-1661C736E759}"/>
              </a:ext>
            </a:extLst>
          </p:cNvPr>
          <p:cNvSpPr/>
          <p:nvPr/>
        </p:nvSpPr>
        <p:spPr>
          <a:xfrm>
            <a:off x="-22860" y="4813112"/>
            <a:ext cx="12240000" cy="2641788"/>
          </a:xfrm>
          <a:custGeom>
            <a:avLst/>
            <a:gdLst>
              <a:gd name="connsiteX0" fmla="*/ 8826500 w 12192000"/>
              <a:gd name="connsiteY0" fmla="*/ 130 h 2641788"/>
              <a:gd name="connsiteX1" fmla="*/ 11277600 w 12192000"/>
              <a:gd name="connsiteY1" fmla="*/ 724030 h 2641788"/>
              <a:gd name="connsiteX2" fmla="*/ 12074922 w 12192000"/>
              <a:gd name="connsiteY2" fmla="*/ 394624 h 2641788"/>
              <a:gd name="connsiteX3" fmla="*/ 12192000 w 12192000"/>
              <a:gd name="connsiteY3" fmla="*/ 289241 h 2641788"/>
              <a:gd name="connsiteX4" fmla="*/ 12192000 w 12192000"/>
              <a:gd name="connsiteY4" fmla="*/ 2641788 h 2641788"/>
              <a:gd name="connsiteX5" fmla="*/ 0 w 12192000"/>
              <a:gd name="connsiteY5" fmla="*/ 2641788 h 2641788"/>
              <a:gd name="connsiteX6" fmla="*/ 0 w 12192000"/>
              <a:gd name="connsiteY6" fmla="*/ 222270 h 2641788"/>
              <a:gd name="connsiteX7" fmla="*/ 120111 w 12192000"/>
              <a:gd name="connsiteY7" fmla="*/ 303535 h 2641788"/>
              <a:gd name="connsiteX8" fmla="*/ 1371600 w 12192000"/>
              <a:gd name="connsiteY8" fmla="*/ 749430 h 2641788"/>
              <a:gd name="connsiteX9" fmla="*/ 4203700 w 12192000"/>
              <a:gd name="connsiteY9" fmla="*/ 190630 h 2641788"/>
              <a:gd name="connsiteX10" fmla="*/ 6553200 w 12192000"/>
              <a:gd name="connsiteY10" fmla="*/ 660530 h 2641788"/>
              <a:gd name="connsiteX11" fmla="*/ 8826500 w 12192000"/>
              <a:gd name="connsiteY11" fmla="*/ 130 h 264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641788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5"/>
                  <a:pt x="12074922" y="394624"/>
                </a:cubicBezTo>
                <a:lnTo>
                  <a:pt x="12192000" y="289241"/>
                </a:lnTo>
                <a:lnTo>
                  <a:pt x="12192000" y="2641788"/>
                </a:lnTo>
                <a:lnTo>
                  <a:pt x="0" y="2641788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2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A9F910C-31E3-4225-8E58-74A0A4722F6E}"/>
              </a:ext>
            </a:extLst>
          </p:cNvPr>
          <p:cNvSpPr/>
          <p:nvPr/>
        </p:nvSpPr>
        <p:spPr>
          <a:xfrm>
            <a:off x="0" y="5149524"/>
            <a:ext cx="12192000" cy="2305377"/>
          </a:xfrm>
          <a:custGeom>
            <a:avLst/>
            <a:gdLst>
              <a:gd name="connsiteX0" fmla="*/ 8826500 w 12192000"/>
              <a:gd name="connsiteY0" fmla="*/ 130 h 2305377"/>
              <a:gd name="connsiteX1" fmla="*/ 11277600 w 12192000"/>
              <a:gd name="connsiteY1" fmla="*/ 724030 h 2305377"/>
              <a:gd name="connsiteX2" fmla="*/ 12074922 w 12192000"/>
              <a:gd name="connsiteY2" fmla="*/ 394624 h 2305377"/>
              <a:gd name="connsiteX3" fmla="*/ 12192000 w 12192000"/>
              <a:gd name="connsiteY3" fmla="*/ 289241 h 2305377"/>
              <a:gd name="connsiteX4" fmla="*/ 12192000 w 12192000"/>
              <a:gd name="connsiteY4" fmla="*/ 2305377 h 2305377"/>
              <a:gd name="connsiteX5" fmla="*/ 0 w 12192000"/>
              <a:gd name="connsiteY5" fmla="*/ 2305377 h 2305377"/>
              <a:gd name="connsiteX6" fmla="*/ 0 w 12192000"/>
              <a:gd name="connsiteY6" fmla="*/ 222270 h 2305377"/>
              <a:gd name="connsiteX7" fmla="*/ 120111 w 12192000"/>
              <a:gd name="connsiteY7" fmla="*/ 303535 h 2305377"/>
              <a:gd name="connsiteX8" fmla="*/ 1371600 w 12192000"/>
              <a:gd name="connsiteY8" fmla="*/ 749430 h 2305377"/>
              <a:gd name="connsiteX9" fmla="*/ 4203700 w 12192000"/>
              <a:gd name="connsiteY9" fmla="*/ 190630 h 2305377"/>
              <a:gd name="connsiteX10" fmla="*/ 6553200 w 12192000"/>
              <a:gd name="connsiteY10" fmla="*/ 660530 h 2305377"/>
              <a:gd name="connsiteX11" fmla="*/ 8826500 w 12192000"/>
              <a:gd name="connsiteY11" fmla="*/ 130 h 230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305377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5"/>
                  <a:pt x="12074922" y="394624"/>
                </a:cubicBezTo>
                <a:lnTo>
                  <a:pt x="12192000" y="289241"/>
                </a:lnTo>
                <a:lnTo>
                  <a:pt x="12192000" y="2305377"/>
                </a:lnTo>
                <a:lnTo>
                  <a:pt x="0" y="2305377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2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blipFill dpi="0" rotWithShape="1"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3175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2413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399712B8-6293-4911-9E68-8D2B0FB7A07F}"/>
              </a:ext>
            </a:extLst>
          </p:cNvPr>
          <p:cNvSpPr/>
          <p:nvPr/>
        </p:nvSpPr>
        <p:spPr>
          <a:xfrm>
            <a:off x="3146224" y="2124837"/>
            <a:ext cx="5899551" cy="671662"/>
          </a:xfrm>
          <a:prstGeom prst="roundRect">
            <a:avLst>
              <a:gd name="adj" fmla="val 13542"/>
            </a:avLst>
          </a:prstGeom>
          <a:solidFill>
            <a:srgbClr val="385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869CA3-8090-446A-944F-CFDFB25C6A99}"/>
              </a:ext>
            </a:extLst>
          </p:cNvPr>
          <p:cNvSpPr txBox="1"/>
          <p:nvPr/>
        </p:nvSpPr>
        <p:spPr>
          <a:xfrm>
            <a:off x="4769353" y="2199058"/>
            <a:ext cx="2653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下阶段工作计划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6CF04B9-5AB9-431B-825E-596EF98CA32F}"/>
              </a:ext>
            </a:extLst>
          </p:cNvPr>
          <p:cNvSpPr/>
          <p:nvPr/>
        </p:nvSpPr>
        <p:spPr>
          <a:xfrm>
            <a:off x="3653024" y="2977955"/>
            <a:ext cx="5071876" cy="7075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2181612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ľíḋê"/>
          <p:cNvSpPr/>
          <p:nvPr/>
        </p:nvSpPr>
        <p:spPr>
          <a:xfrm>
            <a:off x="2818116" y="2310132"/>
            <a:ext cx="1300400" cy="1330409"/>
          </a:xfrm>
          <a:prstGeom prst="triangle">
            <a:avLst/>
          </a:prstGeom>
          <a:solidFill>
            <a:srgbClr val="2D2D30"/>
          </a:solidFill>
          <a:ln w="76200">
            <a:solidFill>
              <a:srgbClr val="EEEA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7" name="iš1ïdé"/>
          <p:cNvSpPr/>
          <p:nvPr/>
        </p:nvSpPr>
        <p:spPr>
          <a:xfrm>
            <a:off x="2198370" y="2310132"/>
            <a:ext cx="1300401" cy="1330409"/>
          </a:xfrm>
          <a:prstGeom prst="triangle">
            <a:avLst/>
          </a:prstGeom>
          <a:solidFill>
            <a:srgbClr val="406196"/>
          </a:solidFill>
          <a:ln w="76200">
            <a:solidFill>
              <a:srgbClr val="EEEA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8" name="iṣlíde"/>
          <p:cNvSpPr/>
          <p:nvPr/>
        </p:nvSpPr>
        <p:spPr>
          <a:xfrm>
            <a:off x="1786048" y="2796866"/>
            <a:ext cx="824645" cy="843674"/>
          </a:xfrm>
          <a:prstGeom prst="triangle">
            <a:avLst/>
          </a:prstGeom>
          <a:solidFill>
            <a:srgbClr val="2D2D30"/>
          </a:solidFill>
          <a:ln w="76200">
            <a:solidFill>
              <a:srgbClr val="EEEA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en-US" altLang="zh-CN" sz="2000" b="1">
                <a:solidFill>
                  <a:srgbClr val="EEEAE1"/>
                </a:solidFill>
                <a:cs typeface="+mn-ea"/>
                <a:sym typeface="+mn-lt"/>
              </a:rPr>
              <a:t>1</a:t>
            </a:r>
          </a:p>
        </p:txBody>
      </p:sp>
      <p:grpSp>
        <p:nvGrpSpPr>
          <p:cNvPr id="13" name="ïṧḻîďê"/>
          <p:cNvGrpSpPr/>
          <p:nvPr/>
        </p:nvGrpSpPr>
        <p:grpSpPr>
          <a:xfrm>
            <a:off x="2171141" y="4018397"/>
            <a:ext cx="1715248" cy="840076"/>
            <a:chOff x="5346611" y="618194"/>
            <a:chExt cx="2020976" cy="989810"/>
          </a:xfrm>
        </p:grpSpPr>
        <p:sp>
          <p:nvSpPr>
            <p:cNvPr id="23" name="ïŝļïḋé"/>
            <p:cNvSpPr txBox="1"/>
            <p:nvPr/>
          </p:nvSpPr>
          <p:spPr>
            <a:xfrm>
              <a:off x="5542751" y="981357"/>
              <a:ext cx="1700460" cy="626647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24" name="îṣ1ïdè"/>
            <p:cNvSpPr/>
            <p:nvPr/>
          </p:nvSpPr>
          <p:spPr>
            <a:xfrm>
              <a:off x="5346611" y="61819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6" name="ïś1iḋé" title="wr6E73WmjL"/>
          <p:cNvSpPr/>
          <p:nvPr/>
        </p:nvSpPr>
        <p:spPr bwMode="auto">
          <a:xfrm>
            <a:off x="2668377" y="2934323"/>
            <a:ext cx="360388" cy="459883"/>
          </a:xfrm>
          <a:custGeom>
            <a:avLst/>
            <a:gdLst>
              <a:gd name="connsiteX0" fmla="*/ 43815 w 258763"/>
              <a:gd name="connsiteY0" fmla="*/ 130175 h 330201"/>
              <a:gd name="connsiteX1" fmla="*/ 28575 w 258763"/>
              <a:gd name="connsiteY1" fmla="*/ 147060 h 330201"/>
              <a:gd name="connsiteX2" fmla="*/ 28575 w 258763"/>
              <a:gd name="connsiteY2" fmla="*/ 227590 h 330201"/>
              <a:gd name="connsiteX3" fmla="*/ 43815 w 258763"/>
              <a:gd name="connsiteY3" fmla="*/ 244475 h 330201"/>
              <a:gd name="connsiteX4" fmla="*/ 60325 w 258763"/>
              <a:gd name="connsiteY4" fmla="*/ 227590 h 330201"/>
              <a:gd name="connsiteX5" fmla="*/ 60325 w 258763"/>
              <a:gd name="connsiteY5" fmla="*/ 147060 h 330201"/>
              <a:gd name="connsiteX6" fmla="*/ 43815 w 258763"/>
              <a:gd name="connsiteY6" fmla="*/ 130175 h 330201"/>
              <a:gd name="connsiteX7" fmla="*/ 221457 w 258763"/>
              <a:gd name="connsiteY7" fmla="*/ 98425 h 330201"/>
              <a:gd name="connsiteX8" fmla="*/ 211138 w 258763"/>
              <a:gd name="connsiteY8" fmla="*/ 110021 h 330201"/>
              <a:gd name="connsiteX9" fmla="*/ 211138 w 258763"/>
              <a:gd name="connsiteY9" fmla="*/ 265918 h 330201"/>
              <a:gd name="connsiteX10" fmla="*/ 221457 w 258763"/>
              <a:gd name="connsiteY10" fmla="*/ 276225 h 330201"/>
              <a:gd name="connsiteX11" fmla="*/ 231776 w 258763"/>
              <a:gd name="connsiteY11" fmla="*/ 265918 h 330201"/>
              <a:gd name="connsiteX12" fmla="*/ 231776 w 258763"/>
              <a:gd name="connsiteY12" fmla="*/ 110021 h 330201"/>
              <a:gd name="connsiteX13" fmla="*/ 221457 w 258763"/>
              <a:gd name="connsiteY13" fmla="*/ 98425 h 330201"/>
              <a:gd name="connsiteX14" fmla="*/ 80216 w 258763"/>
              <a:gd name="connsiteY14" fmla="*/ 71438 h 330201"/>
              <a:gd name="connsiteX15" fmla="*/ 236768 w 258763"/>
              <a:gd name="connsiteY15" fmla="*/ 71438 h 330201"/>
              <a:gd name="connsiteX16" fmla="*/ 258763 w 258763"/>
              <a:gd name="connsiteY16" fmla="*/ 93324 h 330201"/>
              <a:gd name="connsiteX17" fmla="*/ 258763 w 258763"/>
              <a:gd name="connsiteY17" fmla="*/ 274844 h 330201"/>
              <a:gd name="connsiteX18" fmla="*/ 204423 w 258763"/>
              <a:gd name="connsiteY18" fmla="*/ 330201 h 330201"/>
              <a:gd name="connsiteX19" fmla="*/ 113856 w 258763"/>
              <a:gd name="connsiteY19" fmla="*/ 330201 h 330201"/>
              <a:gd name="connsiteX20" fmla="*/ 59515 w 258763"/>
              <a:gd name="connsiteY20" fmla="*/ 274844 h 330201"/>
              <a:gd name="connsiteX21" fmla="*/ 59515 w 258763"/>
              <a:gd name="connsiteY21" fmla="*/ 267120 h 330201"/>
              <a:gd name="connsiteX22" fmla="*/ 42696 w 258763"/>
              <a:gd name="connsiteY22" fmla="*/ 270982 h 330201"/>
              <a:gd name="connsiteX23" fmla="*/ 0 w 258763"/>
              <a:gd name="connsiteY23" fmla="*/ 227211 h 330201"/>
              <a:gd name="connsiteX24" fmla="*/ 0 w 258763"/>
              <a:gd name="connsiteY24" fmla="*/ 147394 h 330201"/>
              <a:gd name="connsiteX25" fmla="*/ 42696 w 258763"/>
              <a:gd name="connsiteY25" fmla="*/ 103623 h 330201"/>
              <a:gd name="connsiteX26" fmla="*/ 59515 w 258763"/>
              <a:gd name="connsiteY26" fmla="*/ 107485 h 330201"/>
              <a:gd name="connsiteX27" fmla="*/ 59515 w 258763"/>
              <a:gd name="connsiteY27" fmla="*/ 93324 h 330201"/>
              <a:gd name="connsiteX28" fmla="*/ 80216 w 258763"/>
              <a:gd name="connsiteY28" fmla="*/ 71438 h 330201"/>
              <a:gd name="connsiteX29" fmla="*/ 107950 w 258763"/>
              <a:gd name="connsiteY29" fmla="*/ 0 h 330201"/>
              <a:gd name="connsiteX30" fmla="*/ 109247 w 258763"/>
              <a:gd name="connsiteY30" fmla="*/ 1290 h 330201"/>
              <a:gd name="connsiteX31" fmla="*/ 113139 w 258763"/>
              <a:gd name="connsiteY31" fmla="*/ 2580 h 330201"/>
              <a:gd name="connsiteX32" fmla="*/ 119624 w 258763"/>
              <a:gd name="connsiteY32" fmla="*/ 5160 h 330201"/>
              <a:gd name="connsiteX33" fmla="*/ 126110 w 258763"/>
              <a:gd name="connsiteY33" fmla="*/ 7739 h 330201"/>
              <a:gd name="connsiteX34" fmla="*/ 144269 w 258763"/>
              <a:gd name="connsiteY34" fmla="*/ 12899 h 330201"/>
              <a:gd name="connsiteX35" fmla="*/ 145566 w 258763"/>
              <a:gd name="connsiteY35" fmla="*/ 12899 h 330201"/>
              <a:gd name="connsiteX36" fmla="*/ 146863 w 258763"/>
              <a:gd name="connsiteY36" fmla="*/ 14189 h 330201"/>
              <a:gd name="connsiteX37" fmla="*/ 148161 w 258763"/>
              <a:gd name="connsiteY37" fmla="*/ 14189 h 330201"/>
              <a:gd name="connsiteX38" fmla="*/ 149458 w 258763"/>
              <a:gd name="connsiteY38" fmla="*/ 14189 h 330201"/>
              <a:gd name="connsiteX39" fmla="*/ 152052 w 258763"/>
              <a:gd name="connsiteY39" fmla="*/ 14189 h 330201"/>
              <a:gd name="connsiteX40" fmla="*/ 154646 w 258763"/>
              <a:gd name="connsiteY40" fmla="*/ 15478 h 330201"/>
              <a:gd name="connsiteX41" fmla="*/ 155943 w 258763"/>
              <a:gd name="connsiteY41" fmla="*/ 15478 h 330201"/>
              <a:gd name="connsiteX42" fmla="*/ 157240 w 258763"/>
              <a:gd name="connsiteY42" fmla="*/ 15478 h 330201"/>
              <a:gd name="connsiteX43" fmla="*/ 158537 w 258763"/>
              <a:gd name="connsiteY43" fmla="*/ 16768 h 330201"/>
              <a:gd name="connsiteX44" fmla="*/ 159835 w 258763"/>
              <a:gd name="connsiteY44" fmla="*/ 16768 h 330201"/>
              <a:gd name="connsiteX45" fmla="*/ 162429 w 258763"/>
              <a:gd name="connsiteY45" fmla="*/ 16768 h 330201"/>
              <a:gd name="connsiteX46" fmla="*/ 165023 w 258763"/>
              <a:gd name="connsiteY46" fmla="*/ 18058 h 330201"/>
              <a:gd name="connsiteX47" fmla="*/ 166320 w 258763"/>
              <a:gd name="connsiteY47" fmla="*/ 18058 h 330201"/>
              <a:gd name="connsiteX48" fmla="*/ 167617 w 258763"/>
              <a:gd name="connsiteY48" fmla="*/ 18058 h 330201"/>
              <a:gd name="connsiteX49" fmla="*/ 168914 w 258763"/>
              <a:gd name="connsiteY49" fmla="*/ 18058 h 330201"/>
              <a:gd name="connsiteX50" fmla="*/ 170211 w 258763"/>
              <a:gd name="connsiteY50" fmla="*/ 18058 h 330201"/>
              <a:gd name="connsiteX51" fmla="*/ 176697 w 258763"/>
              <a:gd name="connsiteY51" fmla="*/ 20638 h 330201"/>
              <a:gd name="connsiteX52" fmla="*/ 188371 w 258763"/>
              <a:gd name="connsiteY52" fmla="*/ 24507 h 330201"/>
              <a:gd name="connsiteX53" fmla="*/ 193559 w 258763"/>
              <a:gd name="connsiteY53" fmla="*/ 27087 h 330201"/>
              <a:gd name="connsiteX54" fmla="*/ 194856 w 258763"/>
              <a:gd name="connsiteY54" fmla="*/ 28377 h 330201"/>
              <a:gd name="connsiteX55" fmla="*/ 196154 w 258763"/>
              <a:gd name="connsiteY55" fmla="*/ 29667 h 330201"/>
              <a:gd name="connsiteX56" fmla="*/ 197451 w 258763"/>
              <a:gd name="connsiteY56" fmla="*/ 29667 h 330201"/>
              <a:gd name="connsiteX57" fmla="*/ 198748 w 258763"/>
              <a:gd name="connsiteY57" fmla="*/ 30957 h 330201"/>
              <a:gd name="connsiteX58" fmla="*/ 207828 w 258763"/>
              <a:gd name="connsiteY58" fmla="*/ 38696 h 330201"/>
              <a:gd name="connsiteX59" fmla="*/ 213016 w 258763"/>
              <a:gd name="connsiteY59" fmla="*/ 47725 h 330201"/>
              <a:gd name="connsiteX60" fmla="*/ 214313 w 258763"/>
              <a:gd name="connsiteY60" fmla="*/ 55464 h 330201"/>
              <a:gd name="connsiteX61" fmla="*/ 214313 w 258763"/>
              <a:gd name="connsiteY61" fmla="*/ 58044 h 330201"/>
              <a:gd name="connsiteX62" fmla="*/ 213016 w 258763"/>
              <a:gd name="connsiteY62" fmla="*/ 59334 h 330201"/>
              <a:gd name="connsiteX63" fmla="*/ 213016 w 258763"/>
              <a:gd name="connsiteY63" fmla="*/ 60623 h 330201"/>
              <a:gd name="connsiteX64" fmla="*/ 213016 w 258763"/>
              <a:gd name="connsiteY64" fmla="*/ 61913 h 330201"/>
              <a:gd name="connsiteX65" fmla="*/ 211719 w 258763"/>
              <a:gd name="connsiteY65" fmla="*/ 60623 h 330201"/>
              <a:gd name="connsiteX66" fmla="*/ 210422 w 258763"/>
              <a:gd name="connsiteY66" fmla="*/ 59334 h 330201"/>
              <a:gd name="connsiteX67" fmla="*/ 209125 w 258763"/>
              <a:gd name="connsiteY67" fmla="*/ 58044 h 330201"/>
              <a:gd name="connsiteX68" fmla="*/ 203936 w 258763"/>
              <a:gd name="connsiteY68" fmla="*/ 54174 h 330201"/>
              <a:gd name="connsiteX69" fmla="*/ 197451 w 258763"/>
              <a:gd name="connsiteY69" fmla="*/ 51594 h 330201"/>
              <a:gd name="connsiteX70" fmla="*/ 189668 w 258763"/>
              <a:gd name="connsiteY70" fmla="*/ 50305 h 330201"/>
              <a:gd name="connsiteX71" fmla="*/ 187074 w 258763"/>
              <a:gd name="connsiteY71" fmla="*/ 50305 h 330201"/>
              <a:gd name="connsiteX72" fmla="*/ 184480 w 258763"/>
              <a:gd name="connsiteY72" fmla="*/ 49015 h 330201"/>
              <a:gd name="connsiteX73" fmla="*/ 180588 w 258763"/>
              <a:gd name="connsiteY73" fmla="*/ 47725 h 330201"/>
              <a:gd name="connsiteX74" fmla="*/ 170211 w 258763"/>
              <a:gd name="connsiteY74" fmla="*/ 46435 h 330201"/>
              <a:gd name="connsiteX75" fmla="*/ 165023 w 258763"/>
              <a:gd name="connsiteY75" fmla="*/ 45145 h 330201"/>
              <a:gd name="connsiteX76" fmla="*/ 163726 w 258763"/>
              <a:gd name="connsiteY76" fmla="*/ 45145 h 330201"/>
              <a:gd name="connsiteX77" fmla="*/ 162429 w 258763"/>
              <a:gd name="connsiteY77" fmla="*/ 45145 h 330201"/>
              <a:gd name="connsiteX78" fmla="*/ 159835 w 258763"/>
              <a:gd name="connsiteY78" fmla="*/ 43855 h 330201"/>
              <a:gd name="connsiteX79" fmla="*/ 158537 w 258763"/>
              <a:gd name="connsiteY79" fmla="*/ 43855 h 330201"/>
              <a:gd name="connsiteX80" fmla="*/ 155943 w 258763"/>
              <a:gd name="connsiteY80" fmla="*/ 42565 h 330201"/>
              <a:gd name="connsiteX81" fmla="*/ 152052 w 258763"/>
              <a:gd name="connsiteY81" fmla="*/ 42565 h 330201"/>
              <a:gd name="connsiteX82" fmla="*/ 149458 w 258763"/>
              <a:gd name="connsiteY82" fmla="*/ 41276 h 330201"/>
              <a:gd name="connsiteX83" fmla="*/ 146863 w 258763"/>
              <a:gd name="connsiteY83" fmla="*/ 39986 h 330201"/>
              <a:gd name="connsiteX84" fmla="*/ 135189 w 258763"/>
              <a:gd name="connsiteY84" fmla="*/ 34826 h 330201"/>
              <a:gd name="connsiteX85" fmla="*/ 124813 w 258763"/>
              <a:gd name="connsiteY85" fmla="*/ 27087 h 330201"/>
              <a:gd name="connsiteX86" fmla="*/ 117030 w 258763"/>
              <a:gd name="connsiteY86" fmla="*/ 19348 h 330201"/>
              <a:gd name="connsiteX87" fmla="*/ 111841 w 258763"/>
              <a:gd name="connsiteY87" fmla="*/ 12899 h 330201"/>
              <a:gd name="connsiteX88" fmla="*/ 109247 w 258763"/>
              <a:gd name="connsiteY88" fmla="*/ 6450 h 330201"/>
              <a:gd name="connsiteX89" fmla="*/ 107950 w 258763"/>
              <a:gd name="connsiteY89" fmla="*/ 1290 h 330201"/>
              <a:gd name="connsiteX90" fmla="*/ 107950 w 258763"/>
              <a:gd name="connsiteY90" fmla="*/ 0 h 330201"/>
              <a:gd name="connsiteX91" fmla="*/ 9525 w 258763"/>
              <a:gd name="connsiteY91" fmla="*/ 0 h 330201"/>
              <a:gd name="connsiteX92" fmla="*/ 10822 w 258763"/>
              <a:gd name="connsiteY92" fmla="*/ 1290 h 330201"/>
              <a:gd name="connsiteX93" fmla="*/ 14713 w 258763"/>
              <a:gd name="connsiteY93" fmla="*/ 2580 h 330201"/>
              <a:gd name="connsiteX94" fmla="*/ 19902 w 258763"/>
              <a:gd name="connsiteY94" fmla="*/ 5160 h 330201"/>
              <a:gd name="connsiteX95" fmla="*/ 27684 w 258763"/>
              <a:gd name="connsiteY95" fmla="*/ 7739 h 330201"/>
              <a:gd name="connsiteX96" fmla="*/ 45844 w 258763"/>
              <a:gd name="connsiteY96" fmla="*/ 12899 h 330201"/>
              <a:gd name="connsiteX97" fmla="*/ 47141 w 258763"/>
              <a:gd name="connsiteY97" fmla="*/ 12899 h 330201"/>
              <a:gd name="connsiteX98" fmla="*/ 48438 w 258763"/>
              <a:gd name="connsiteY98" fmla="*/ 12899 h 330201"/>
              <a:gd name="connsiteX99" fmla="*/ 48438 w 258763"/>
              <a:gd name="connsiteY99" fmla="*/ 14189 h 330201"/>
              <a:gd name="connsiteX100" fmla="*/ 49735 w 258763"/>
              <a:gd name="connsiteY100" fmla="*/ 14189 h 330201"/>
              <a:gd name="connsiteX101" fmla="*/ 52329 w 258763"/>
              <a:gd name="connsiteY101" fmla="*/ 14189 h 330201"/>
              <a:gd name="connsiteX102" fmla="*/ 54924 w 258763"/>
              <a:gd name="connsiteY102" fmla="*/ 15478 h 330201"/>
              <a:gd name="connsiteX103" fmla="*/ 56221 w 258763"/>
              <a:gd name="connsiteY103" fmla="*/ 15478 h 330201"/>
              <a:gd name="connsiteX104" fmla="*/ 57518 w 258763"/>
              <a:gd name="connsiteY104" fmla="*/ 15478 h 330201"/>
              <a:gd name="connsiteX105" fmla="*/ 58815 w 258763"/>
              <a:gd name="connsiteY105" fmla="*/ 15478 h 330201"/>
              <a:gd name="connsiteX106" fmla="*/ 60112 w 258763"/>
              <a:gd name="connsiteY106" fmla="*/ 16768 h 330201"/>
              <a:gd name="connsiteX107" fmla="*/ 62706 w 258763"/>
              <a:gd name="connsiteY107" fmla="*/ 16768 h 330201"/>
              <a:gd name="connsiteX108" fmla="*/ 65301 w 258763"/>
              <a:gd name="connsiteY108" fmla="*/ 18058 h 330201"/>
              <a:gd name="connsiteX109" fmla="*/ 66598 w 258763"/>
              <a:gd name="connsiteY109" fmla="*/ 18058 h 330201"/>
              <a:gd name="connsiteX110" fmla="*/ 69192 w 258763"/>
              <a:gd name="connsiteY110" fmla="*/ 18058 h 330201"/>
              <a:gd name="connsiteX111" fmla="*/ 70489 w 258763"/>
              <a:gd name="connsiteY111" fmla="*/ 18058 h 330201"/>
              <a:gd name="connsiteX112" fmla="*/ 71786 w 258763"/>
              <a:gd name="connsiteY112" fmla="*/ 18058 h 330201"/>
              <a:gd name="connsiteX113" fmla="*/ 76975 w 258763"/>
              <a:gd name="connsiteY113" fmla="*/ 20638 h 330201"/>
              <a:gd name="connsiteX114" fmla="*/ 89946 w 258763"/>
              <a:gd name="connsiteY114" fmla="*/ 24507 h 330201"/>
              <a:gd name="connsiteX115" fmla="*/ 95134 w 258763"/>
              <a:gd name="connsiteY115" fmla="*/ 27087 h 330201"/>
              <a:gd name="connsiteX116" fmla="*/ 96431 w 258763"/>
              <a:gd name="connsiteY116" fmla="*/ 28377 h 330201"/>
              <a:gd name="connsiteX117" fmla="*/ 97728 w 258763"/>
              <a:gd name="connsiteY117" fmla="*/ 28377 h 330201"/>
              <a:gd name="connsiteX118" fmla="*/ 99025 w 258763"/>
              <a:gd name="connsiteY118" fmla="*/ 29667 h 330201"/>
              <a:gd name="connsiteX119" fmla="*/ 100323 w 258763"/>
              <a:gd name="connsiteY119" fmla="*/ 30957 h 330201"/>
              <a:gd name="connsiteX120" fmla="*/ 108105 w 258763"/>
              <a:gd name="connsiteY120" fmla="*/ 38696 h 330201"/>
              <a:gd name="connsiteX121" fmla="*/ 113294 w 258763"/>
              <a:gd name="connsiteY121" fmla="*/ 47725 h 330201"/>
              <a:gd name="connsiteX122" fmla="*/ 114591 w 258763"/>
              <a:gd name="connsiteY122" fmla="*/ 55464 h 330201"/>
              <a:gd name="connsiteX123" fmla="*/ 114591 w 258763"/>
              <a:gd name="connsiteY123" fmla="*/ 58044 h 330201"/>
              <a:gd name="connsiteX124" fmla="*/ 114591 w 258763"/>
              <a:gd name="connsiteY124" fmla="*/ 59334 h 330201"/>
              <a:gd name="connsiteX125" fmla="*/ 114591 w 258763"/>
              <a:gd name="connsiteY125" fmla="*/ 60623 h 330201"/>
              <a:gd name="connsiteX126" fmla="*/ 113294 w 258763"/>
              <a:gd name="connsiteY126" fmla="*/ 61913 h 330201"/>
              <a:gd name="connsiteX127" fmla="*/ 111997 w 258763"/>
              <a:gd name="connsiteY127" fmla="*/ 60623 h 330201"/>
              <a:gd name="connsiteX128" fmla="*/ 111997 w 258763"/>
              <a:gd name="connsiteY128" fmla="*/ 59334 h 330201"/>
              <a:gd name="connsiteX129" fmla="*/ 110700 w 258763"/>
              <a:gd name="connsiteY129" fmla="*/ 58044 h 330201"/>
              <a:gd name="connsiteX130" fmla="*/ 109403 w 258763"/>
              <a:gd name="connsiteY130" fmla="*/ 58044 h 330201"/>
              <a:gd name="connsiteX131" fmla="*/ 104214 w 258763"/>
              <a:gd name="connsiteY131" fmla="*/ 54174 h 330201"/>
              <a:gd name="connsiteX132" fmla="*/ 97728 w 258763"/>
              <a:gd name="connsiteY132" fmla="*/ 51594 h 330201"/>
              <a:gd name="connsiteX133" fmla="*/ 89946 w 258763"/>
              <a:gd name="connsiteY133" fmla="*/ 50305 h 330201"/>
              <a:gd name="connsiteX134" fmla="*/ 88649 w 258763"/>
              <a:gd name="connsiteY134" fmla="*/ 50305 h 330201"/>
              <a:gd name="connsiteX135" fmla="*/ 86054 w 258763"/>
              <a:gd name="connsiteY135" fmla="*/ 49015 h 330201"/>
              <a:gd name="connsiteX136" fmla="*/ 80866 w 258763"/>
              <a:gd name="connsiteY136" fmla="*/ 47725 h 330201"/>
              <a:gd name="connsiteX137" fmla="*/ 71786 w 258763"/>
              <a:gd name="connsiteY137" fmla="*/ 46435 h 330201"/>
              <a:gd name="connsiteX138" fmla="*/ 66598 w 258763"/>
              <a:gd name="connsiteY138" fmla="*/ 45145 h 330201"/>
              <a:gd name="connsiteX139" fmla="*/ 65301 w 258763"/>
              <a:gd name="connsiteY139" fmla="*/ 45145 h 330201"/>
              <a:gd name="connsiteX140" fmla="*/ 64003 w 258763"/>
              <a:gd name="connsiteY140" fmla="*/ 45145 h 330201"/>
              <a:gd name="connsiteX141" fmla="*/ 62706 w 258763"/>
              <a:gd name="connsiteY141" fmla="*/ 45145 h 330201"/>
              <a:gd name="connsiteX142" fmla="*/ 61409 w 258763"/>
              <a:gd name="connsiteY142" fmla="*/ 43855 h 330201"/>
              <a:gd name="connsiteX143" fmla="*/ 60112 w 258763"/>
              <a:gd name="connsiteY143" fmla="*/ 43855 h 330201"/>
              <a:gd name="connsiteX144" fmla="*/ 56221 w 258763"/>
              <a:gd name="connsiteY144" fmla="*/ 42565 h 330201"/>
              <a:gd name="connsiteX145" fmla="*/ 53627 w 258763"/>
              <a:gd name="connsiteY145" fmla="*/ 42565 h 330201"/>
              <a:gd name="connsiteX146" fmla="*/ 51032 w 258763"/>
              <a:gd name="connsiteY146" fmla="*/ 41276 h 330201"/>
              <a:gd name="connsiteX147" fmla="*/ 47141 w 258763"/>
              <a:gd name="connsiteY147" fmla="*/ 39986 h 330201"/>
              <a:gd name="connsiteX148" fmla="*/ 36764 w 258763"/>
              <a:gd name="connsiteY148" fmla="*/ 34826 h 330201"/>
              <a:gd name="connsiteX149" fmla="*/ 26387 w 258763"/>
              <a:gd name="connsiteY149" fmla="*/ 27087 h 330201"/>
              <a:gd name="connsiteX150" fmla="*/ 18605 w 258763"/>
              <a:gd name="connsiteY150" fmla="*/ 19348 h 330201"/>
              <a:gd name="connsiteX151" fmla="*/ 13416 w 258763"/>
              <a:gd name="connsiteY151" fmla="*/ 12899 h 330201"/>
              <a:gd name="connsiteX152" fmla="*/ 10822 w 258763"/>
              <a:gd name="connsiteY152" fmla="*/ 6450 h 330201"/>
              <a:gd name="connsiteX153" fmla="*/ 9525 w 258763"/>
              <a:gd name="connsiteY153" fmla="*/ 1290 h 330201"/>
              <a:gd name="connsiteX154" fmla="*/ 9525 w 258763"/>
              <a:gd name="connsiteY154" fmla="*/ 0 h 33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258763" h="330201">
                <a:moveTo>
                  <a:pt x="43815" y="130175"/>
                </a:moveTo>
                <a:cubicBezTo>
                  <a:pt x="34925" y="130175"/>
                  <a:pt x="28575" y="137968"/>
                  <a:pt x="28575" y="147060"/>
                </a:cubicBezTo>
                <a:cubicBezTo>
                  <a:pt x="28575" y="147060"/>
                  <a:pt x="28575" y="147060"/>
                  <a:pt x="28575" y="227590"/>
                </a:cubicBezTo>
                <a:cubicBezTo>
                  <a:pt x="28575" y="236682"/>
                  <a:pt x="34925" y="244475"/>
                  <a:pt x="43815" y="244475"/>
                </a:cubicBezTo>
                <a:cubicBezTo>
                  <a:pt x="52705" y="244475"/>
                  <a:pt x="60325" y="236682"/>
                  <a:pt x="60325" y="227590"/>
                </a:cubicBezTo>
                <a:cubicBezTo>
                  <a:pt x="60325" y="227590"/>
                  <a:pt x="60325" y="227590"/>
                  <a:pt x="60325" y="147060"/>
                </a:cubicBezTo>
                <a:cubicBezTo>
                  <a:pt x="60325" y="137968"/>
                  <a:pt x="52705" y="130175"/>
                  <a:pt x="43815" y="130175"/>
                </a:cubicBezTo>
                <a:close/>
                <a:moveTo>
                  <a:pt x="221457" y="98425"/>
                </a:moveTo>
                <a:cubicBezTo>
                  <a:pt x="215008" y="98425"/>
                  <a:pt x="211138" y="103579"/>
                  <a:pt x="211138" y="110021"/>
                </a:cubicBezTo>
                <a:lnTo>
                  <a:pt x="211138" y="265918"/>
                </a:lnTo>
                <a:cubicBezTo>
                  <a:pt x="211138" y="271072"/>
                  <a:pt x="215008" y="276225"/>
                  <a:pt x="221457" y="276225"/>
                </a:cubicBezTo>
                <a:cubicBezTo>
                  <a:pt x="227907" y="276225"/>
                  <a:pt x="231776" y="271072"/>
                  <a:pt x="231776" y="265918"/>
                </a:cubicBezTo>
                <a:cubicBezTo>
                  <a:pt x="231776" y="265918"/>
                  <a:pt x="231776" y="265918"/>
                  <a:pt x="231776" y="110021"/>
                </a:cubicBezTo>
                <a:cubicBezTo>
                  <a:pt x="231776" y="103579"/>
                  <a:pt x="227907" y="98425"/>
                  <a:pt x="221457" y="98425"/>
                </a:cubicBezTo>
                <a:close/>
                <a:moveTo>
                  <a:pt x="80216" y="71438"/>
                </a:moveTo>
                <a:cubicBezTo>
                  <a:pt x="80216" y="71438"/>
                  <a:pt x="80216" y="71438"/>
                  <a:pt x="236768" y="71438"/>
                </a:cubicBezTo>
                <a:cubicBezTo>
                  <a:pt x="258763" y="71438"/>
                  <a:pt x="258763" y="71438"/>
                  <a:pt x="258763" y="93324"/>
                </a:cubicBezTo>
                <a:cubicBezTo>
                  <a:pt x="258763" y="93324"/>
                  <a:pt x="258763" y="93324"/>
                  <a:pt x="258763" y="274844"/>
                </a:cubicBezTo>
                <a:cubicBezTo>
                  <a:pt x="258763" y="330201"/>
                  <a:pt x="258763" y="330201"/>
                  <a:pt x="204423" y="330201"/>
                </a:cubicBezTo>
                <a:cubicBezTo>
                  <a:pt x="204423" y="330201"/>
                  <a:pt x="204423" y="330201"/>
                  <a:pt x="113856" y="330201"/>
                </a:cubicBezTo>
                <a:cubicBezTo>
                  <a:pt x="59515" y="330201"/>
                  <a:pt x="59515" y="330201"/>
                  <a:pt x="59515" y="274844"/>
                </a:cubicBezTo>
                <a:cubicBezTo>
                  <a:pt x="59515" y="274844"/>
                  <a:pt x="59515" y="274844"/>
                  <a:pt x="59515" y="267120"/>
                </a:cubicBezTo>
                <a:cubicBezTo>
                  <a:pt x="54340" y="269694"/>
                  <a:pt x="49165" y="270982"/>
                  <a:pt x="42696" y="270982"/>
                </a:cubicBezTo>
                <a:cubicBezTo>
                  <a:pt x="19407" y="270982"/>
                  <a:pt x="0" y="251671"/>
                  <a:pt x="0" y="227211"/>
                </a:cubicBezTo>
                <a:cubicBezTo>
                  <a:pt x="0" y="227211"/>
                  <a:pt x="0" y="227211"/>
                  <a:pt x="0" y="147394"/>
                </a:cubicBezTo>
                <a:cubicBezTo>
                  <a:pt x="0" y="122933"/>
                  <a:pt x="19407" y="103623"/>
                  <a:pt x="42696" y="103623"/>
                </a:cubicBezTo>
                <a:cubicBezTo>
                  <a:pt x="49165" y="103623"/>
                  <a:pt x="54340" y="104910"/>
                  <a:pt x="59515" y="107485"/>
                </a:cubicBezTo>
                <a:cubicBezTo>
                  <a:pt x="59515" y="107485"/>
                  <a:pt x="59515" y="107485"/>
                  <a:pt x="59515" y="93324"/>
                </a:cubicBezTo>
                <a:cubicBezTo>
                  <a:pt x="59515" y="71438"/>
                  <a:pt x="59515" y="71438"/>
                  <a:pt x="80216" y="71438"/>
                </a:cubicBezTo>
                <a:close/>
                <a:moveTo>
                  <a:pt x="107950" y="0"/>
                </a:moveTo>
                <a:cubicBezTo>
                  <a:pt x="107950" y="0"/>
                  <a:pt x="107950" y="0"/>
                  <a:pt x="109247" y="1290"/>
                </a:cubicBezTo>
                <a:cubicBezTo>
                  <a:pt x="110544" y="1290"/>
                  <a:pt x="111841" y="2580"/>
                  <a:pt x="113139" y="2580"/>
                </a:cubicBezTo>
                <a:cubicBezTo>
                  <a:pt x="114436" y="3870"/>
                  <a:pt x="117030" y="3870"/>
                  <a:pt x="119624" y="5160"/>
                </a:cubicBezTo>
                <a:cubicBezTo>
                  <a:pt x="120921" y="6450"/>
                  <a:pt x="123515" y="6450"/>
                  <a:pt x="126110" y="7739"/>
                </a:cubicBezTo>
                <a:cubicBezTo>
                  <a:pt x="131298" y="10319"/>
                  <a:pt x="137784" y="11609"/>
                  <a:pt x="144269" y="12899"/>
                </a:cubicBezTo>
                <a:cubicBezTo>
                  <a:pt x="144269" y="12899"/>
                  <a:pt x="144269" y="12899"/>
                  <a:pt x="145566" y="12899"/>
                </a:cubicBezTo>
                <a:cubicBezTo>
                  <a:pt x="145566" y="12899"/>
                  <a:pt x="146863" y="12899"/>
                  <a:pt x="146863" y="14189"/>
                </a:cubicBezTo>
                <a:cubicBezTo>
                  <a:pt x="146863" y="14189"/>
                  <a:pt x="146863" y="14189"/>
                  <a:pt x="148161" y="14189"/>
                </a:cubicBezTo>
                <a:cubicBezTo>
                  <a:pt x="148161" y="14189"/>
                  <a:pt x="149458" y="14189"/>
                  <a:pt x="149458" y="14189"/>
                </a:cubicBezTo>
                <a:cubicBezTo>
                  <a:pt x="149458" y="14189"/>
                  <a:pt x="150755" y="14189"/>
                  <a:pt x="152052" y="14189"/>
                </a:cubicBezTo>
                <a:cubicBezTo>
                  <a:pt x="152052" y="15478"/>
                  <a:pt x="153349" y="15478"/>
                  <a:pt x="154646" y="15478"/>
                </a:cubicBezTo>
                <a:cubicBezTo>
                  <a:pt x="154646" y="15478"/>
                  <a:pt x="154646" y="15478"/>
                  <a:pt x="155943" y="15478"/>
                </a:cubicBezTo>
                <a:cubicBezTo>
                  <a:pt x="155943" y="15478"/>
                  <a:pt x="155943" y="15478"/>
                  <a:pt x="157240" y="15478"/>
                </a:cubicBezTo>
                <a:cubicBezTo>
                  <a:pt x="157240" y="15478"/>
                  <a:pt x="157240" y="15478"/>
                  <a:pt x="158537" y="16768"/>
                </a:cubicBezTo>
                <a:cubicBezTo>
                  <a:pt x="158537" y="16768"/>
                  <a:pt x="158537" y="16768"/>
                  <a:pt x="159835" y="16768"/>
                </a:cubicBezTo>
                <a:cubicBezTo>
                  <a:pt x="161132" y="16768"/>
                  <a:pt x="161132" y="16768"/>
                  <a:pt x="162429" y="16768"/>
                </a:cubicBezTo>
                <a:cubicBezTo>
                  <a:pt x="163726" y="16768"/>
                  <a:pt x="163726" y="16768"/>
                  <a:pt x="165023" y="18058"/>
                </a:cubicBezTo>
                <a:cubicBezTo>
                  <a:pt x="165023" y="18058"/>
                  <a:pt x="165023" y="18058"/>
                  <a:pt x="166320" y="18058"/>
                </a:cubicBezTo>
                <a:cubicBezTo>
                  <a:pt x="166320" y="18058"/>
                  <a:pt x="166320" y="18058"/>
                  <a:pt x="167617" y="18058"/>
                </a:cubicBezTo>
                <a:cubicBezTo>
                  <a:pt x="167617" y="18058"/>
                  <a:pt x="167617" y="18058"/>
                  <a:pt x="168914" y="18058"/>
                </a:cubicBezTo>
                <a:cubicBezTo>
                  <a:pt x="168914" y="18058"/>
                  <a:pt x="168914" y="18058"/>
                  <a:pt x="170211" y="18058"/>
                </a:cubicBezTo>
                <a:cubicBezTo>
                  <a:pt x="172806" y="19348"/>
                  <a:pt x="174103" y="19348"/>
                  <a:pt x="176697" y="20638"/>
                </a:cubicBezTo>
                <a:cubicBezTo>
                  <a:pt x="180588" y="21928"/>
                  <a:pt x="184480" y="23218"/>
                  <a:pt x="188371" y="24507"/>
                </a:cubicBezTo>
                <a:cubicBezTo>
                  <a:pt x="190965" y="25797"/>
                  <a:pt x="192262" y="25797"/>
                  <a:pt x="193559" y="27087"/>
                </a:cubicBezTo>
                <a:cubicBezTo>
                  <a:pt x="194856" y="28377"/>
                  <a:pt x="194856" y="28377"/>
                  <a:pt x="194856" y="28377"/>
                </a:cubicBezTo>
                <a:cubicBezTo>
                  <a:pt x="196154" y="28377"/>
                  <a:pt x="196154" y="28377"/>
                  <a:pt x="196154" y="29667"/>
                </a:cubicBezTo>
                <a:cubicBezTo>
                  <a:pt x="197451" y="29667"/>
                  <a:pt x="197451" y="29667"/>
                  <a:pt x="197451" y="29667"/>
                </a:cubicBezTo>
                <a:cubicBezTo>
                  <a:pt x="198748" y="29667"/>
                  <a:pt x="198748" y="30957"/>
                  <a:pt x="198748" y="30957"/>
                </a:cubicBezTo>
                <a:cubicBezTo>
                  <a:pt x="202639" y="33536"/>
                  <a:pt x="205233" y="36116"/>
                  <a:pt x="207828" y="38696"/>
                </a:cubicBezTo>
                <a:cubicBezTo>
                  <a:pt x="210422" y="41276"/>
                  <a:pt x="211719" y="45145"/>
                  <a:pt x="213016" y="47725"/>
                </a:cubicBezTo>
                <a:cubicBezTo>
                  <a:pt x="214313" y="50305"/>
                  <a:pt x="214313" y="52884"/>
                  <a:pt x="214313" y="55464"/>
                </a:cubicBezTo>
                <a:cubicBezTo>
                  <a:pt x="214313" y="56754"/>
                  <a:pt x="214313" y="56754"/>
                  <a:pt x="214313" y="58044"/>
                </a:cubicBezTo>
                <a:cubicBezTo>
                  <a:pt x="214313" y="58044"/>
                  <a:pt x="214313" y="59334"/>
                  <a:pt x="213016" y="59334"/>
                </a:cubicBezTo>
                <a:cubicBezTo>
                  <a:pt x="213016" y="59334"/>
                  <a:pt x="213016" y="59334"/>
                  <a:pt x="213016" y="60623"/>
                </a:cubicBezTo>
                <a:cubicBezTo>
                  <a:pt x="213016" y="61913"/>
                  <a:pt x="213016" y="61913"/>
                  <a:pt x="213016" y="61913"/>
                </a:cubicBezTo>
                <a:cubicBezTo>
                  <a:pt x="213016" y="61913"/>
                  <a:pt x="213016" y="61913"/>
                  <a:pt x="211719" y="60623"/>
                </a:cubicBezTo>
                <a:cubicBezTo>
                  <a:pt x="211719" y="60623"/>
                  <a:pt x="211719" y="59334"/>
                  <a:pt x="210422" y="59334"/>
                </a:cubicBezTo>
                <a:cubicBezTo>
                  <a:pt x="210422" y="59334"/>
                  <a:pt x="210422" y="58044"/>
                  <a:pt x="209125" y="58044"/>
                </a:cubicBezTo>
                <a:cubicBezTo>
                  <a:pt x="207828" y="56754"/>
                  <a:pt x="205233" y="55464"/>
                  <a:pt x="203936" y="54174"/>
                </a:cubicBezTo>
                <a:cubicBezTo>
                  <a:pt x="201342" y="54174"/>
                  <a:pt x="200045" y="52884"/>
                  <a:pt x="197451" y="51594"/>
                </a:cubicBezTo>
                <a:cubicBezTo>
                  <a:pt x="194856" y="51594"/>
                  <a:pt x="192262" y="50305"/>
                  <a:pt x="189668" y="50305"/>
                </a:cubicBezTo>
                <a:cubicBezTo>
                  <a:pt x="188371" y="50305"/>
                  <a:pt x="188371" y="50305"/>
                  <a:pt x="187074" y="50305"/>
                </a:cubicBezTo>
                <a:cubicBezTo>
                  <a:pt x="187074" y="49015"/>
                  <a:pt x="185777" y="49015"/>
                  <a:pt x="184480" y="49015"/>
                </a:cubicBezTo>
                <a:cubicBezTo>
                  <a:pt x="183182" y="49015"/>
                  <a:pt x="181885" y="49015"/>
                  <a:pt x="180588" y="47725"/>
                </a:cubicBezTo>
                <a:cubicBezTo>
                  <a:pt x="176697" y="47725"/>
                  <a:pt x="174103" y="47725"/>
                  <a:pt x="170211" y="46435"/>
                </a:cubicBezTo>
                <a:cubicBezTo>
                  <a:pt x="168914" y="46435"/>
                  <a:pt x="166320" y="45145"/>
                  <a:pt x="165023" y="45145"/>
                </a:cubicBezTo>
                <a:cubicBezTo>
                  <a:pt x="165023" y="45145"/>
                  <a:pt x="165023" y="45145"/>
                  <a:pt x="163726" y="45145"/>
                </a:cubicBezTo>
                <a:cubicBezTo>
                  <a:pt x="163726" y="45145"/>
                  <a:pt x="163726" y="45145"/>
                  <a:pt x="162429" y="45145"/>
                </a:cubicBezTo>
                <a:cubicBezTo>
                  <a:pt x="162429" y="45145"/>
                  <a:pt x="162429" y="45145"/>
                  <a:pt x="159835" y="43855"/>
                </a:cubicBezTo>
                <a:cubicBezTo>
                  <a:pt x="159835" y="43855"/>
                  <a:pt x="159835" y="43855"/>
                  <a:pt x="158537" y="43855"/>
                </a:cubicBezTo>
                <a:cubicBezTo>
                  <a:pt x="157240" y="43855"/>
                  <a:pt x="157240" y="43855"/>
                  <a:pt x="155943" y="42565"/>
                </a:cubicBezTo>
                <a:cubicBezTo>
                  <a:pt x="154646" y="42565"/>
                  <a:pt x="153349" y="42565"/>
                  <a:pt x="152052" y="42565"/>
                </a:cubicBezTo>
                <a:cubicBezTo>
                  <a:pt x="152052" y="41276"/>
                  <a:pt x="150755" y="41276"/>
                  <a:pt x="149458" y="41276"/>
                </a:cubicBezTo>
                <a:cubicBezTo>
                  <a:pt x="148161" y="41276"/>
                  <a:pt x="146863" y="39986"/>
                  <a:pt x="146863" y="39986"/>
                </a:cubicBezTo>
                <a:cubicBezTo>
                  <a:pt x="142972" y="38696"/>
                  <a:pt x="139081" y="36116"/>
                  <a:pt x="135189" y="34826"/>
                </a:cubicBezTo>
                <a:cubicBezTo>
                  <a:pt x="131298" y="32247"/>
                  <a:pt x="128704" y="29667"/>
                  <a:pt x="124813" y="27087"/>
                </a:cubicBezTo>
                <a:cubicBezTo>
                  <a:pt x="122218" y="24507"/>
                  <a:pt x="119624" y="21928"/>
                  <a:pt x="117030" y="19348"/>
                </a:cubicBezTo>
                <a:cubicBezTo>
                  <a:pt x="115733" y="16768"/>
                  <a:pt x="113139" y="15478"/>
                  <a:pt x="111841" y="12899"/>
                </a:cubicBezTo>
                <a:cubicBezTo>
                  <a:pt x="110544" y="10319"/>
                  <a:pt x="110544" y="7739"/>
                  <a:pt x="109247" y="6450"/>
                </a:cubicBezTo>
                <a:cubicBezTo>
                  <a:pt x="109247" y="3870"/>
                  <a:pt x="107950" y="2580"/>
                  <a:pt x="107950" y="1290"/>
                </a:cubicBezTo>
                <a:cubicBezTo>
                  <a:pt x="107950" y="1290"/>
                  <a:pt x="107950" y="0"/>
                  <a:pt x="107950" y="0"/>
                </a:cubicBezTo>
                <a:close/>
                <a:moveTo>
                  <a:pt x="9525" y="0"/>
                </a:moveTo>
                <a:cubicBezTo>
                  <a:pt x="9525" y="0"/>
                  <a:pt x="9525" y="0"/>
                  <a:pt x="10822" y="1290"/>
                </a:cubicBezTo>
                <a:cubicBezTo>
                  <a:pt x="12119" y="1290"/>
                  <a:pt x="12119" y="2580"/>
                  <a:pt x="14713" y="2580"/>
                </a:cubicBezTo>
                <a:cubicBezTo>
                  <a:pt x="16010" y="3870"/>
                  <a:pt x="17308" y="3870"/>
                  <a:pt x="19902" y="5160"/>
                </a:cubicBezTo>
                <a:cubicBezTo>
                  <a:pt x="22496" y="6450"/>
                  <a:pt x="25090" y="6450"/>
                  <a:pt x="27684" y="7739"/>
                </a:cubicBezTo>
                <a:cubicBezTo>
                  <a:pt x="32873" y="9029"/>
                  <a:pt x="39358" y="11609"/>
                  <a:pt x="45844" y="12899"/>
                </a:cubicBezTo>
                <a:cubicBezTo>
                  <a:pt x="45844" y="12899"/>
                  <a:pt x="45844" y="12899"/>
                  <a:pt x="47141" y="12899"/>
                </a:cubicBezTo>
                <a:cubicBezTo>
                  <a:pt x="47141" y="12899"/>
                  <a:pt x="47141" y="12899"/>
                  <a:pt x="48438" y="12899"/>
                </a:cubicBezTo>
                <a:cubicBezTo>
                  <a:pt x="48438" y="12899"/>
                  <a:pt x="48438" y="12899"/>
                  <a:pt x="48438" y="14189"/>
                </a:cubicBezTo>
                <a:cubicBezTo>
                  <a:pt x="49735" y="14189"/>
                  <a:pt x="49735" y="14189"/>
                  <a:pt x="49735" y="14189"/>
                </a:cubicBezTo>
                <a:cubicBezTo>
                  <a:pt x="51032" y="14189"/>
                  <a:pt x="52329" y="14189"/>
                  <a:pt x="52329" y="14189"/>
                </a:cubicBezTo>
                <a:cubicBezTo>
                  <a:pt x="53627" y="15478"/>
                  <a:pt x="54924" y="15478"/>
                  <a:pt x="54924" y="15478"/>
                </a:cubicBezTo>
                <a:cubicBezTo>
                  <a:pt x="56221" y="15478"/>
                  <a:pt x="56221" y="15478"/>
                  <a:pt x="56221" y="15478"/>
                </a:cubicBezTo>
                <a:cubicBezTo>
                  <a:pt x="57518" y="15478"/>
                  <a:pt x="57518" y="15478"/>
                  <a:pt x="57518" y="15478"/>
                </a:cubicBezTo>
                <a:cubicBezTo>
                  <a:pt x="58815" y="15478"/>
                  <a:pt x="58815" y="15478"/>
                  <a:pt x="58815" y="15478"/>
                </a:cubicBezTo>
                <a:cubicBezTo>
                  <a:pt x="60112" y="16768"/>
                  <a:pt x="60112" y="16768"/>
                  <a:pt x="60112" y="16768"/>
                </a:cubicBezTo>
                <a:cubicBezTo>
                  <a:pt x="61409" y="16768"/>
                  <a:pt x="62706" y="16768"/>
                  <a:pt x="62706" y="16768"/>
                </a:cubicBezTo>
                <a:cubicBezTo>
                  <a:pt x="64003" y="16768"/>
                  <a:pt x="65301" y="16768"/>
                  <a:pt x="65301" y="18058"/>
                </a:cubicBezTo>
                <a:cubicBezTo>
                  <a:pt x="65301" y="18058"/>
                  <a:pt x="65301" y="18058"/>
                  <a:pt x="66598" y="18058"/>
                </a:cubicBezTo>
                <a:cubicBezTo>
                  <a:pt x="66598" y="18058"/>
                  <a:pt x="66598" y="18058"/>
                  <a:pt x="69192" y="18058"/>
                </a:cubicBezTo>
                <a:cubicBezTo>
                  <a:pt x="69192" y="18058"/>
                  <a:pt x="69192" y="18058"/>
                  <a:pt x="70489" y="18058"/>
                </a:cubicBezTo>
                <a:cubicBezTo>
                  <a:pt x="70489" y="18058"/>
                  <a:pt x="70489" y="18058"/>
                  <a:pt x="71786" y="18058"/>
                </a:cubicBezTo>
                <a:cubicBezTo>
                  <a:pt x="73083" y="19348"/>
                  <a:pt x="75677" y="19348"/>
                  <a:pt x="76975" y="20638"/>
                </a:cubicBezTo>
                <a:cubicBezTo>
                  <a:pt x="82163" y="20638"/>
                  <a:pt x="86054" y="23218"/>
                  <a:pt x="89946" y="24507"/>
                </a:cubicBezTo>
                <a:cubicBezTo>
                  <a:pt x="91243" y="25797"/>
                  <a:pt x="93837" y="25797"/>
                  <a:pt x="95134" y="27087"/>
                </a:cubicBezTo>
                <a:cubicBezTo>
                  <a:pt x="95134" y="27087"/>
                  <a:pt x="96431" y="28377"/>
                  <a:pt x="96431" y="28377"/>
                </a:cubicBezTo>
                <a:cubicBezTo>
                  <a:pt x="96431" y="28377"/>
                  <a:pt x="97728" y="28377"/>
                  <a:pt x="97728" y="28377"/>
                </a:cubicBezTo>
                <a:cubicBezTo>
                  <a:pt x="97728" y="29667"/>
                  <a:pt x="99025" y="29667"/>
                  <a:pt x="99025" y="29667"/>
                </a:cubicBezTo>
                <a:cubicBezTo>
                  <a:pt x="99025" y="29667"/>
                  <a:pt x="100323" y="30957"/>
                  <a:pt x="100323" y="30957"/>
                </a:cubicBezTo>
                <a:cubicBezTo>
                  <a:pt x="102917" y="33536"/>
                  <a:pt x="106808" y="36116"/>
                  <a:pt x="108105" y="38696"/>
                </a:cubicBezTo>
                <a:cubicBezTo>
                  <a:pt x="110700" y="41276"/>
                  <a:pt x="111997" y="45145"/>
                  <a:pt x="113294" y="47725"/>
                </a:cubicBezTo>
                <a:cubicBezTo>
                  <a:pt x="114591" y="50305"/>
                  <a:pt x="115888" y="52884"/>
                  <a:pt x="114591" y="55464"/>
                </a:cubicBezTo>
                <a:cubicBezTo>
                  <a:pt x="114591" y="56754"/>
                  <a:pt x="114591" y="56754"/>
                  <a:pt x="114591" y="58044"/>
                </a:cubicBezTo>
                <a:cubicBezTo>
                  <a:pt x="114591" y="58044"/>
                  <a:pt x="114591" y="59334"/>
                  <a:pt x="114591" y="59334"/>
                </a:cubicBezTo>
                <a:cubicBezTo>
                  <a:pt x="114591" y="59334"/>
                  <a:pt x="114591" y="59334"/>
                  <a:pt x="114591" y="60623"/>
                </a:cubicBezTo>
                <a:cubicBezTo>
                  <a:pt x="114591" y="60623"/>
                  <a:pt x="113294" y="60623"/>
                  <a:pt x="113294" y="61913"/>
                </a:cubicBezTo>
                <a:cubicBezTo>
                  <a:pt x="113294" y="60623"/>
                  <a:pt x="113294" y="60623"/>
                  <a:pt x="111997" y="60623"/>
                </a:cubicBezTo>
                <a:cubicBezTo>
                  <a:pt x="111997" y="60623"/>
                  <a:pt x="111997" y="59334"/>
                  <a:pt x="111997" y="59334"/>
                </a:cubicBezTo>
                <a:cubicBezTo>
                  <a:pt x="110700" y="59334"/>
                  <a:pt x="110700" y="58044"/>
                  <a:pt x="110700" y="58044"/>
                </a:cubicBezTo>
                <a:cubicBezTo>
                  <a:pt x="110700" y="58044"/>
                  <a:pt x="110700" y="58044"/>
                  <a:pt x="109403" y="58044"/>
                </a:cubicBezTo>
                <a:cubicBezTo>
                  <a:pt x="108105" y="56754"/>
                  <a:pt x="106808" y="55464"/>
                  <a:pt x="104214" y="54174"/>
                </a:cubicBezTo>
                <a:cubicBezTo>
                  <a:pt x="102917" y="54174"/>
                  <a:pt x="100323" y="52884"/>
                  <a:pt x="97728" y="51594"/>
                </a:cubicBezTo>
                <a:cubicBezTo>
                  <a:pt x="96431" y="51594"/>
                  <a:pt x="93837" y="50305"/>
                  <a:pt x="89946" y="50305"/>
                </a:cubicBezTo>
                <a:cubicBezTo>
                  <a:pt x="89946" y="50305"/>
                  <a:pt x="88649" y="50305"/>
                  <a:pt x="88649" y="50305"/>
                </a:cubicBezTo>
                <a:cubicBezTo>
                  <a:pt x="87351" y="49015"/>
                  <a:pt x="87351" y="49015"/>
                  <a:pt x="86054" y="49015"/>
                </a:cubicBezTo>
                <a:cubicBezTo>
                  <a:pt x="84757" y="49015"/>
                  <a:pt x="83460" y="49015"/>
                  <a:pt x="80866" y="47725"/>
                </a:cubicBezTo>
                <a:cubicBezTo>
                  <a:pt x="78272" y="47725"/>
                  <a:pt x="74380" y="47725"/>
                  <a:pt x="71786" y="46435"/>
                </a:cubicBezTo>
                <a:cubicBezTo>
                  <a:pt x="69192" y="46435"/>
                  <a:pt x="67895" y="45145"/>
                  <a:pt x="66598" y="45145"/>
                </a:cubicBezTo>
                <a:cubicBezTo>
                  <a:pt x="66598" y="45145"/>
                  <a:pt x="66598" y="45145"/>
                  <a:pt x="65301" y="45145"/>
                </a:cubicBezTo>
                <a:cubicBezTo>
                  <a:pt x="65301" y="45145"/>
                  <a:pt x="65301" y="45145"/>
                  <a:pt x="64003" y="45145"/>
                </a:cubicBezTo>
                <a:cubicBezTo>
                  <a:pt x="64003" y="45145"/>
                  <a:pt x="64003" y="45145"/>
                  <a:pt x="62706" y="45145"/>
                </a:cubicBezTo>
                <a:cubicBezTo>
                  <a:pt x="62706" y="45145"/>
                  <a:pt x="62706" y="45145"/>
                  <a:pt x="61409" y="43855"/>
                </a:cubicBezTo>
                <a:cubicBezTo>
                  <a:pt x="61409" y="43855"/>
                  <a:pt x="61409" y="43855"/>
                  <a:pt x="60112" y="43855"/>
                </a:cubicBezTo>
                <a:cubicBezTo>
                  <a:pt x="58815" y="43855"/>
                  <a:pt x="57518" y="43855"/>
                  <a:pt x="56221" y="42565"/>
                </a:cubicBezTo>
                <a:cubicBezTo>
                  <a:pt x="56221" y="42565"/>
                  <a:pt x="54924" y="42565"/>
                  <a:pt x="53627" y="42565"/>
                </a:cubicBezTo>
                <a:cubicBezTo>
                  <a:pt x="52329" y="41276"/>
                  <a:pt x="51032" y="41276"/>
                  <a:pt x="51032" y="41276"/>
                </a:cubicBezTo>
                <a:cubicBezTo>
                  <a:pt x="49735" y="41276"/>
                  <a:pt x="48438" y="39986"/>
                  <a:pt x="47141" y="39986"/>
                </a:cubicBezTo>
                <a:cubicBezTo>
                  <a:pt x="43250" y="38696"/>
                  <a:pt x="39358" y="36116"/>
                  <a:pt x="36764" y="34826"/>
                </a:cubicBezTo>
                <a:cubicBezTo>
                  <a:pt x="32873" y="32247"/>
                  <a:pt x="28982" y="29667"/>
                  <a:pt x="26387" y="27087"/>
                </a:cubicBezTo>
                <a:cubicBezTo>
                  <a:pt x="23793" y="24507"/>
                  <a:pt x="21199" y="21928"/>
                  <a:pt x="18605" y="19348"/>
                </a:cubicBezTo>
                <a:cubicBezTo>
                  <a:pt x="16010" y="18058"/>
                  <a:pt x="14713" y="15478"/>
                  <a:pt x="13416" y="12899"/>
                </a:cubicBezTo>
                <a:cubicBezTo>
                  <a:pt x="12119" y="10319"/>
                  <a:pt x="10822" y="7739"/>
                  <a:pt x="10822" y="6450"/>
                </a:cubicBezTo>
                <a:cubicBezTo>
                  <a:pt x="9525" y="3870"/>
                  <a:pt x="9525" y="2580"/>
                  <a:pt x="9525" y="1290"/>
                </a:cubicBezTo>
                <a:cubicBezTo>
                  <a:pt x="9525" y="0"/>
                  <a:pt x="9525" y="0"/>
                  <a:pt x="95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5" name="ï$liďè"/>
          <p:cNvSpPr/>
          <p:nvPr/>
        </p:nvSpPr>
        <p:spPr>
          <a:xfrm>
            <a:off x="5969919" y="1732037"/>
            <a:ext cx="1300400" cy="1908503"/>
          </a:xfrm>
          <a:prstGeom prst="triangle">
            <a:avLst/>
          </a:prstGeom>
          <a:solidFill>
            <a:srgbClr val="2D2D30"/>
          </a:solidFill>
          <a:ln w="76200">
            <a:solidFill>
              <a:srgbClr val="EEEA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9" name="iṣļíḍè"/>
          <p:cNvSpPr/>
          <p:nvPr/>
        </p:nvSpPr>
        <p:spPr>
          <a:xfrm>
            <a:off x="5350172" y="1732037"/>
            <a:ext cx="1300401" cy="1908503"/>
          </a:xfrm>
          <a:prstGeom prst="triangle">
            <a:avLst/>
          </a:prstGeom>
          <a:solidFill>
            <a:srgbClr val="F4B414"/>
          </a:solidFill>
          <a:ln w="76200">
            <a:solidFill>
              <a:srgbClr val="EEEA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10" name="i$ḷïdê"/>
          <p:cNvSpPr/>
          <p:nvPr/>
        </p:nvSpPr>
        <p:spPr>
          <a:xfrm>
            <a:off x="4937850" y="2796866"/>
            <a:ext cx="824645" cy="843674"/>
          </a:xfrm>
          <a:prstGeom prst="triangle">
            <a:avLst/>
          </a:prstGeom>
          <a:solidFill>
            <a:srgbClr val="2D2D30"/>
          </a:solidFill>
          <a:ln w="76200">
            <a:solidFill>
              <a:srgbClr val="EEEA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en-US" altLang="zh-CN" sz="2000" b="1">
                <a:solidFill>
                  <a:srgbClr val="EEEAE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7" name="ïślíďê" title="PVbvzsHBvL"/>
          <p:cNvSpPr>
            <a:spLocks noChangeAspect="1"/>
          </p:cNvSpPr>
          <p:nvPr/>
        </p:nvSpPr>
        <p:spPr bwMode="auto">
          <a:xfrm>
            <a:off x="5827422" y="2917527"/>
            <a:ext cx="345902" cy="435959"/>
          </a:xfrm>
          <a:custGeom>
            <a:avLst/>
            <a:gdLst>
              <a:gd name="connsiteX0" fmla="*/ 179388 w 268288"/>
              <a:gd name="connsiteY0" fmla="*/ 166688 h 338138"/>
              <a:gd name="connsiteX1" fmla="*/ 203200 w 268288"/>
              <a:gd name="connsiteY1" fmla="*/ 190443 h 338138"/>
              <a:gd name="connsiteX2" fmla="*/ 203200 w 268288"/>
              <a:gd name="connsiteY2" fmla="*/ 252471 h 338138"/>
              <a:gd name="connsiteX3" fmla="*/ 179388 w 268288"/>
              <a:gd name="connsiteY3" fmla="*/ 276226 h 338138"/>
              <a:gd name="connsiteX4" fmla="*/ 155575 w 268288"/>
              <a:gd name="connsiteY4" fmla="*/ 252471 h 338138"/>
              <a:gd name="connsiteX5" fmla="*/ 155575 w 268288"/>
              <a:gd name="connsiteY5" fmla="*/ 190443 h 338138"/>
              <a:gd name="connsiteX6" fmla="*/ 179388 w 268288"/>
              <a:gd name="connsiteY6" fmla="*/ 166688 h 338138"/>
              <a:gd name="connsiteX7" fmla="*/ 179388 w 268288"/>
              <a:gd name="connsiteY7" fmla="*/ 150813 h 338138"/>
              <a:gd name="connsiteX8" fmla="*/ 139700 w 268288"/>
              <a:gd name="connsiteY8" fmla="*/ 190427 h 338138"/>
              <a:gd name="connsiteX9" fmla="*/ 139700 w 268288"/>
              <a:gd name="connsiteY9" fmla="*/ 252488 h 338138"/>
              <a:gd name="connsiteX10" fmla="*/ 179388 w 268288"/>
              <a:gd name="connsiteY10" fmla="*/ 292101 h 338138"/>
              <a:gd name="connsiteX11" fmla="*/ 219075 w 268288"/>
              <a:gd name="connsiteY11" fmla="*/ 252488 h 338138"/>
              <a:gd name="connsiteX12" fmla="*/ 219075 w 268288"/>
              <a:gd name="connsiteY12" fmla="*/ 190427 h 338138"/>
              <a:gd name="connsiteX13" fmla="*/ 179388 w 268288"/>
              <a:gd name="connsiteY13" fmla="*/ 150813 h 338138"/>
              <a:gd name="connsiteX14" fmla="*/ 57120 w 268288"/>
              <a:gd name="connsiteY14" fmla="*/ 150813 h 338138"/>
              <a:gd name="connsiteX15" fmla="*/ 49212 w 268288"/>
              <a:gd name="connsiteY15" fmla="*/ 158705 h 338138"/>
              <a:gd name="connsiteX16" fmla="*/ 57120 w 268288"/>
              <a:gd name="connsiteY16" fmla="*/ 166597 h 338138"/>
              <a:gd name="connsiteX17" fmla="*/ 80842 w 268288"/>
              <a:gd name="connsiteY17" fmla="*/ 166597 h 338138"/>
              <a:gd name="connsiteX18" fmla="*/ 103247 w 268288"/>
              <a:gd name="connsiteY18" fmla="*/ 188959 h 338138"/>
              <a:gd name="connsiteX19" fmla="*/ 103247 w 268288"/>
              <a:gd name="connsiteY19" fmla="*/ 190274 h 338138"/>
              <a:gd name="connsiteX20" fmla="*/ 80842 w 268288"/>
              <a:gd name="connsiteY20" fmla="*/ 212635 h 338138"/>
              <a:gd name="connsiteX21" fmla="*/ 57120 w 268288"/>
              <a:gd name="connsiteY21" fmla="*/ 212635 h 338138"/>
              <a:gd name="connsiteX22" fmla="*/ 49212 w 268288"/>
              <a:gd name="connsiteY22" fmla="*/ 220527 h 338138"/>
              <a:gd name="connsiteX23" fmla="*/ 57120 w 268288"/>
              <a:gd name="connsiteY23" fmla="*/ 228419 h 338138"/>
              <a:gd name="connsiteX24" fmla="*/ 80842 w 268288"/>
              <a:gd name="connsiteY24" fmla="*/ 228419 h 338138"/>
              <a:gd name="connsiteX25" fmla="*/ 103247 w 268288"/>
              <a:gd name="connsiteY25" fmla="*/ 250781 h 338138"/>
              <a:gd name="connsiteX26" fmla="*/ 80842 w 268288"/>
              <a:gd name="connsiteY26" fmla="*/ 273142 h 338138"/>
              <a:gd name="connsiteX27" fmla="*/ 57120 w 268288"/>
              <a:gd name="connsiteY27" fmla="*/ 273142 h 338138"/>
              <a:gd name="connsiteX28" fmla="*/ 49212 w 268288"/>
              <a:gd name="connsiteY28" fmla="*/ 281034 h 338138"/>
              <a:gd name="connsiteX29" fmla="*/ 57120 w 268288"/>
              <a:gd name="connsiteY29" fmla="*/ 288926 h 338138"/>
              <a:gd name="connsiteX30" fmla="*/ 80842 w 268288"/>
              <a:gd name="connsiteY30" fmla="*/ 288926 h 338138"/>
              <a:gd name="connsiteX31" fmla="*/ 119062 w 268288"/>
              <a:gd name="connsiteY31" fmla="*/ 250781 h 338138"/>
              <a:gd name="connsiteX32" fmla="*/ 103247 w 268288"/>
              <a:gd name="connsiteY32" fmla="*/ 220527 h 338138"/>
              <a:gd name="connsiteX33" fmla="*/ 119062 w 268288"/>
              <a:gd name="connsiteY33" fmla="*/ 190274 h 338138"/>
              <a:gd name="connsiteX34" fmla="*/ 119062 w 268288"/>
              <a:gd name="connsiteY34" fmla="*/ 188959 h 338138"/>
              <a:gd name="connsiteX35" fmla="*/ 80842 w 268288"/>
              <a:gd name="connsiteY35" fmla="*/ 150813 h 338138"/>
              <a:gd name="connsiteX36" fmla="*/ 57120 w 268288"/>
              <a:gd name="connsiteY36" fmla="*/ 150813 h 338138"/>
              <a:gd name="connsiteX37" fmla="*/ 46099 w 268288"/>
              <a:gd name="connsiteY37" fmla="*/ 47625 h 338138"/>
              <a:gd name="connsiteX38" fmla="*/ 15875 w 268288"/>
              <a:gd name="connsiteY38" fmla="*/ 79629 h 338138"/>
              <a:gd name="connsiteX39" fmla="*/ 15875 w 268288"/>
              <a:gd name="connsiteY39" fmla="*/ 114300 h 338138"/>
              <a:gd name="connsiteX40" fmla="*/ 252413 w 268288"/>
              <a:gd name="connsiteY40" fmla="*/ 114300 h 338138"/>
              <a:gd name="connsiteX41" fmla="*/ 252413 w 268288"/>
              <a:gd name="connsiteY41" fmla="*/ 79629 h 338138"/>
              <a:gd name="connsiteX42" fmla="*/ 222189 w 268288"/>
              <a:gd name="connsiteY42" fmla="*/ 47625 h 338138"/>
              <a:gd name="connsiteX43" fmla="*/ 210362 w 268288"/>
              <a:gd name="connsiteY43" fmla="*/ 47625 h 338138"/>
              <a:gd name="connsiteX44" fmla="*/ 210362 w 268288"/>
              <a:gd name="connsiteY44" fmla="*/ 71628 h 338138"/>
              <a:gd name="connsiteX45" fmla="*/ 202477 w 268288"/>
              <a:gd name="connsiteY45" fmla="*/ 79629 h 338138"/>
              <a:gd name="connsiteX46" fmla="*/ 194593 w 268288"/>
              <a:gd name="connsiteY46" fmla="*/ 71628 h 338138"/>
              <a:gd name="connsiteX47" fmla="*/ 194593 w 268288"/>
              <a:gd name="connsiteY47" fmla="*/ 47625 h 338138"/>
              <a:gd name="connsiteX48" fmla="*/ 73696 w 268288"/>
              <a:gd name="connsiteY48" fmla="*/ 47625 h 338138"/>
              <a:gd name="connsiteX49" fmla="*/ 73696 w 268288"/>
              <a:gd name="connsiteY49" fmla="*/ 71628 h 338138"/>
              <a:gd name="connsiteX50" fmla="*/ 65811 w 268288"/>
              <a:gd name="connsiteY50" fmla="*/ 79629 h 338138"/>
              <a:gd name="connsiteX51" fmla="*/ 57926 w 268288"/>
              <a:gd name="connsiteY51" fmla="*/ 71628 h 338138"/>
              <a:gd name="connsiteX52" fmla="*/ 57926 w 268288"/>
              <a:gd name="connsiteY52" fmla="*/ 47625 h 338138"/>
              <a:gd name="connsiteX53" fmla="*/ 46099 w 268288"/>
              <a:gd name="connsiteY53" fmla="*/ 47625 h 338138"/>
              <a:gd name="connsiteX54" fmla="*/ 65757 w 268288"/>
              <a:gd name="connsiteY54" fmla="*/ 0 h 338138"/>
              <a:gd name="connsiteX55" fmla="*/ 73648 w 268288"/>
              <a:gd name="connsiteY55" fmla="*/ 7925 h 338138"/>
              <a:gd name="connsiteX56" fmla="*/ 73648 w 268288"/>
              <a:gd name="connsiteY56" fmla="*/ 31700 h 338138"/>
              <a:gd name="connsiteX57" fmla="*/ 194640 w 268288"/>
              <a:gd name="connsiteY57" fmla="*/ 31700 h 338138"/>
              <a:gd name="connsiteX58" fmla="*/ 194640 w 268288"/>
              <a:gd name="connsiteY58" fmla="*/ 7925 h 338138"/>
              <a:gd name="connsiteX59" fmla="*/ 202531 w 268288"/>
              <a:gd name="connsiteY59" fmla="*/ 0 h 338138"/>
              <a:gd name="connsiteX60" fmla="*/ 210422 w 268288"/>
              <a:gd name="connsiteY60" fmla="*/ 7925 h 338138"/>
              <a:gd name="connsiteX61" fmla="*/ 210422 w 268288"/>
              <a:gd name="connsiteY61" fmla="*/ 31700 h 338138"/>
              <a:gd name="connsiteX62" fmla="*/ 222258 w 268288"/>
              <a:gd name="connsiteY62" fmla="*/ 31700 h 338138"/>
              <a:gd name="connsiteX63" fmla="*/ 268288 w 268288"/>
              <a:gd name="connsiteY63" fmla="*/ 79251 h 338138"/>
              <a:gd name="connsiteX64" fmla="*/ 268288 w 268288"/>
              <a:gd name="connsiteY64" fmla="*/ 290587 h 338138"/>
              <a:gd name="connsiteX65" fmla="*/ 222258 w 268288"/>
              <a:gd name="connsiteY65" fmla="*/ 338138 h 338138"/>
              <a:gd name="connsiteX66" fmla="*/ 46030 w 268288"/>
              <a:gd name="connsiteY66" fmla="*/ 338138 h 338138"/>
              <a:gd name="connsiteX67" fmla="*/ 0 w 268288"/>
              <a:gd name="connsiteY67" fmla="*/ 290587 h 338138"/>
              <a:gd name="connsiteX68" fmla="*/ 0 w 268288"/>
              <a:gd name="connsiteY68" fmla="*/ 79251 h 338138"/>
              <a:gd name="connsiteX69" fmla="*/ 46030 w 268288"/>
              <a:gd name="connsiteY69" fmla="*/ 31700 h 338138"/>
              <a:gd name="connsiteX70" fmla="*/ 57866 w 268288"/>
              <a:gd name="connsiteY70" fmla="*/ 31700 h 338138"/>
              <a:gd name="connsiteX71" fmla="*/ 57866 w 268288"/>
              <a:gd name="connsiteY71" fmla="*/ 7925 h 338138"/>
              <a:gd name="connsiteX72" fmla="*/ 65757 w 268288"/>
              <a:gd name="connsiteY72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268288" h="338138">
                <a:moveTo>
                  <a:pt x="179388" y="166688"/>
                </a:moveTo>
                <a:cubicBezTo>
                  <a:pt x="192617" y="166688"/>
                  <a:pt x="203200" y="177246"/>
                  <a:pt x="203200" y="190443"/>
                </a:cubicBezTo>
                <a:cubicBezTo>
                  <a:pt x="203200" y="252471"/>
                  <a:pt x="203200" y="252471"/>
                  <a:pt x="203200" y="252471"/>
                </a:cubicBezTo>
                <a:cubicBezTo>
                  <a:pt x="203200" y="265668"/>
                  <a:pt x="192617" y="276226"/>
                  <a:pt x="179388" y="276226"/>
                </a:cubicBezTo>
                <a:cubicBezTo>
                  <a:pt x="166158" y="276226"/>
                  <a:pt x="155575" y="265668"/>
                  <a:pt x="155575" y="252471"/>
                </a:cubicBezTo>
                <a:cubicBezTo>
                  <a:pt x="155575" y="190443"/>
                  <a:pt x="155575" y="190443"/>
                  <a:pt x="155575" y="190443"/>
                </a:cubicBezTo>
                <a:cubicBezTo>
                  <a:pt x="155575" y="177246"/>
                  <a:pt x="166158" y="166688"/>
                  <a:pt x="179388" y="166688"/>
                </a:cubicBezTo>
                <a:close/>
                <a:moveTo>
                  <a:pt x="179388" y="150813"/>
                </a:moveTo>
                <a:cubicBezTo>
                  <a:pt x="158221" y="150813"/>
                  <a:pt x="139700" y="169299"/>
                  <a:pt x="139700" y="190427"/>
                </a:cubicBezTo>
                <a:cubicBezTo>
                  <a:pt x="139700" y="252488"/>
                  <a:pt x="139700" y="252488"/>
                  <a:pt x="139700" y="252488"/>
                </a:cubicBezTo>
                <a:cubicBezTo>
                  <a:pt x="139700" y="273615"/>
                  <a:pt x="158221" y="292101"/>
                  <a:pt x="179388" y="292101"/>
                </a:cubicBezTo>
                <a:cubicBezTo>
                  <a:pt x="201877" y="292101"/>
                  <a:pt x="219075" y="273615"/>
                  <a:pt x="219075" y="252488"/>
                </a:cubicBezTo>
                <a:lnTo>
                  <a:pt x="219075" y="190427"/>
                </a:lnTo>
                <a:cubicBezTo>
                  <a:pt x="219075" y="169299"/>
                  <a:pt x="201877" y="150813"/>
                  <a:pt x="179388" y="150813"/>
                </a:cubicBezTo>
                <a:close/>
                <a:moveTo>
                  <a:pt x="57120" y="150813"/>
                </a:moveTo>
                <a:cubicBezTo>
                  <a:pt x="51848" y="150813"/>
                  <a:pt x="49212" y="154759"/>
                  <a:pt x="49212" y="158705"/>
                </a:cubicBezTo>
                <a:cubicBezTo>
                  <a:pt x="49212" y="163967"/>
                  <a:pt x="51848" y="166597"/>
                  <a:pt x="57120" y="166597"/>
                </a:cubicBezTo>
                <a:cubicBezTo>
                  <a:pt x="80842" y="166597"/>
                  <a:pt x="80842" y="166597"/>
                  <a:pt x="80842" y="166597"/>
                </a:cubicBezTo>
                <a:cubicBezTo>
                  <a:pt x="92704" y="166597"/>
                  <a:pt x="103247" y="177120"/>
                  <a:pt x="103247" y="188959"/>
                </a:cubicBezTo>
                <a:cubicBezTo>
                  <a:pt x="103247" y="190274"/>
                  <a:pt x="103247" y="190274"/>
                  <a:pt x="103247" y="190274"/>
                </a:cubicBezTo>
                <a:cubicBezTo>
                  <a:pt x="103247" y="202112"/>
                  <a:pt x="92704" y="212635"/>
                  <a:pt x="80842" y="212635"/>
                </a:cubicBezTo>
                <a:cubicBezTo>
                  <a:pt x="57120" y="212635"/>
                  <a:pt x="57120" y="212635"/>
                  <a:pt x="57120" y="212635"/>
                </a:cubicBezTo>
                <a:cubicBezTo>
                  <a:pt x="51848" y="212635"/>
                  <a:pt x="49212" y="215266"/>
                  <a:pt x="49212" y="220527"/>
                </a:cubicBezTo>
                <a:cubicBezTo>
                  <a:pt x="49212" y="224473"/>
                  <a:pt x="51848" y="228419"/>
                  <a:pt x="57120" y="228419"/>
                </a:cubicBezTo>
                <a:cubicBezTo>
                  <a:pt x="80842" y="228419"/>
                  <a:pt x="80842" y="228419"/>
                  <a:pt x="80842" y="228419"/>
                </a:cubicBezTo>
                <a:cubicBezTo>
                  <a:pt x="92704" y="228419"/>
                  <a:pt x="103247" y="237627"/>
                  <a:pt x="103247" y="250781"/>
                </a:cubicBezTo>
                <a:cubicBezTo>
                  <a:pt x="103247" y="263934"/>
                  <a:pt x="92704" y="273142"/>
                  <a:pt x="80842" y="273142"/>
                </a:cubicBezTo>
                <a:cubicBezTo>
                  <a:pt x="57120" y="273142"/>
                  <a:pt x="57120" y="273142"/>
                  <a:pt x="57120" y="273142"/>
                </a:cubicBezTo>
                <a:cubicBezTo>
                  <a:pt x="51848" y="273142"/>
                  <a:pt x="49212" y="277088"/>
                  <a:pt x="49212" y="281034"/>
                </a:cubicBezTo>
                <a:cubicBezTo>
                  <a:pt x="49212" y="284980"/>
                  <a:pt x="51848" y="288926"/>
                  <a:pt x="57120" y="288926"/>
                </a:cubicBezTo>
                <a:cubicBezTo>
                  <a:pt x="80842" y="288926"/>
                  <a:pt x="80842" y="288926"/>
                  <a:pt x="80842" y="288926"/>
                </a:cubicBezTo>
                <a:cubicBezTo>
                  <a:pt x="101929" y="288926"/>
                  <a:pt x="119062" y="271826"/>
                  <a:pt x="119062" y="250781"/>
                </a:cubicBezTo>
                <a:cubicBezTo>
                  <a:pt x="119062" y="237627"/>
                  <a:pt x="112473" y="227104"/>
                  <a:pt x="103247" y="220527"/>
                </a:cubicBezTo>
                <a:cubicBezTo>
                  <a:pt x="112473" y="212635"/>
                  <a:pt x="119062" y="202112"/>
                  <a:pt x="119062" y="190274"/>
                </a:cubicBezTo>
                <a:lnTo>
                  <a:pt x="119062" y="188959"/>
                </a:lnTo>
                <a:cubicBezTo>
                  <a:pt x="119062" y="167913"/>
                  <a:pt x="101929" y="150813"/>
                  <a:pt x="80842" y="150813"/>
                </a:cubicBezTo>
                <a:cubicBezTo>
                  <a:pt x="57120" y="150813"/>
                  <a:pt x="57120" y="150813"/>
                  <a:pt x="57120" y="150813"/>
                </a:cubicBezTo>
                <a:close/>
                <a:moveTo>
                  <a:pt x="46099" y="47625"/>
                </a:moveTo>
                <a:cubicBezTo>
                  <a:pt x="29016" y="47625"/>
                  <a:pt x="15875" y="62294"/>
                  <a:pt x="15875" y="79629"/>
                </a:cubicBezTo>
                <a:cubicBezTo>
                  <a:pt x="15875" y="114300"/>
                  <a:pt x="15875" y="114300"/>
                  <a:pt x="15875" y="114300"/>
                </a:cubicBezTo>
                <a:cubicBezTo>
                  <a:pt x="252413" y="114300"/>
                  <a:pt x="252413" y="114300"/>
                  <a:pt x="252413" y="114300"/>
                </a:cubicBezTo>
                <a:lnTo>
                  <a:pt x="252413" y="79629"/>
                </a:lnTo>
                <a:cubicBezTo>
                  <a:pt x="252413" y="62294"/>
                  <a:pt x="239272" y="47625"/>
                  <a:pt x="222189" y="47625"/>
                </a:cubicBezTo>
                <a:cubicBezTo>
                  <a:pt x="210362" y="47625"/>
                  <a:pt x="210362" y="47625"/>
                  <a:pt x="210362" y="47625"/>
                </a:cubicBezTo>
                <a:cubicBezTo>
                  <a:pt x="210362" y="71628"/>
                  <a:pt x="210362" y="71628"/>
                  <a:pt x="210362" y="71628"/>
                </a:cubicBezTo>
                <a:cubicBezTo>
                  <a:pt x="210362" y="75629"/>
                  <a:pt x="206420" y="79629"/>
                  <a:pt x="202477" y="79629"/>
                </a:cubicBezTo>
                <a:cubicBezTo>
                  <a:pt x="197221" y="79629"/>
                  <a:pt x="194593" y="75629"/>
                  <a:pt x="194593" y="71628"/>
                </a:cubicBezTo>
                <a:cubicBezTo>
                  <a:pt x="194593" y="47625"/>
                  <a:pt x="194593" y="47625"/>
                  <a:pt x="194593" y="47625"/>
                </a:cubicBezTo>
                <a:cubicBezTo>
                  <a:pt x="73696" y="47625"/>
                  <a:pt x="73696" y="47625"/>
                  <a:pt x="73696" y="47625"/>
                </a:cubicBezTo>
                <a:cubicBezTo>
                  <a:pt x="73696" y="71628"/>
                  <a:pt x="73696" y="71628"/>
                  <a:pt x="73696" y="71628"/>
                </a:cubicBezTo>
                <a:cubicBezTo>
                  <a:pt x="73696" y="75629"/>
                  <a:pt x="71067" y="79629"/>
                  <a:pt x="65811" y="79629"/>
                </a:cubicBezTo>
                <a:cubicBezTo>
                  <a:pt x="61869" y="79629"/>
                  <a:pt x="57926" y="75629"/>
                  <a:pt x="57926" y="71628"/>
                </a:cubicBezTo>
                <a:cubicBezTo>
                  <a:pt x="57926" y="47625"/>
                  <a:pt x="57926" y="47625"/>
                  <a:pt x="57926" y="47625"/>
                </a:cubicBezTo>
                <a:cubicBezTo>
                  <a:pt x="46099" y="47625"/>
                  <a:pt x="46099" y="47625"/>
                  <a:pt x="46099" y="47625"/>
                </a:cubicBezTo>
                <a:close/>
                <a:moveTo>
                  <a:pt x="65757" y="0"/>
                </a:moveTo>
                <a:cubicBezTo>
                  <a:pt x="71018" y="0"/>
                  <a:pt x="73648" y="3962"/>
                  <a:pt x="73648" y="7925"/>
                </a:cubicBezTo>
                <a:cubicBezTo>
                  <a:pt x="73648" y="31700"/>
                  <a:pt x="73648" y="31700"/>
                  <a:pt x="73648" y="31700"/>
                </a:cubicBezTo>
                <a:cubicBezTo>
                  <a:pt x="194640" y="31700"/>
                  <a:pt x="194640" y="31700"/>
                  <a:pt x="194640" y="31700"/>
                </a:cubicBezTo>
                <a:cubicBezTo>
                  <a:pt x="194640" y="7925"/>
                  <a:pt x="194640" y="7925"/>
                  <a:pt x="194640" y="7925"/>
                </a:cubicBezTo>
                <a:cubicBezTo>
                  <a:pt x="194640" y="3962"/>
                  <a:pt x="197271" y="0"/>
                  <a:pt x="202531" y="0"/>
                </a:cubicBezTo>
                <a:cubicBezTo>
                  <a:pt x="206477" y="0"/>
                  <a:pt x="210422" y="3962"/>
                  <a:pt x="210422" y="7925"/>
                </a:cubicBezTo>
                <a:cubicBezTo>
                  <a:pt x="210422" y="31700"/>
                  <a:pt x="210422" y="31700"/>
                  <a:pt x="210422" y="31700"/>
                </a:cubicBezTo>
                <a:cubicBezTo>
                  <a:pt x="222258" y="31700"/>
                  <a:pt x="222258" y="31700"/>
                  <a:pt x="222258" y="31700"/>
                </a:cubicBezTo>
                <a:cubicBezTo>
                  <a:pt x="247246" y="31700"/>
                  <a:pt x="268288" y="52834"/>
                  <a:pt x="268288" y="79251"/>
                </a:cubicBezTo>
                <a:cubicBezTo>
                  <a:pt x="268288" y="290587"/>
                  <a:pt x="268288" y="290587"/>
                  <a:pt x="268288" y="290587"/>
                </a:cubicBezTo>
                <a:cubicBezTo>
                  <a:pt x="268288" y="317005"/>
                  <a:pt x="247246" y="338138"/>
                  <a:pt x="222258" y="338138"/>
                </a:cubicBezTo>
                <a:cubicBezTo>
                  <a:pt x="46030" y="338138"/>
                  <a:pt x="46030" y="338138"/>
                  <a:pt x="46030" y="338138"/>
                </a:cubicBezTo>
                <a:cubicBezTo>
                  <a:pt x="21042" y="338138"/>
                  <a:pt x="0" y="317005"/>
                  <a:pt x="0" y="290587"/>
                </a:cubicBezTo>
                <a:cubicBezTo>
                  <a:pt x="0" y="79251"/>
                  <a:pt x="0" y="79251"/>
                  <a:pt x="0" y="79251"/>
                </a:cubicBezTo>
                <a:cubicBezTo>
                  <a:pt x="0" y="52834"/>
                  <a:pt x="21042" y="31700"/>
                  <a:pt x="46030" y="31700"/>
                </a:cubicBezTo>
                <a:cubicBezTo>
                  <a:pt x="57866" y="31700"/>
                  <a:pt x="57866" y="31700"/>
                  <a:pt x="57866" y="31700"/>
                </a:cubicBezTo>
                <a:cubicBezTo>
                  <a:pt x="57866" y="7925"/>
                  <a:pt x="57866" y="7925"/>
                  <a:pt x="57866" y="7925"/>
                </a:cubicBezTo>
                <a:cubicBezTo>
                  <a:pt x="57866" y="3962"/>
                  <a:pt x="61812" y="0"/>
                  <a:pt x="657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6" name="ïṥľïdê"/>
          <p:cNvSpPr/>
          <p:nvPr/>
        </p:nvSpPr>
        <p:spPr>
          <a:xfrm>
            <a:off x="9121721" y="2484351"/>
            <a:ext cx="1300400" cy="1156189"/>
          </a:xfrm>
          <a:prstGeom prst="triangle">
            <a:avLst/>
          </a:prstGeom>
          <a:solidFill>
            <a:srgbClr val="2D2D30"/>
          </a:solidFill>
          <a:ln w="76200">
            <a:solidFill>
              <a:srgbClr val="EEEA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11" name="íṡḷïḋe"/>
          <p:cNvSpPr/>
          <p:nvPr/>
        </p:nvSpPr>
        <p:spPr>
          <a:xfrm>
            <a:off x="8501975" y="2484351"/>
            <a:ext cx="1300401" cy="1156189"/>
          </a:xfrm>
          <a:prstGeom prst="triangle">
            <a:avLst/>
          </a:prstGeom>
          <a:solidFill>
            <a:srgbClr val="77649B"/>
          </a:solidFill>
          <a:ln w="76200">
            <a:solidFill>
              <a:srgbClr val="EEEA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12" name="îš1îḓè"/>
          <p:cNvSpPr/>
          <p:nvPr/>
        </p:nvSpPr>
        <p:spPr>
          <a:xfrm>
            <a:off x="8089653" y="2796866"/>
            <a:ext cx="824645" cy="843674"/>
          </a:xfrm>
          <a:prstGeom prst="triangle">
            <a:avLst/>
          </a:prstGeom>
          <a:solidFill>
            <a:srgbClr val="2D2D30"/>
          </a:solidFill>
          <a:ln w="76200">
            <a:solidFill>
              <a:srgbClr val="EEEA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en-US" altLang="zh-CN" sz="2000" b="1">
                <a:solidFill>
                  <a:srgbClr val="EEEAE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18" name="ïṣ1iḍé" title="zumY2Jory7koa69K2WYW"/>
          <p:cNvSpPr/>
          <p:nvPr/>
        </p:nvSpPr>
        <p:spPr bwMode="auto">
          <a:xfrm>
            <a:off x="8980517" y="3023707"/>
            <a:ext cx="343317" cy="343502"/>
          </a:xfrm>
          <a:custGeom>
            <a:avLst/>
            <a:gdLst>
              <a:gd name="connsiteX0" fmla="*/ 94638 w 328437"/>
              <a:gd name="connsiteY0" fmla="*/ 163513 h 328613"/>
              <a:gd name="connsiteX1" fmla="*/ 95937 w 328437"/>
              <a:gd name="connsiteY1" fmla="*/ 163513 h 328613"/>
              <a:gd name="connsiteX2" fmla="*/ 134903 w 328437"/>
              <a:gd name="connsiteY2" fmla="*/ 169971 h 328613"/>
              <a:gd name="connsiteX3" fmla="*/ 136202 w 328437"/>
              <a:gd name="connsiteY3" fmla="*/ 171262 h 328613"/>
              <a:gd name="connsiteX4" fmla="*/ 136202 w 328437"/>
              <a:gd name="connsiteY4" fmla="*/ 238422 h 328613"/>
              <a:gd name="connsiteX5" fmla="*/ 136202 w 328437"/>
              <a:gd name="connsiteY5" fmla="*/ 239713 h 328613"/>
              <a:gd name="connsiteX6" fmla="*/ 134903 w 328437"/>
              <a:gd name="connsiteY6" fmla="*/ 239713 h 328613"/>
              <a:gd name="connsiteX7" fmla="*/ 133604 w 328437"/>
              <a:gd name="connsiteY7" fmla="*/ 239713 h 328613"/>
              <a:gd name="connsiteX8" fmla="*/ 94638 w 328437"/>
              <a:gd name="connsiteY8" fmla="*/ 226798 h 328613"/>
              <a:gd name="connsiteX9" fmla="*/ 93339 w 328437"/>
              <a:gd name="connsiteY9" fmla="*/ 225506 h 328613"/>
              <a:gd name="connsiteX10" fmla="*/ 93339 w 328437"/>
              <a:gd name="connsiteY10" fmla="*/ 166096 h 328613"/>
              <a:gd name="connsiteX11" fmla="*/ 94638 w 328437"/>
              <a:gd name="connsiteY11" fmla="*/ 163513 h 328613"/>
              <a:gd name="connsiteX12" fmla="*/ 45714 w 328437"/>
              <a:gd name="connsiteY12" fmla="*/ 157163 h 328613"/>
              <a:gd name="connsiteX13" fmla="*/ 48227 w 328437"/>
              <a:gd name="connsiteY13" fmla="*/ 157163 h 328613"/>
              <a:gd name="connsiteX14" fmla="*/ 74620 w 328437"/>
              <a:gd name="connsiteY14" fmla="*/ 161051 h 328613"/>
              <a:gd name="connsiteX15" fmla="*/ 75877 w 328437"/>
              <a:gd name="connsiteY15" fmla="*/ 162347 h 328613"/>
              <a:gd name="connsiteX16" fmla="*/ 75877 w 328437"/>
              <a:gd name="connsiteY16" fmla="*/ 218071 h 328613"/>
              <a:gd name="connsiteX17" fmla="*/ 74620 w 328437"/>
              <a:gd name="connsiteY17" fmla="*/ 219367 h 328613"/>
              <a:gd name="connsiteX18" fmla="*/ 73363 w 328437"/>
              <a:gd name="connsiteY18" fmla="*/ 220663 h 328613"/>
              <a:gd name="connsiteX19" fmla="*/ 46971 w 328437"/>
              <a:gd name="connsiteY19" fmla="*/ 211592 h 328613"/>
              <a:gd name="connsiteX20" fmla="*/ 45714 w 328437"/>
              <a:gd name="connsiteY20" fmla="*/ 209000 h 328613"/>
              <a:gd name="connsiteX21" fmla="*/ 45714 w 328437"/>
              <a:gd name="connsiteY21" fmla="*/ 158459 h 328613"/>
              <a:gd name="connsiteX22" fmla="*/ 45714 w 328437"/>
              <a:gd name="connsiteY22" fmla="*/ 157163 h 328613"/>
              <a:gd name="connsiteX23" fmla="*/ 34601 w 328437"/>
              <a:gd name="connsiteY23" fmla="*/ 131763 h 328613"/>
              <a:gd name="connsiteX24" fmla="*/ 34601 w 328437"/>
              <a:gd name="connsiteY24" fmla="*/ 246063 h 328613"/>
              <a:gd name="connsiteX25" fmla="*/ 161601 w 328437"/>
              <a:gd name="connsiteY25" fmla="*/ 311151 h 328613"/>
              <a:gd name="connsiteX26" fmla="*/ 161601 w 328437"/>
              <a:gd name="connsiteY26" fmla="*/ 133351 h 328613"/>
              <a:gd name="connsiteX27" fmla="*/ 134613 w 328437"/>
              <a:gd name="connsiteY27" fmla="*/ 133351 h 328613"/>
              <a:gd name="connsiteX28" fmla="*/ 235241 w 328437"/>
              <a:gd name="connsiteY28" fmla="*/ 15875 h 328613"/>
              <a:gd name="connsiteX29" fmla="*/ 147314 w 328437"/>
              <a:gd name="connsiteY29" fmla="*/ 120775 h 328613"/>
              <a:gd name="connsiteX30" fmla="*/ 165417 w 328437"/>
              <a:gd name="connsiteY30" fmla="*/ 120775 h 328613"/>
              <a:gd name="connsiteX31" fmla="*/ 171882 w 328437"/>
              <a:gd name="connsiteY31" fmla="*/ 127251 h 328613"/>
              <a:gd name="connsiteX32" fmla="*/ 171882 w 328437"/>
              <a:gd name="connsiteY32" fmla="*/ 311150 h 328613"/>
              <a:gd name="connsiteX33" fmla="*/ 222311 w 328437"/>
              <a:gd name="connsiteY33" fmla="*/ 285249 h 328613"/>
              <a:gd name="connsiteX34" fmla="*/ 222311 w 328437"/>
              <a:gd name="connsiteY34" fmla="*/ 157037 h 328613"/>
              <a:gd name="connsiteX35" fmla="*/ 223604 w 328437"/>
              <a:gd name="connsiteY35" fmla="*/ 154447 h 328613"/>
              <a:gd name="connsiteX36" fmla="*/ 257223 w 328437"/>
              <a:gd name="connsiteY36" fmla="*/ 151857 h 328613"/>
              <a:gd name="connsiteX37" fmla="*/ 258516 w 328437"/>
              <a:gd name="connsiteY37" fmla="*/ 151857 h 328613"/>
              <a:gd name="connsiteX38" fmla="*/ 259809 w 328437"/>
              <a:gd name="connsiteY38" fmla="*/ 153152 h 328613"/>
              <a:gd name="connsiteX39" fmla="*/ 259809 w 328437"/>
              <a:gd name="connsiteY39" fmla="*/ 265823 h 328613"/>
              <a:gd name="connsiteX40" fmla="*/ 293429 w 328437"/>
              <a:gd name="connsiteY40" fmla="*/ 247692 h 328613"/>
              <a:gd name="connsiteX41" fmla="*/ 294722 w 328437"/>
              <a:gd name="connsiteY41" fmla="*/ 118185 h 328613"/>
              <a:gd name="connsiteX42" fmla="*/ 296015 w 328437"/>
              <a:gd name="connsiteY42" fmla="*/ 114300 h 328613"/>
              <a:gd name="connsiteX43" fmla="*/ 301187 w 328437"/>
              <a:gd name="connsiteY43" fmla="*/ 111710 h 328613"/>
              <a:gd name="connsiteX44" fmla="*/ 307652 w 328437"/>
              <a:gd name="connsiteY44" fmla="*/ 113005 h 328613"/>
              <a:gd name="connsiteX45" fmla="*/ 235241 w 328437"/>
              <a:gd name="connsiteY45" fmla="*/ 15875 h 328613"/>
              <a:gd name="connsiteX46" fmla="*/ 235348 w 328437"/>
              <a:gd name="connsiteY46" fmla="*/ 0 h 328613"/>
              <a:gd name="connsiteX47" fmla="*/ 239233 w 328437"/>
              <a:gd name="connsiteY47" fmla="*/ 0 h 328613"/>
              <a:gd name="connsiteX48" fmla="*/ 241823 w 328437"/>
              <a:gd name="connsiteY48" fmla="*/ 2598 h 328613"/>
              <a:gd name="connsiteX49" fmla="*/ 327286 w 328437"/>
              <a:gd name="connsiteY49" fmla="*/ 115599 h 328613"/>
              <a:gd name="connsiteX50" fmla="*/ 327286 w 328437"/>
              <a:gd name="connsiteY50" fmla="*/ 123392 h 328613"/>
              <a:gd name="connsiteX51" fmla="*/ 322107 w 328437"/>
              <a:gd name="connsiteY51" fmla="*/ 125990 h 328613"/>
              <a:gd name="connsiteX52" fmla="*/ 307863 w 328437"/>
              <a:gd name="connsiteY52" fmla="*/ 124691 h 328613"/>
              <a:gd name="connsiteX53" fmla="*/ 307863 w 328437"/>
              <a:gd name="connsiteY53" fmla="*/ 251980 h 328613"/>
              <a:gd name="connsiteX54" fmla="*/ 303978 w 328437"/>
              <a:gd name="connsiteY54" fmla="*/ 257175 h 328613"/>
              <a:gd name="connsiteX55" fmla="*/ 169308 w 328437"/>
              <a:gd name="connsiteY55" fmla="*/ 327314 h 328613"/>
              <a:gd name="connsiteX56" fmla="*/ 166718 w 328437"/>
              <a:gd name="connsiteY56" fmla="*/ 328613 h 328613"/>
              <a:gd name="connsiteX57" fmla="*/ 164129 w 328437"/>
              <a:gd name="connsiteY57" fmla="*/ 327314 h 328613"/>
              <a:gd name="connsiteX58" fmla="*/ 25574 w 328437"/>
              <a:gd name="connsiteY58" fmla="*/ 254578 h 328613"/>
              <a:gd name="connsiteX59" fmla="*/ 21689 w 328437"/>
              <a:gd name="connsiteY59" fmla="*/ 249382 h 328613"/>
              <a:gd name="connsiteX60" fmla="*/ 21689 w 328437"/>
              <a:gd name="connsiteY60" fmla="*/ 129887 h 328613"/>
              <a:gd name="connsiteX61" fmla="*/ 6150 w 328437"/>
              <a:gd name="connsiteY61" fmla="*/ 129887 h 328613"/>
              <a:gd name="connsiteX62" fmla="*/ 971 w 328437"/>
              <a:gd name="connsiteY62" fmla="*/ 127289 h 328613"/>
              <a:gd name="connsiteX63" fmla="*/ 971 w 328437"/>
              <a:gd name="connsiteY63" fmla="*/ 120795 h 328613"/>
              <a:gd name="connsiteX64" fmla="*/ 34638 w 328437"/>
              <a:gd name="connsiteY64" fmla="*/ 54552 h 328613"/>
              <a:gd name="connsiteX65" fmla="*/ 38523 w 328437"/>
              <a:gd name="connsiteY65" fmla="*/ 50656 h 328613"/>
              <a:gd name="connsiteX66" fmla="*/ 59241 w 328437"/>
              <a:gd name="connsiteY66" fmla="*/ 45460 h 328613"/>
              <a:gd name="connsiteX67" fmla="*/ 59241 w 328437"/>
              <a:gd name="connsiteY67" fmla="*/ 27276 h 328613"/>
              <a:gd name="connsiteX68" fmla="*/ 63126 w 328437"/>
              <a:gd name="connsiteY68" fmla="*/ 20782 h 328613"/>
              <a:gd name="connsiteX69" fmla="*/ 83844 w 328437"/>
              <a:gd name="connsiteY69" fmla="*/ 14287 h 328613"/>
              <a:gd name="connsiteX70" fmla="*/ 85139 w 328437"/>
              <a:gd name="connsiteY70" fmla="*/ 14287 h 328613"/>
              <a:gd name="connsiteX71" fmla="*/ 86434 w 328437"/>
              <a:gd name="connsiteY71" fmla="*/ 14287 h 328613"/>
              <a:gd name="connsiteX72" fmla="*/ 98088 w 328437"/>
              <a:gd name="connsiteY72" fmla="*/ 16885 h 328613"/>
              <a:gd name="connsiteX73" fmla="*/ 103268 w 328437"/>
              <a:gd name="connsiteY73" fmla="*/ 22081 h 328613"/>
              <a:gd name="connsiteX74" fmla="*/ 103268 w 328437"/>
              <a:gd name="connsiteY74" fmla="*/ 33771 h 328613"/>
              <a:gd name="connsiteX75" fmla="*/ 235348 w 328437"/>
              <a:gd name="connsiteY75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28437" h="328613">
                <a:moveTo>
                  <a:pt x="94638" y="163513"/>
                </a:moveTo>
                <a:cubicBezTo>
                  <a:pt x="94638" y="163513"/>
                  <a:pt x="95937" y="163513"/>
                  <a:pt x="95937" y="163513"/>
                </a:cubicBezTo>
                <a:cubicBezTo>
                  <a:pt x="95937" y="163513"/>
                  <a:pt x="95937" y="163513"/>
                  <a:pt x="134903" y="169971"/>
                </a:cubicBezTo>
                <a:cubicBezTo>
                  <a:pt x="136202" y="169971"/>
                  <a:pt x="136202" y="169971"/>
                  <a:pt x="136202" y="171262"/>
                </a:cubicBezTo>
                <a:cubicBezTo>
                  <a:pt x="136202" y="171262"/>
                  <a:pt x="136202" y="171262"/>
                  <a:pt x="136202" y="238422"/>
                </a:cubicBezTo>
                <a:cubicBezTo>
                  <a:pt x="136202" y="238422"/>
                  <a:pt x="136202" y="239713"/>
                  <a:pt x="136202" y="239713"/>
                </a:cubicBezTo>
                <a:cubicBezTo>
                  <a:pt x="134903" y="239713"/>
                  <a:pt x="134903" y="239713"/>
                  <a:pt x="134903" y="239713"/>
                </a:cubicBezTo>
                <a:cubicBezTo>
                  <a:pt x="134903" y="239713"/>
                  <a:pt x="134903" y="239713"/>
                  <a:pt x="133604" y="239713"/>
                </a:cubicBezTo>
                <a:cubicBezTo>
                  <a:pt x="133604" y="239713"/>
                  <a:pt x="133604" y="239713"/>
                  <a:pt x="94638" y="226798"/>
                </a:cubicBezTo>
                <a:cubicBezTo>
                  <a:pt x="94638" y="226798"/>
                  <a:pt x="93339" y="225506"/>
                  <a:pt x="93339" y="225506"/>
                </a:cubicBezTo>
                <a:cubicBezTo>
                  <a:pt x="93339" y="225506"/>
                  <a:pt x="93339" y="225506"/>
                  <a:pt x="93339" y="166096"/>
                </a:cubicBezTo>
                <a:cubicBezTo>
                  <a:pt x="93339" y="164805"/>
                  <a:pt x="94638" y="164805"/>
                  <a:pt x="94638" y="163513"/>
                </a:cubicBezTo>
                <a:close/>
                <a:moveTo>
                  <a:pt x="45714" y="157163"/>
                </a:moveTo>
                <a:cubicBezTo>
                  <a:pt x="46971" y="157163"/>
                  <a:pt x="46971" y="157163"/>
                  <a:pt x="48227" y="157163"/>
                </a:cubicBezTo>
                <a:cubicBezTo>
                  <a:pt x="48227" y="157163"/>
                  <a:pt x="48227" y="157163"/>
                  <a:pt x="74620" y="161051"/>
                </a:cubicBezTo>
                <a:cubicBezTo>
                  <a:pt x="74620" y="161051"/>
                  <a:pt x="75877" y="161051"/>
                  <a:pt x="75877" y="162347"/>
                </a:cubicBezTo>
                <a:cubicBezTo>
                  <a:pt x="75877" y="162347"/>
                  <a:pt x="75877" y="162347"/>
                  <a:pt x="75877" y="218071"/>
                </a:cubicBezTo>
                <a:cubicBezTo>
                  <a:pt x="75877" y="219367"/>
                  <a:pt x="75877" y="219367"/>
                  <a:pt x="74620" y="219367"/>
                </a:cubicBezTo>
                <a:cubicBezTo>
                  <a:pt x="74620" y="220663"/>
                  <a:pt x="74620" y="220663"/>
                  <a:pt x="73363" y="220663"/>
                </a:cubicBezTo>
                <a:cubicBezTo>
                  <a:pt x="73363" y="220663"/>
                  <a:pt x="73363" y="220663"/>
                  <a:pt x="46971" y="211592"/>
                </a:cubicBezTo>
                <a:cubicBezTo>
                  <a:pt x="45714" y="210296"/>
                  <a:pt x="45714" y="210296"/>
                  <a:pt x="45714" y="209000"/>
                </a:cubicBezTo>
                <a:cubicBezTo>
                  <a:pt x="45714" y="209000"/>
                  <a:pt x="45714" y="209000"/>
                  <a:pt x="45714" y="158459"/>
                </a:cubicBezTo>
                <a:cubicBezTo>
                  <a:pt x="45714" y="158459"/>
                  <a:pt x="45714" y="157163"/>
                  <a:pt x="45714" y="157163"/>
                </a:cubicBezTo>
                <a:close/>
                <a:moveTo>
                  <a:pt x="34601" y="131763"/>
                </a:moveTo>
                <a:lnTo>
                  <a:pt x="34601" y="246063"/>
                </a:lnTo>
                <a:lnTo>
                  <a:pt x="161601" y="311151"/>
                </a:lnTo>
                <a:lnTo>
                  <a:pt x="161601" y="133351"/>
                </a:lnTo>
                <a:lnTo>
                  <a:pt x="134613" y="133351"/>
                </a:lnTo>
                <a:close/>
                <a:moveTo>
                  <a:pt x="235241" y="15875"/>
                </a:moveTo>
                <a:cubicBezTo>
                  <a:pt x="235241" y="15875"/>
                  <a:pt x="235241" y="15875"/>
                  <a:pt x="147314" y="120775"/>
                </a:cubicBezTo>
                <a:cubicBezTo>
                  <a:pt x="147314" y="120775"/>
                  <a:pt x="147314" y="120775"/>
                  <a:pt x="165417" y="120775"/>
                </a:cubicBezTo>
                <a:cubicBezTo>
                  <a:pt x="169296" y="120775"/>
                  <a:pt x="171882" y="123365"/>
                  <a:pt x="171882" y="127251"/>
                </a:cubicBezTo>
                <a:cubicBezTo>
                  <a:pt x="171882" y="127251"/>
                  <a:pt x="171882" y="127251"/>
                  <a:pt x="171882" y="311150"/>
                </a:cubicBezTo>
                <a:cubicBezTo>
                  <a:pt x="171882" y="311150"/>
                  <a:pt x="171882" y="311150"/>
                  <a:pt x="222311" y="285249"/>
                </a:cubicBezTo>
                <a:cubicBezTo>
                  <a:pt x="222311" y="285249"/>
                  <a:pt x="222311" y="285249"/>
                  <a:pt x="222311" y="157037"/>
                </a:cubicBezTo>
                <a:cubicBezTo>
                  <a:pt x="222311" y="155742"/>
                  <a:pt x="222311" y="154447"/>
                  <a:pt x="223604" y="154447"/>
                </a:cubicBezTo>
                <a:cubicBezTo>
                  <a:pt x="223604" y="154447"/>
                  <a:pt x="223604" y="154447"/>
                  <a:pt x="257223" y="151857"/>
                </a:cubicBezTo>
                <a:cubicBezTo>
                  <a:pt x="257223" y="151857"/>
                  <a:pt x="258516" y="151857"/>
                  <a:pt x="258516" y="151857"/>
                </a:cubicBezTo>
                <a:cubicBezTo>
                  <a:pt x="258516" y="153152"/>
                  <a:pt x="259809" y="153152"/>
                  <a:pt x="259809" y="153152"/>
                </a:cubicBezTo>
                <a:cubicBezTo>
                  <a:pt x="259809" y="153152"/>
                  <a:pt x="259809" y="153152"/>
                  <a:pt x="259809" y="265823"/>
                </a:cubicBezTo>
                <a:cubicBezTo>
                  <a:pt x="259809" y="265823"/>
                  <a:pt x="259809" y="265823"/>
                  <a:pt x="293429" y="247692"/>
                </a:cubicBezTo>
                <a:cubicBezTo>
                  <a:pt x="293429" y="247692"/>
                  <a:pt x="293429" y="247692"/>
                  <a:pt x="294722" y="118185"/>
                </a:cubicBezTo>
                <a:cubicBezTo>
                  <a:pt x="294722" y="116890"/>
                  <a:pt x="294722" y="115595"/>
                  <a:pt x="296015" y="114300"/>
                </a:cubicBezTo>
                <a:cubicBezTo>
                  <a:pt x="297308" y="113005"/>
                  <a:pt x="298601" y="111710"/>
                  <a:pt x="301187" y="111710"/>
                </a:cubicBezTo>
                <a:lnTo>
                  <a:pt x="307652" y="113005"/>
                </a:lnTo>
                <a:cubicBezTo>
                  <a:pt x="307652" y="113005"/>
                  <a:pt x="307652" y="113005"/>
                  <a:pt x="235241" y="15875"/>
                </a:cubicBezTo>
                <a:close/>
                <a:moveTo>
                  <a:pt x="235348" y="0"/>
                </a:moveTo>
                <a:cubicBezTo>
                  <a:pt x="235348" y="0"/>
                  <a:pt x="237938" y="0"/>
                  <a:pt x="239233" y="0"/>
                </a:cubicBezTo>
                <a:cubicBezTo>
                  <a:pt x="241823" y="1299"/>
                  <a:pt x="241823" y="2598"/>
                  <a:pt x="241823" y="2598"/>
                </a:cubicBezTo>
                <a:cubicBezTo>
                  <a:pt x="241823" y="2598"/>
                  <a:pt x="241823" y="2598"/>
                  <a:pt x="327286" y="115599"/>
                </a:cubicBezTo>
                <a:cubicBezTo>
                  <a:pt x="327286" y="115599"/>
                  <a:pt x="329876" y="119496"/>
                  <a:pt x="327286" y="123392"/>
                </a:cubicBezTo>
                <a:cubicBezTo>
                  <a:pt x="324697" y="125990"/>
                  <a:pt x="322107" y="125990"/>
                  <a:pt x="322107" y="125990"/>
                </a:cubicBezTo>
                <a:cubicBezTo>
                  <a:pt x="322107" y="125990"/>
                  <a:pt x="322107" y="125990"/>
                  <a:pt x="307863" y="124691"/>
                </a:cubicBezTo>
                <a:cubicBezTo>
                  <a:pt x="307863" y="124691"/>
                  <a:pt x="307863" y="124691"/>
                  <a:pt x="307863" y="251980"/>
                </a:cubicBezTo>
                <a:cubicBezTo>
                  <a:pt x="307863" y="254578"/>
                  <a:pt x="306568" y="255877"/>
                  <a:pt x="303978" y="257175"/>
                </a:cubicBezTo>
                <a:cubicBezTo>
                  <a:pt x="303978" y="257175"/>
                  <a:pt x="303978" y="257175"/>
                  <a:pt x="169308" y="327314"/>
                </a:cubicBezTo>
                <a:cubicBezTo>
                  <a:pt x="169308" y="327314"/>
                  <a:pt x="168013" y="328613"/>
                  <a:pt x="166718" y="328613"/>
                </a:cubicBezTo>
                <a:cubicBezTo>
                  <a:pt x="165424" y="328613"/>
                  <a:pt x="164129" y="327314"/>
                  <a:pt x="164129" y="327314"/>
                </a:cubicBezTo>
                <a:cubicBezTo>
                  <a:pt x="164129" y="327314"/>
                  <a:pt x="164129" y="327314"/>
                  <a:pt x="25574" y="254578"/>
                </a:cubicBezTo>
                <a:cubicBezTo>
                  <a:pt x="22984" y="254578"/>
                  <a:pt x="21689" y="251980"/>
                  <a:pt x="21689" y="249382"/>
                </a:cubicBezTo>
                <a:cubicBezTo>
                  <a:pt x="21689" y="249382"/>
                  <a:pt x="21689" y="249382"/>
                  <a:pt x="21689" y="129887"/>
                </a:cubicBezTo>
                <a:cubicBezTo>
                  <a:pt x="21689" y="129887"/>
                  <a:pt x="21689" y="129887"/>
                  <a:pt x="6150" y="129887"/>
                </a:cubicBezTo>
                <a:cubicBezTo>
                  <a:pt x="3561" y="129887"/>
                  <a:pt x="2266" y="128588"/>
                  <a:pt x="971" y="127289"/>
                </a:cubicBezTo>
                <a:cubicBezTo>
                  <a:pt x="-324" y="125990"/>
                  <a:pt x="-324" y="123392"/>
                  <a:pt x="971" y="120795"/>
                </a:cubicBezTo>
                <a:cubicBezTo>
                  <a:pt x="971" y="120795"/>
                  <a:pt x="971" y="120795"/>
                  <a:pt x="34638" y="54552"/>
                </a:cubicBezTo>
                <a:cubicBezTo>
                  <a:pt x="35933" y="51955"/>
                  <a:pt x="37228" y="51955"/>
                  <a:pt x="38523" y="50656"/>
                </a:cubicBezTo>
                <a:cubicBezTo>
                  <a:pt x="38523" y="50656"/>
                  <a:pt x="38523" y="50656"/>
                  <a:pt x="59241" y="45460"/>
                </a:cubicBezTo>
                <a:cubicBezTo>
                  <a:pt x="59241" y="45460"/>
                  <a:pt x="59241" y="45460"/>
                  <a:pt x="59241" y="27276"/>
                </a:cubicBezTo>
                <a:cubicBezTo>
                  <a:pt x="59241" y="24678"/>
                  <a:pt x="60536" y="22081"/>
                  <a:pt x="63126" y="20782"/>
                </a:cubicBezTo>
                <a:cubicBezTo>
                  <a:pt x="63126" y="20782"/>
                  <a:pt x="63126" y="20782"/>
                  <a:pt x="83844" y="14287"/>
                </a:cubicBezTo>
                <a:cubicBezTo>
                  <a:pt x="83844" y="14287"/>
                  <a:pt x="83844" y="14287"/>
                  <a:pt x="85139" y="14287"/>
                </a:cubicBezTo>
                <a:cubicBezTo>
                  <a:pt x="86434" y="14287"/>
                  <a:pt x="86434" y="14287"/>
                  <a:pt x="86434" y="14287"/>
                </a:cubicBezTo>
                <a:cubicBezTo>
                  <a:pt x="86434" y="14287"/>
                  <a:pt x="86434" y="14287"/>
                  <a:pt x="98088" y="16885"/>
                </a:cubicBezTo>
                <a:cubicBezTo>
                  <a:pt x="100678" y="16885"/>
                  <a:pt x="103268" y="19483"/>
                  <a:pt x="103268" y="22081"/>
                </a:cubicBezTo>
                <a:cubicBezTo>
                  <a:pt x="103268" y="22081"/>
                  <a:pt x="103268" y="22081"/>
                  <a:pt x="103268" y="33771"/>
                </a:cubicBezTo>
                <a:cubicBezTo>
                  <a:pt x="103268" y="33771"/>
                  <a:pt x="103268" y="33771"/>
                  <a:pt x="2353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280F610-9325-4CFA-9D79-61A3555E81CB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7A09212-8115-44D4-A948-FD2B70794906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91A27997-5231-4070-838D-45ABA735868A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85C799AD-5BF4-4852-9D0F-737941028589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7120CF6A-C72F-4322-AD7B-F309E4E8A937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04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29CB05C3-E6CC-454B-963A-8798E10BA591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FA43DD61-FC3A-4169-BD96-310026E59FE3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E302445D-F4B0-4C48-9DF7-41969ABA9260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  <p:grpSp>
        <p:nvGrpSpPr>
          <p:cNvPr id="43" name="ïṧḻîďê">
            <a:extLst>
              <a:ext uri="{FF2B5EF4-FFF2-40B4-BE49-F238E27FC236}">
                <a16:creationId xmlns:a16="http://schemas.microsoft.com/office/drawing/2014/main" id="{879EFB13-1D0E-4DA3-83D0-D63620E72219}"/>
              </a:ext>
            </a:extLst>
          </p:cNvPr>
          <p:cNvGrpSpPr/>
          <p:nvPr/>
        </p:nvGrpSpPr>
        <p:grpSpPr>
          <a:xfrm>
            <a:off x="5238376" y="4018397"/>
            <a:ext cx="1715248" cy="840076"/>
            <a:chOff x="5346611" y="618194"/>
            <a:chExt cx="2020976" cy="989810"/>
          </a:xfrm>
        </p:grpSpPr>
        <p:sp>
          <p:nvSpPr>
            <p:cNvPr id="44" name="ïŝļïḋé">
              <a:extLst>
                <a:ext uri="{FF2B5EF4-FFF2-40B4-BE49-F238E27FC236}">
                  <a16:creationId xmlns:a16="http://schemas.microsoft.com/office/drawing/2014/main" id="{B63313CE-9EFD-4C00-B8F9-0DD6B7D81094}"/>
                </a:ext>
              </a:extLst>
            </p:cNvPr>
            <p:cNvSpPr txBox="1"/>
            <p:nvPr/>
          </p:nvSpPr>
          <p:spPr>
            <a:xfrm>
              <a:off x="5542751" y="981357"/>
              <a:ext cx="1700460" cy="626647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45" name="îṣ1ïdè">
              <a:extLst>
                <a:ext uri="{FF2B5EF4-FFF2-40B4-BE49-F238E27FC236}">
                  <a16:creationId xmlns:a16="http://schemas.microsoft.com/office/drawing/2014/main" id="{64A30B95-B10E-485F-8D43-7E209405BE86}"/>
                </a:ext>
              </a:extLst>
            </p:cNvPr>
            <p:cNvSpPr/>
            <p:nvPr/>
          </p:nvSpPr>
          <p:spPr>
            <a:xfrm>
              <a:off x="5346611" y="61819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6" name="ïṧḻîďê">
            <a:extLst>
              <a:ext uri="{FF2B5EF4-FFF2-40B4-BE49-F238E27FC236}">
                <a16:creationId xmlns:a16="http://schemas.microsoft.com/office/drawing/2014/main" id="{D83332FE-C580-466B-BE02-1760BFE921C4}"/>
              </a:ext>
            </a:extLst>
          </p:cNvPr>
          <p:cNvGrpSpPr/>
          <p:nvPr/>
        </p:nvGrpSpPr>
        <p:grpSpPr>
          <a:xfrm>
            <a:off x="8411174" y="4018397"/>
            <a:ext cx="1715248" cy="840076"/>
            <a:chOff x="5346611" y="618194"/>
            <a:chExt cx="2020976" cy="989810"/>
          </a:xfrm>
        </p:grpSpPr>
        <p:sp>
          <p:nvSpPr>
            <p:cNvPr id="47" name="ïŝļïḋé">
              <a:extLst>
                <a:ext uri="{FF2B5EF4-FFF2-40B4-BE49-F238E27FC236}">
                  <a16:creationId xmlns:a16="http://schemas.microsoft.com/office/drawing/2014/main" id="{104FA6F5-0B5E-48BB-ACF3-DEA0A10A286D}"/>
                </a:ext>
              </a:extLst>
            </p:cNvPr>
            <p:cNvSpPr txBox="1"/>
            <p:nvPr/>
          </p:nvSpPr>
          <p:spPr>
            <a:xfrm>
              <a:off x="5542751" y="981357"/>
              <a:ext cx="1700460" cy="626647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48" name="îṣ1ïdè">
              <a:extLst>
                <a:ext uri="{FF2B5EF4-FFF2-40B4-BE49-F238E27FC236}">
                  <a16:creationId xmlns:a16="http://schemas.microsoft.com/office/drawing/2014/main" id="{4AD54B60-F44B-418E-9351-9C1D510741AA}"/>
                </a:ext>
              </a:extLst>
            </p:cNvPr>
            <p:cNvSpPr/>
            <p:nvPr/>
          </p:nvSpPr>
          <p:spPr>
            <a:xfrm>
              <a:off x="5346611" y="61819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bfc4976-6e52-4a80-ad58-1f98eccebb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217382" y="1631409"/>
            <a:ext cx="9757237" cy="3595181"/>
            <a:chOff x="1217383" y="1803762"/>
            <a:chExt cx="9757237" cy="3595181"/>
          </a:xfrm>
        </p:grpSpPr>
        <p:grpSp>
          <p:nvGrpSpPr>
            <p:cNvPr id="4" name="iṥļíḍè"/>
            <p:cNvGrpSpPr/>
            <p:nvPr/>
          </p:nvGrpSpPr>
          <p:grpSpPr>
            <a:xfrm>
              <a:off x="3557197" y="2306299"/>
              <a:ext cx="119440" cy="1182140"/>
              <a:chOff x="3557197" y="2306299"/>
              <a:chExt cx="119440" cy="1182140"/>
            </a:xfrm>
          </p:grpSpPr>
          <p:sp>
            <p:nvSpPr>
              <p:cNvPr id="34" name="ïṧḻiḋe"/>
              <p:cNvSpPr/>
              <p:nvPr/>
            </p:nvSpPr>
            <p:spPr>
              <a:xfrm flipV="1">
                <a:off x="3616919" y="2368613"/>
                <a:ext cx="1" cy="1119826"/>
              </a:xfrm>
              <a:prstGeom prst="line">
                <a:avLst/>
              </a:prstGeom>
              <a:ln w="12700">
                <a:solidFill>
                  <a:srgbClr val="2D2D3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išľîďe"/>
              <p:cNvSpPr/>
              <p:nvPr/>
            </p:nvSpPr>
            <p:spPr>
              <a:xfrm>
                <a:off x="3557197" y="2306299"/>
                <a:ext cx="119440" cy="119440"/>
              </a:xfrm>
              <a:prstGeom prst="ellipse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îṥľîḓê"/>
            <p:cNvGrpSpPr/>
            <p:nvPr/>
          </p:nvGrpSpPr>
          <p:grpSpPr>
            <a:xfrm>
              <a:off x="6039989" y="2306299"/>
              <a:ext cx="119440" cy="1182140"/>
              <a:chOff x="6039989" y="2306299"/>
              <a:chExt cx="119440" cy="1182140"/>
            </a:xfrm>
          </p:grpSpPr>
          <p:sp>
            <p:nvSpPr>
              <p:cNvPr id="32" name="ïṡḷíḓè"/>
              <p:cNvSpPr/>
              <p:nvPr/>
            </p:nvSpPr>
            <p:spPr>
              <a:xfrm flipV="1">
                <a:off x="6099711" y="2368613"/>
                <a:ext cx="1" cy="1119826"/>
              </a:xfrm>
              <a:prstGeom prst="line">
                <a:avLst/>
              </a:prstGeom>
              <a:ln w="12700">
                <a:solidFill>
                  <a:srgbClr val="2D2D3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ïSļíḍè"/>
              <p:cNvSpPr/>
              <p:nvPr/>
            </p:nvSpPr>
            <p:spPr>
              <a:xfrm>
                <a:off x="6039989" y="2306299"/>
                <a:ext cx="119440" cy="119440"/>
              </a:xfrm>
              <a:prstGeom prst="ellipse">
                <a:avLst/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ïsľîdè"/>
            <p:cNvGrpSpPr/>
            <p:nvPr/>
          </p:nvGrpSpPr>
          <p:grpSpPr>
            <a:xfrm>
              <a:off x="8528714" y="2306299"/>
              <a:ext cx="119441" cy="1182140"/>
              <a:chOff x="8528714" y="2306299"/>
              <a:chExt cx="119441" cy="1182140"/>
            </a:xfrm>
          </p:grpSpPr>
          <p:sp>
            <p:nvSpPr>
              <p:cNvPr id="30" name="íṡlîḓê"/>
              <p:cNvSpPr/>
              <p:nvPr/>
            </p:nvSpPr>
            <p:spPr>
              <a:xfrm flipV="1">
                <a:off x="8588433" y="2368613"/>
                <a:ext cx="1" cy="1119826"/>
              </a:xfrm>
              <a:prstGeom prst="line">
                <a:avLst/>
              </a:prstGeom>
              <a:ln w="12700">
                <a:solidFill>
                  <a:srgbClr val="2D2D30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íSļíďe"/>
              <p:cNvSpPr/>
              <p:nvPr/>
            </p:nvSpPr>
            <p:spPr>
              <a:xfrm>
                <a:off x="8528714" y="2306299"/>
                <a:ext cx="119441" cy="119440"/>
              </a:xfrm>
              <a:prstGeom prst="ellipse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ïṧľîḋe"/>
            <p:cNvSpPr txBox="1"/>
            <p:nvPr/>
          </p:nvSpPr>
          <p:spPr>
            <a:xfrm>
              <a:off x="2737274" y="1834794"/>
              <a:ext cx="1747640" cy="408745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marL="0" indent="0" algn="ctr">
                <a:buNone/>
              </a:pPr>
              <a:r>
                <a:rPr lang="zh-CN" altLang="en-US" b="1">
                  <a:solidFill>
                    <a:srgbClr val="2D2D30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8" name="ïSľïḓê"/>
            <p:cNvSpPr/>
            <p:nvPr/>
          </p:nvSpPr>
          <p:spPr>
            <a:xfrm>
              <a:off x="1217383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9" name="išlïdê"/>
            <p:cNvSpPr/>
            <p:nvPr/>
          </p:nvSpPr>
          <p:spPr>
            <a:xfrm>
              <a:off x="3709814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0" name="íṣľîḓê"/>
            <p:cNvSpPr/>
            <p:nvPr/>
          </p:nvSpPr>
          <p:spPr>
            <a:xfrm>
              <a:off x="6202246" y="2941150"/>
              <a:ext cx="2292163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1" name="ïṣlîḍê"/>
            <p:cNvSpPr/>
            <p:nvPr/>
          </p:nvSpPr>
          <p:spPr>
            <a:xfrm>
              <a:off x="8682458" y="2941150"/>
              <a:ext cx="2292162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2" name="íṩľîḋe"/>
            <p:cNvSpPr/>
            <p:nvPr/>
          </p:nvSpPr>
          <p:spPr>
            <a:xfrm>
              <a:off x="2707953" y="3368773"/>
              <a:ext cx="1817930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3" name="isḷíḍè"/>
            <p:cNvSpPr/>
            <p:nvPr/>
          </p:nvSpPr>
          <p:spPr>
            <a:xfrm>
              <a:off x="5200384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4" name="ïṡļíḍê"/>
            <p:cNvSpPr/>
            <p:nvPr/>
          </p:nvSpPr>
          <p:spPr>
            <a:xfrm>
              <a:off x="7680598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5" name="îṡḻïdè"/>
            <p:cNvSpPr/>
            <p:nvPr/>
          </p:nvSpPr>
          <p:spPr>
            <a:xfrm>
              <a:off x="7587897" y="1803762"/>
              <a:ext cx="1992666" cy="41660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750" b="1">
                  <a:solidFill>
                    <a:srgbClr val="2D2D30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6" name="îṡḻîḓé"/>
            <p:cNvSpPr/>
            <p:nvPr/>
          </p:nvSpPr>
          <p:spPr>
            <a:xfrm>
              <a:off x="5101329" y="1803762"/>
              <a:ext cx="1992666" cy="41660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750" b="1">
                  <a:solidFill>
                    <a:srgbClr val="2D2D30"/>
                  </a:solidFill>
                  <a:cs typeface="+mn-ea"/>
                  <a:sym typeface="+mn-lt"/>
                </a:rPr>
                <a:t>关键词</a:t>
              </a:r>
            </a:p>
          </p:txBody>
        </p:sp>
        <p:grpSp>
          <p:nvGrpSpPr>
            <p:cNvPr id="17" name="îšlïḍé"/>
            <p:cNvGrpSpPr/>
            <p:nvPr/>
          </p:nvGrpSpPr>
          <p:grpSpPr>
            <a:xfrm>
              <a:off x="1446648" y="4541683"/>
              <a:ext cx="9298705" cy="857260"/>
              <a:chOff x="1768931" y="3638220"/>
              <a:chExt cx="9298705" cy="857260"/>
            </a:xfrm>
          </p:grpSpPr>
          <p:grpSp>
            <p:nvGrpSpPr>
              <p:cNvPr id="18" name="îşľidè"/>
              <p:cNvGrpSpPr/>
              <p:nvPr/>
            </p:nvGrpSpPr>
            <p:grpSpPr>
              <a:xfrm>
                <a:off x="1768931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8" name="ïśļîḑè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  <p:sp>
              <p:nvSpPr>
                <p:cNvPr id="29" name="íṡļiďe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……</a:t>
                  </a:r>
                  <a:r>
                    <a:rPr lang="zh-CN" altLang="en-US" sz="100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 </a:t>
                  </a:r>
                  <a:br>
                    <a:rPr lang="zh-CN" altLang="en-US" sz="100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</a:br>
                  <a:endPara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" name="íşḷidè"/>
              <p:cNvGrpSpPr/>
              <p:nvPr/>
            </p:nvGrpSpPr>
            <p:grpSpPr>
              <a:xfrm>
                <a:off x="4130785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6" name="iš1iḓè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  <p:sp>
              <p:nvSpPr>
                <p:cNvPr id="27" name="iṥ1íďe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……</a:t>
                  </a:r>
                  <a:r>
                    <a:rPr lang="zh-CN" altLang="en-US" sz="100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 </a:t>
                  </a:r>
                  <a:br>
                    <a:rPr lang="zh-CN" altLang="en-US" sz="100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</a:br>
                  <a:endPara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" name="íṥliḑe"/>
              <p:cNvGrpSpPr/>
              <p:nvPr/>
            </p:nvGrpSpPr>
            <p:grpSpPr>
              <a:xfrm>
                <a:off x="6492639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4" name="ïṣľiďê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  <p:sp>
              <p:nvSpPr>
                <p:cNvPr id="25" name="iṥľiḑe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……</a:t>
                  </a:r>
                  <a:r>
                    <a:rPr lang="zh-CN" altLang="en-US" sz="100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 </a:t>
                  </a:r>
                  <a:br>
                    <a:rPr lang="zh-CN" altLang="en-US" sz="100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</a:br>
                  <a:endPara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1" name="ïsľïḋê"/>
              <p:cNvGrpSpPr/>
              <p:nvPr/>
            </p:nvGrpSpPr>
            <p:grpSpPr>
              <a:xfrm>
                <a:off x="8854493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2" name="î$ḻíde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  <p:sp>
              <p:nvSpPr>
                <p:cNvPr id="23" name="íṩļïḓè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……</a:t>
                  </a:r>
                  <a:r>
                    <a:rPr lang="zh-CN" altLang="en-US" sz="100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 </a:t>
                  </a:r>
                  <a:br>
                    <a:rPr lang="zh-CN" altLang="en-US" sz="1000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</a:br>
                  <a:endPara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2A92925-0069-49CF-BBCC-442AE4E1A07C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EB790A1-018E-4A96-ACE4-FEA4CC6C4765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830601BA-FC69-421C-9B39-B23661BB6078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471A035F-70E2-4920-B9E8-6CBED2D20197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7105C006-29BD-4085-B957-72E3270D4D6B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04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2CD36B2B-33D7-430E-8A5C-F6ACDB46120F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F15CF0A7-E05E-48F4-95EC-6437A92DF6D3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A5431B89-77B1-4BF4-B76A-1E797492BA92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49a556a-9109-4188-a9e7-7832d1a929d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069549" y="1732750"/>
            <a:ext cx="10052902" cy="3926792"/>
            <a:chOff x="716017" y="1516833"/>
            <a:chExt cx="10554723" cy="4122809"/>
          </a:xfrm>
        </p:grpSpPr>
        <p:sp>
          <p:nvSpPr>
            <p:cNvPr id="4" name="isḻïḍe"/>
            <p:cNvSpPr/>
            <p:nvPr/>
          </p:nvSpPr>
          <p:spPr>
            <a:xfrm rot="18900000">
              <a:off x="5279730" y="1569650"/>
              <a:ext cx="1632540" cy="1632540"/>
            </a:xfrm>
            <a:prstGeom prst="rect">
              <a:avLst/>
            </a:prstGeom>
            <a:noFill/>
            <a:ln w="50800">
              <a:solidFill>
                <a:schemeClr val="accent1"/>
              </a:solidFill>
              <a:miter lim="400000"/>
            </a:ln>
          </p:spPr>
          <p:txBody>
            <a:bodyPr lIns="0" tIns="0" rIns="0" bIns="0" anchor="ctr"/>
            <a:lstStyle/>
            <a:p>
              <a:endParaRPr b="1">
                <a:cs typeface="+mn-ea"/>
                <a:sym typeface="+mn-lt"/>
              </a:endParaRPr>
            </a:p>
          </p:txBody>
        </p:sp>
        <p:sp>
          <p:nvSpPr>
            <p:cNvPr id="5" name="îṣļîḋê"/>
            <p:cNvSpPr/>
            <p:nvPr/>
          </p:nvSpPr>
          <p:spPr>
            <a:xfrm rot="18900000">
              <a:off x="5279730" y="3998084"/>
              <a:ext cx="1632540" cy="1632540"/>
            </a:xfrm>
            <a:prstGeom prst="rect">
              <a:avLst/>
            </a:pr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endParaRPr b="1">
                <a:cs typeface="+mn-ea"/>
                <a:sym typeface="+mn-lt"/>
              </a:endParaRPr>
            </a:p>
          </p:txBody>
        </p:sp>
        <p:sp>
          <p:nvSpPr>
            <p:cNvPr id="6" name="ïşļîḋé"/>
            <p:cNvSpPr/>
            <p:nvPr/>
          </p:nvSpPr>
          <p:spPr>
            <a:xfrm rot="18900000">
              <a:off x="6493947" y="2783867"/>
              <a:ext cx="1632540" cy="1632540"/>
            </a:xfrm>
            <a:prstGeom prst="rect">
              <a:avLst/>
            </a:pr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endParaRPr b="1">
                <a:cs typeface="+mn-ea"/>
                <a:sym typeface="+mn-lt"/>
              </a:endParaRPr>
            </a:p>
          </p:txBody>
        </p:sp>
        <p:sp>
          <p:nvSpPr>
            <p:cNvPr id="7" name="iSḻíḓé"/>
            <p:cNvSpPr/>
            <p:nvPr/>
          </p:nvSpPr>
          <p:spPr>
            <a:xfrm rot="18900000">
              <a:off x="4065513" y="2783867"/>
              <a:ext cx="1632540" cy="1632540"/>
            </a:xfrm>
            <a:prstGeom prst="rect">
              <a:avLst/>
            </a:pr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endParaRPr b="1">
                <a:cs typeface="+mn-ea"/>
                <a:sym typeface="+mn-lt"/>
              </a:endParaRPr>
            </a:p>
          </p:txBody>
        </p:sp>
        <p:sp>
          <p:nvSpPr>
            <p:cNvPr id="8" name="ïŝľíḍé"/>
            <p:cNvSpPr txBox="1"/>
            <p:nvPr/>
          </p:nvSpPr>
          <p:spPr>
            <a:xfrm>
              <a:off x="8403383" y="1516833"/>
              <a:ext cx="2625749" cy="355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id-ID" sz="1600" b="1" dirty="0">
                <a:cs typeface="+mn-ea"/>
                <a:sym typeface="+mn-lt"/>
              </a:endParaRPr>
            </a:p>
          </p:txBody>
        </p:sp>
        <p:sp>
          <p:nvSpPr>
            <p:cNvPr id="9" name="íŝlíďé"/>
            <p:cNvSpPr txBox="1"/>
            <p:nvPr/>
          </p:nvSpPr>
          <p:spPr>
            <a:xfrm>
              <a:off x="8403383" y="1895761"/>
              <a:ext cx="2867357" cy="933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10" name="i$liďe"/>
            <p:cNvSpPr txBox="1"/>
            <p:nvPr/>
          </p:nvSpPr>
          <p:spPr>
            <a:xfrm>
              <a:off x="957625" y="1516833"/>
              <a:ext cx="2625749" cy="355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id-ID" sz="1600" b="1" dirty="0">
                <a:cs typeface="+mn-ea"/>
                <a:sym typeface="+mn-lt"/>
              </a:endParaRPr>
            </a:p>
          </p:txBody>
        </p:sp>
        <p:sp>
          <p:nvSpPr>
            <p:cNvPr id="11" name="í$ľîďè"/>
            <p:cNvSpPr txBox="1"/>
            <p:nvPr/>
          </p:nvSpPr>
          <p:spPr>
            <a:xfrm>
              <a:off x="716017" y="1895761"/>
              <a:ext cx="2867357" cy="933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zh-CN" altLang="en-US" sz="1200" dirty="0"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12" name="íŝľïḑê"/>
            <p:cNvSpPr txBox="1"/>
            <p:nvPr/>
          </p:nvSpPr>
          <p:spPr>
            <a:xfrm>
              <a:off x="8403383" y="4327176"/>
              <a:ext cx="2625749" cy="355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id-ID" sz="1600" b="1" dirty="0">
                <a:cs typeface="+mn-ea"/>
                <a:sym typeface="+mn-lt"/>
              </a:endParaRPr>
            </a:p>
          </p:txBody>
        </p:sp>
        <p:sp>
          <p:nvSpPr>
            <p:cNvPr id="13" name="ïŝľídé"/>
            <p:cNvSpPr txBox="1"/>
            <p:nvPr/>
          </p:nvSpPr>
          <p:spPr>
            <a:xfrm>
              <a:off x="8403383" y="4706103"/>
              <a:ext cx="2867357" cy="933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zh-CN" altLang="en-US" sz="12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14" name="îś1ïḋé"/>
            <p:cNvSpPr txBox="1"/>
            <p:nvPr/>
          </p:nvSpPr>
          <p:spPr>
            <a:xfrm>
              <a:off x="957625" y="4327176"/>
              <a:ext cx="2625749" cy="355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id-ID" sz="1600" b="1" dirty="0">
                <a:cs typeface="+mn-ea"/>
                <a:sym typeface="+mn-lt"/>
              </a:endParaRPr>
            </a:p>
          </p:txBody>
        </p:sp>
        <p:sp>
          <p:nvSpPr>
            <p:cNvPr id="15" name="íṥ1ïḑe"/>
            <p:cNvSpPr txBox="1"/>
            <p:nvPr/>
          </p:nvSpPr>
          <p:spPr>
            <a:xfrm>
              <a:off x="716017" y="4706103"/>
              <a:ext cx="2867357" cy="933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zh-CN" altLang="en-US" sz="1200" dirty="0"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</a:pPr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16" name="íšlïdè"/>
            <p:cNvSpPr/>
            <p:nvPr/>
          </p:nvSpPr>
          <p:spPr bwMode="auto">
            <a:xfrm>
              <a:off x="5663561" y="4404367"/>
              <a:ext cx="864879" cy="863573"/>
            </a:xfrm>
            <a:custGeom>
              <a:avLst/>
              <a:gdLst>
                <a:gd name="connsiteX0" fmla="*/ 303767 w 607639"/>
                <a:gd name="connsiteY0" fmla="*/ 280843 h 606722"/>
                <a:gd name="connsiteX1" fmla="*/ 281254 w 607639"/>
                <a:gd name="connsiteY1" fmla="*/ 303331 h 606722"/>
                <a:gd name="connsiteX2" fmla="*/ 303767 w 607639"/>
                <a:gd name="connsiteY2" fmla="*/ 325820 h 606722"/>
                <a:gd name="connsiteX3" fmla="*/ 326280 w 607639"/>
                <a:gd name="connsiteY3" fmla="*/ 303331 h 606722"/>
                <a:gd name="connsiteX4" fmla="*/ 303767 w 607639"/>
                <a:gd name="connsiteY4" fmla="*/ 280843 h 606722"/>
                <a:gd name="connsiteX5" fmla="*/ 302610 w 607639"/>
                <a:gd name="connsiteY5" fmla="*/ 146000 h 606722"/>
                <a:gd name="connsiteX6" fmla="*/ 313911 w 607639"/>
                <a:gd name="connsiteY6" fmla="*/ 157289 h 606722"/>
                <a:gd name="connsiteX7" fmla="*/ 313911 w 607639"/>
                <a:gd name="connsiteY7" fmla="*/ 259865 h 606722"/>
                <a:gd name="connsiteX8" fmla="*/ 348170 w 607639"/>
                <a:gd name="connsiteY8" fmla="*/ 303509 h 606722"/>
                <a:gd name="connsiteX9" fmla="*/ 303767 w 607639"/>
                <a:gd name="connsiteY9" fmla="*/ 348664 h 606722"/>
                <a:gd name="connsiteX10" fmla="*/ 260254 w 607639"/>
                <a:gd name="connsiteY10" fmla="*/ 315331 h 606722"/>
                <a:gd name="connsiteX11" fmla="*/ 213805 w 607639"/>
                <a:gd name="connsiteY11" fmla="*/ 315331 h 606722"/>
                <a:gd name="connsiteX12" fmla="*/ 202593 w 607639"/>
                <a:gd name="connsiteY12" fmla="*/ 304131 h 606722"/>
                <a:gd name="connsiteX13" fmla="*/ 213805 w 607639"/>
                <a:gd name="connsiteY13" fmla="*/ 292843 h 606722"/>
                <a:gd name="connsiteX14" fmla="*/ 260254 w 607639"/>
                <a:gd name="connsiteY14" fmla="*/ 292843 h 606722"/>
                <a:gd name="connsiteX15" fmla="*/ 291399 w 607639"/>
                <a:gd name="connsiteY15" fmla="*/ 259865 h 606722"/>
                <a:gd name="connsiteX16" fmla="*/ 291399 w 607639"/>
                <a:gd name="connsiteY16" fmla="*/ 157289 h 606722"/>
                <a:gd name="connsiteX17" fmla="*/ 302610 w 607639"/>
                <a:gd name="connsiteY17" fmla="*/ 146000 h 606722"/>
                <a:gd name="connsiteX18" fmla="*/ 291403 w 607639"/>
                <a:gd name="connsiteY18" fmla="*/ 22751 h 606722"/>
                <a:gd name="connsiteX19" fmla="*/ 112503 w 607639"/>
                <a:gd name="connsiteY19" fmla="*/ 97047 h 606722"/>
                <a:gd name="connsiteX20" fmla="*/ 160566 w 607639"/>
                <a:gd name="connsiteY20" fmla="*/ 144504 h 606722"/>
                <a:gd name="connsiteX21" fmla="*/ 160566 w 607639"/>
                <a:gd name="connsiteY21" fmla="*/ 160412 h 606722"/>
                <a:gd name="connsiteX22" fmla="*/ 152644 w 607639"/>
                <a:gd name="connsiteY22" fmla="*/ 163700 h 606722"/>
                <a:gd name="connsiteX23" fmla="*/ 144634 w 607639"/>
                <a:gd name="connsiteY23" fmla="*/ 160501 h 606722"/>
                <a:gd name="connsiteX24" fmla="*/ 97194 w 607639"/>
                <a:gd name="connsiteY24" fmla="*/ 113310 h 606722"/>
                <a:gd name="connsiteX25" fmla="*/ 22785 w 607639"/>
                <a:gd name="connsiteY25" fmla="*/ 292830 h 606722"/>
                <a:gd name="connsiteX26" fmla="*/ 89984 w 607639"/>
                <a:gd name="connsiteY26" fmla="*/ 292830 h 606722"/>
                <a:gd name="connsiteX27" fmla="*/ 101288 w 607639"/>
                <a:gd name="connsiteY27" fmla="*/ 304117 h 606722"/>
                <a:gd name="connsiteX28" fmla="*/ 89984 w 607639"/>
                <a:gd name="connsiteY28" fmla="*/ 315314 h 606722"/>
                <a:gd name="connsiteX29" fmla="*/ 22785 w 607639"/>
                <a:gd name="connsiteY29" fmla="*/ 315314 h 606722"/>
                <a:gd name="connsiteX30" fmla="*/ 97194 w 607639"/>
                <a:gd name="connsiteY30" fmla="*/ 494123 h 606722"/>
                <a:gd name="connsiteX31" fmla="*/ 144634 w 607639"/>
                <a:gd name="connsiteY31" fmla="*/ 446310 h 606722"/>
                <a:gd name="connsiteX32" fmla="*/ 160476 w 607639"/>
                <a:gd name="connsiteY32" fmla="*/ 446310 h 606722"/>
                <a:gd name="connsiteX33" fmla="*/ 160298 w 607639"/>
                <a:gd name="connsiteY33" fmla="*/ 462218 h 606722"/>
                <a:gd name="connsiteX34" fmla="*/ 112503 w 607639"/>
                <a:gd name="connsiteY34" fmla="*/ 509675 h 606722"/>
                <a:gd name="connsiteX35" fmla="*/ 291403 w 607639"/>
                <a:gd name="connsiteY35" fmla="*/ 583971 h 606722"/>
                <a:gd name="connsiteX36" fmla="*/ 291403 w 607639"/>
                <a:gd name="connsiteY36" fmla="*/ 516785 h 606722"/>
                <a:gd name="connsiteX37" fmla="*/ 302618 w 607639"/>
                <a:gd name="connsiteY37" fmla="*/ 505587 h 606722"/>
                <a:gd name="connsiteX38" fmla="*/ 313922 w 607639"/>
                <a:gd name="connsiteY38" fmla="*/ 516785 h 606722"/>
                <a:gd name="connsiteX39" fmla="*/ 313922 w 607639"/>
                <a:gd name="connsiteY39" fmla="*/ 583971 h 606722"/>
                <a:gd name="connsiteX40" fmla="*/ 493890 w 607639"/>
                <a:gd name="connsiteY40" fmla="*/ 509675 h 606722"/>
                <a:gd name="connsiteX41" fmla="*/ 446984 w 607639"/>
                <a:gd name="connsiteY41" fmla="*/ 462218 h 606722"/>
                <a:gd name="connsiteX42" fmla="*/ 446984 w 607639"/>
                <a:gd name="connsiteY42" fmla="*/ 446310 h 606722"/>
                <a:gd name="connsiteX43" fmla="*/ 462916 w 607639"/>
                <a:gd name="connsiteY43" fmla="*/ 446310 h 606722"/>
                <a:gd name="connsiteX44" fmla="*/ 510445 w 607639"/>
                <a:gd name="connsiteY44" fmla="*/ 494123 h 606722"/>
                <a:gd name="connsiteX45" fmla="*/ 584854 w 607639"/>
                <a:gd name="connsiteY45" fmla="*/ 315314 h 606722"/>
                <a:gd name="connsiteX46" fmla="*/ 517566 w 607639"/>
                <a:gd name="connsiteY46" fmla="*/ 315314 h 606722"/>
                <a:gd name="connsiteX47" fmla="*/ 506351 w 607639"/>
                <a:gd name="connsiteY47" fmla="*/ 304117 h 606722"/>
                <a:gd name="connsiteX48" fmla="*/ 517566 w 607639"/>
                <a:gd name="connsiteY48" fmla="*/ 292830 h 606722"/>
                <a:gd name="connsiteX49" fmla="*/ 584854 w 607639"/>
                <a:gd name="connsiteY49" fmla="*/ 292830 h 606722"/>
                <a:gd name="connsiteX50" fmla="*/ 510356 w 607639"/>
                <a:gd name="connsiteY50" fmla="*/ 113310 h 606722"/>
                <a:gd name="connsiteX51" fmla="*/ 462916 w 607639"/>
                <a:gd name="connsiteY51" fmla="*/ 160323 h 606722"/>
                <a:gd name="connsiteX52" fmla="*/ 454906 w 607639"/>
                <a:gd name="connsiteY52" fmla="*/ 163612 h 606722"/>
                <a:gd name="connsiteX53" fmla="*/ 446895 w 607639"/>
                <a:gd name="connsiteY53" fmla="*/ 160323 h 606722"/>
                <a:gd name="connsiteX54" fmla="*/ 446717 w 607639"/>
                <a:gd name="connsiteY54" fmla="*/ 144504 h 606722"/>
                <a:gd name="connsiteX55" fmla="*/ 493890 w 607639"/>
                <a:gd name="connsiteY55" fmla="*/ 97047 h 606722"/>
                <a:gd name="connsiteX56" fmla="*/ 313922 w 607639"/>
                <a:gd name="connsiteY56" fmla="*/ 22751 h 606722"/>
                <a:gd name="connsiteX57" fmla="*/ 313922 w 607639"/>
                <a:gd name="connsiteY57" fmla="*/ 89848 h 606722"/>
                <a:gd name="connsiteX58" fmla="*/ 302618 w 607639"/>
                <a:gd name="connsiteY58" fmla="*/ 101135 h 606722"/>
                <a:gd name="connsiteX59" fmla="*/ 291403 w 607639"/>
                <a:gd name="connsiteY59" fmla="*/ 89848 h 606722"/>
                <a:gd name="connsiteX60" fmla="*/ 303775 w 607639"/>
                <a:gd name="connsiteY60" fmla="*/ 0 h 606722"/>
                <a:gd name="connsiteX61" fmla="*/ 517388 w 607639"/>
                <a:gd name="connsiteY61" fmla="*/ 87804 h 606722"/>
                <a:gd name="connsiteX62" fmla="*/ 518634 w 607639"/>
                <a:gd name="connsiteY62" fmla="*/ 88871 h 606722"/>
                <a:gd name="connsiteX63" fmla="*/ 519613 w 607639"/>
                <a:gd name="connsiteY63" fmla="*/ 90115 h 606722"/>
                <a:gd name="connsiteX64" fmla="*/ 607639 w 607639"/>
                <a:gd name="connsiteY64" fmla="*/ 303317 h 606722"/>
                <a:gd name="connsiteX65" fmla="*/ 519613 w 607639"/>
                <a:gd name="connsiteY65" fmla="*/ 516607 h 606722"/>
                <a:gd name="connsiteX66" fmla="*/ 518634 w 607639"/>
                <a:gd name="connsiteY66" fmla="*/ 517851 h 606722"/>
                <a:gd name="connsiteX67" fmla="*/ 517388 w 607639"/>
                <a:gd name="connsiteY67" fmla="*/ 518829 h 606722"/>
                <a:gd name="connsiteX68" fmla="*/ 303775 w 607639"/>
                <a:gd name="connsiteY68" fmla="*/ 606722 h 606722"/>
                <a:gd name="connsiteX69" fmla="*/ 90251 w 607639"/>
                <a:gd name="connsiteY69" fmla="*/ 518829 h 606722"/>
                <a:gd name="connsiteX70" fmla="*/ 89005 w 607639"/>
                <a:gd name="connsiteY70" fmla="*/ 517851 h 606722"/>
                <a:gd name="connsiteX71" fmla="*/ 87937 w 607639"/>
                <a:gd name="connsiteY71" fmla="*/ 516607 h 606722"/>
                <a:gd name="connsiteX72" fmla="*/ 0 w 607639"/>
                <a:gd name="connsiteY72" fmla="*/ 303317 h 606722"/>
                <a:gd name="connsiteX73" fmla="*/ 87937 w 607639"/>
                <a:gd name="connsiteY73" fmla="*/ 90115 h 606722"/>
                <a:gd name="connsiteX74" fmla="*/ 89005 w 607639"/>
                <a:gd name="connsiteY74" fmla="*/ 88871 h 606722"/>
                <a:gd name="connsiteX75" fmla="*/ 90251 w 607639"/>
                <a:gd name="connsiteY75" fmla="*/ 87804 h 606722"/>
                <a:gd name="connsiteX76" fmla="*/ 303775 w 607639"/>
                <a:gd name="connsiteY7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07639" h="606722">
                  <a:moveTo>
                    <a:pt x="303767" y="280843"/>
                  </a:moveTo>
                  <a:cubicBezTo>
                    <a:pt x="291399" y="280843"/>
                    <a:pt x="281254" y="290976"/>
                    <a:pt x="281254" y="303331"/>
                  </a:cubicBezTo>
                  <a:cubicBezTo>
                    <a:pt x="281254" y="315776"/>
                    <a:pt x="291399" y="325820"/>
                    <a:pt x="303767" y="325820"/>
                  </a:cubicBezTo>
                  <a:cubicBezTo>
                    <a:pt x="316225" y="325820"/>
                    <a:pt x="326280" y="315776"/>
                    <a:pt x="326280" y="303331"/>
                  </a:cubicBezTo>
                  <a:cubicBezTo>
                    <a:pt x="326280" y="290976"/>
                    <a:pt x="316225" y="280843"/>
                    <a:pt x="303767" y="280843"/>
                  </a:cubicBezTo>
                  <a:close/>
                  <a:moveTo>
                    <a:pt x="302610" y="146000"/>
                  </a:moveTo>
                  <a:cubicBezTo>
                    <a:pt x="308839" y="146000"/>
                    <a:pt x="313911" y="151067"/>
                    <a:pt x="313911" y="157289"/>
                  </a:cubicBezTo>
                  <a:lnTo>
                    <a:pt x="313911" y="259865"/>
                  </a:lnTo>
                  <a:cubicBezTo>
                    <a:pt x="333577" y="264932"/>
                    <a:pt x="348170" y="282621"/>
                    <a:pt x="348170" y="303509"/>
                  </a:cubicBezTo>
                  <a:cubicBezTo>
                    <a:pt x="348170" y="328309"/>
                    <a:pt x="328594" y="348664"/>
                    <a:pt x="303767" y="348664"/>
                  </a:cubicBezTo>
                  <a:cubicBezTo>
                    <a:pt x="282856" y="348664"/>
                    <a:pt x="265326" y="335064"/>
                    <a:pt x="260254" y="315331"/>
                  </a:cubicBezTo>
                  <a:lnTo>
                    <a:pt x="213805" y="315331"/>
                  </a:lnTo>
                  <a:cubicBezTo>
                    <a:pt x="207576" y="315331"/>
                    <a:pt x="202593" y="310354"/>
                    <a:pt x="202593" y="304131"/>
                  </a:cubicBezTo>
                  <a:cubicBezTo>
                    <a:pt x="202593" y="297909"/>
                    <a:pt x="207576" y="292843"/>
                    <a:pt x="213805" y="292843"/>
                  </a:cubicBezTo>
                  <a:lnTo>
                    <a:pt x="260254" y="292843"/>
                  </a:lnTo>
                  <a:cubicBezTo>
                    <a:pt x="264348" y="276043"/>
                    <a:pt x="277339" y="263954"/>
                    <a:pt x="291399" y="259865"/>
                  </a:cubicBezTo>
                  <a:lnTo>
                    <a:pt x="291399" y="157289"/>
                  </a:lnTo>
                  <a:cubicBezTo>
                    <a:pt x="291399" y="151067"/>
                    <a:pt x="296382" y="146000"/>
                    <a:pt x="302610" y="146000"/>
                  </a:cubicBezTo>
                  <a:close/>
                  <a:moveTo>
                    <a:pt x="291403" y="22751"/>
                  </a:moveTo>
                  <a:cubicBezTo>
                    <a:pt x="223848" y="25417"/>
                    <a:pt x="160120" y="53145"/>
                    <a:pt x="112503" y="97047"/>
                  </a:cubicBezTo>
                  <a:lnTo>
                    <a:pt x="160566" y="144504"/>
                  </a:lnTo>
                  <a:cubicBezTo>
                    <a:pt x="165016" y="148859"/>
                    <a:pt x="165016" y="155969"/>
                    <a:pt x="160566" y="160412"/>
                  </a:cubicBezTo>
                  <a:cubicBezTo>
                    <a:pt x="158429" y="162634"/>
                    <a:pt x="155492" y="163700"/>
                    <a:pt x="152644" y="163700"/>
                  </a:cubicBezTo>
                  <a:cubicBezTo>
                    <a:pt x="149796" y="163700"/>
                    <a:pt x="146859" y="162723"/>
                    <a:pt x="144634" y="160501"/>
                  </a:cubicBezTo>
                  <a:lnTo>
                    <a:pt x="97194" y="113310"/>
                  </a:lnTo>
                  <a:cubicBezTo>
                    <a:pt x="53225" y="160857"/>
                    <a:pt x="25456" y="222622"/>
                    <a:pt x="22785" y="292830"/>
                  </a:cubicBezTo>
                  <a:lnTo>
                    <a:pt x="89984" y="292830"/>
                  </a:lnTo>
                  <a:cubicBezTo>
                    <a:pt x="96215" y="292830"/>
                    <a:pt x="101288" y="297896"/>
                    <a:pt x="101288" y="304117"/>
                  </a:cubicBezTo>
                  <a:cubicBezTo>
                    <a:pt x="101288" y="310338"/>
                    <a:pt x="96215" y="315314"/>
                    <a:pt x="89984" y="315314"/>
                  </a:cubicBezTo>
                  <a:lnTo>
                    <a:pt x="22785" y="315314"/>
                  </a:lnTo>
                  <a:cubicBezTo>
                    <a:pt x="25456" y="382767"/>
                    <a:pt x="53225" y="446577"/>
                    <a:pt x="97194" y="494123"/>
                  </a:cubicBezTo>
                  <a:lnTo>
                    <a:pt x="144634" y="446310"/>
                  </a:lnTo>
                  <a:cubicBezTo>
                    <a:pt x="148995" y="441955"/>
                    <a:pt x="156026" y="441955"/>
                    <a:pt x="160476" y="446310"/>
                  </a:cubicBezTo>
                  <a:cubicBezTo>
                    <a:pt x="164838" y="450754"/>
                    <a:pt x="164660" y="457863"/>
                    <a:pt x="160298" y="462218"/>
                  </a:cubicBezTo>
                  <a:lnTo>
                    <a:pt x="112503" y="509675"/>
                  </a:lnTo>
                  <a:cubicBezTo>
                    <a:pt x="160120" y="553488"/>
                    <a:pt x="223848" y="581216"/>
                    <a:pt x="291403" y="583971"/>
                  </a:cubicBezTo>
                  <a:lnTo>
                    <a:pt x="291403" y="516785"/>
                  </a:lnTo>
                  <a:cubicBezTo>
                    <a:pt x="291403" y="510564"/>
                    <a:pt x="296388" y="505587"/>
                    <a:pt x="302618" y="505587"/>
                  </a:cubicBezTo>
                  <a:cubicBezTo>
                    <a:pt x="308848" y="505587"/>
                    <a:pt x="313922" y="510564"/>
                    <a:pt x="313922" y="516785"/>
                  </a:cubicBezTo>
                  <a:lnTo>
                    <a:pt x="313922" y="583971"/>
                  </a:lnTo>
                  <a:cubicBezTo>
                    <a:pt x="384236" y="581216"/>
                    <a:pt x="446361" y="553488"/>
                    <a:pt x="493890" y="509675"/>
                  </a:cubicBezTo>
                  <a:lnTo>
                    <a:pt x="446984" y="462218"/>
                  </a:lnTo>
                  <a:cubicBezTo>
                    <a:pt x="442623" y="457863"/>
                    <a:pt x="442623" y="450754"/>
                    <a:pt x="446984" y="446310"/>
                  </a:cubicBezTo>
                  <a:cubicBezTo>
                    <a:pt x="451435" y="441955"/>
                    <a:pt x="458555" y="441955"/>
                    <a:pt x="462916" y="446310"/>
                  </a:cubicBezTo>
                  <a:lnTo>
                    <a:pt x="510445" y="494123"/>
                  </a:lnTo>
                  <a:cubicBezTo>
                    <a:pt x="554325" y="446577"/>
                    <a:pt x="582094" y="382767"/>
                    <a:pt x="584854" y="315314"/>
                  </a:cubicBezTo>
                  <a:lnTo>
                    <a:pt x="517566" y="315314"/>
                  </a:lnTo>
                  <a:cubicBezTo>
                    <a:pt x="511335" y="315314"/>
                    <a:pt x="506351" y="310338"/>
                    <a:pt x="506351" y="304117"/>
                  </a:cubicBezTo>
                  <a:cubicBezTo>
                    <a:pt x="506351" y="297896"/>
                    <a:pt x="511335" y="292830"/>
                    <a:pt x="517566" y="292830"/>
                  </a:cubicBezTo>
                  <a:lnTo>
                    <a:pt x="584854" y="292830"/>
                  </a:lnTo>
                  <a:cubicBezTo>
                    <a:pt x="582094" y="222622"/>
                    <a:pt x="554325" y="160857"/>
                    <a:pt x="510356" y="113310"/>
                  </a:cubicBezTo>
                  <a:lnTo>
                    <a:pt x="462916" y="160323"/>
                  </a:lnTo>
                  <a:cubicBezTo>
                    <a:pt x="460691" y="162545"/>
                    <a:pt x="457754" y="163612"/>
                    <a:pt x="454906" y="163612"/>
                  </a:cubicBezTo>
                  <a:cubicBezTo>
                    <a:pt x="452058" y="163612"/>
                    <a:pt x="449032" y="162545"/>
                    <a:pt x="446895" y="160323"/>
                  </a:cubicBezTo>
                  <a:cubicBezTo>
                    <a:pt x="442445" y="155969"/>
                    <a:pt x="442356" y="148859"/>
                    <a:pt x="446717" y="144504"/>
                  </a:cubicBezTo>
                  <a:lnTo>
                    <a:pt x="493890" y="97047"/>
                  </a:lnTo>
                  <a:cubicBezTo>
                    <a:pt x="446361" y="53145"/>
                    <a:pt x="384236" y="25417"/>
                    <a:pt x="313922" y="22751"/>
                  </a:cubicBezTo>
                  <a:lnTo>
                    <a:pt x="313922" y="89848"/>
                  </a:lnTo>
                  <a:cubicBezTo>
                    <a:pt x="313922" y="96069"/>
                    <a:pt x="308848" y="101135"/>
                    <a:pt x="302618" y="101135"/>
                  </a:cubicBezTo>
                  <a:cubicBezTo>
                    <a:pt x="296388" y="101135"/>
                    <a:pt x="291403" y="96069"/>
                    <a:pt x="291403" y="89848"/>
                  </a:cubicBezTo>
                  <a:close/>
                  <a:moveTo>
                    <a:pt x="303775" y="0"/>
                  </a:moveTo>
                  <a:cubicBezTo>
                    <a:pt x="386995" y="0"/>
                    <a:pt x="462471" y="33593"/>
                    <a:pt x="517388" y="87804"/>
                  </a:cubicBezTo>
                  <a:cubicBezTo>
                    <a:pt x="517833" y="88160"/>
                    <a:pt x="518278" y="88426"/>
                    <a:pt x="518634" y="88871"/>
                  </a:cubicBezTo>
                  <a:cubicBezTo>
                    <a:pt x="518990" y="89226"/>
                    <a:pt x="519346" y="89671"/>
                    <a:pt x="519613" y="90115"/>
                  </a:cubicBezTo>
                  <a:cubicBezTo>
                    <a:pt x="573995" y="144948"/>
                    <a:pt x="607639" y="220311"/>
                    <a:pt x="607639" y="303317"/>
                  </a:cubicBezTo>
                  <a:cubicBezTo>
                    <a:pt x="607639" y="386411"/>
                    <a:pt x="573995" y="461774"/>
                    <a:pt x="519613" y="516607"/>
                  </a:cubicBezTo>
                  <a:cubicBezTo>
                    <a:pt x="519346" y="517051"/>
                    <a:pt x="518990" y="517496"/>
                    <a:pt x="518634" y="517851"/>
                  </a:cubicBezTo>
                  <a:cubicBezTo>
                    <a:pt x="518278" y="518207"/>
                    <a:pt x="517833" y="518562"/>
                    <a:pt x="517388" y="518829"/>
                  </a:cubicBezTo>
                  <a:cubicBezTo>
                    <a:pt x="462471" y="573129"/>
                    <a:pt x="386995" y="606722"/>
                    <a:pt x="303775" y="606722"/>
                  </a:cubicBezTo>
                  <a:cubicBezTo>
                    <a:pt x="220644" y="606722"/>
                    <a:pt x="145168" y="573129"/>
                    <a:pt x="90251" y="518829"/>
                  </a:cubicBezTo>
                  <a:cubicBezTo>
                    <a:pt x="89806" y="518562"/>
                    <a:pt x="89361" y="518207"/>
                    <a:pt x="89005" y="517851"/>
                  </a:cubicBezTo>
                  <a:cubicBezTo>
                    <a:pt x="88560" y="517496"/>
                    <a:pt x="88293" y="517051"/>
                    <a:pt x="87937" y="516607"/>
                  </a:cubicBezTo>
                  <a:cubicBezTo>
                    <a:pt x="33644" y="461774"/>
                    <a:pt x="0" y="386411"/>
                    <a:pt x="0" y="303317"/>
                  </a:cubicBezTo>
                  <a:cubicBezTo>
                    <a:pt x="0" y="220311"/>
                    <a:pt x="33644" y="144948"/>
                    <a:pt x="87937" y="90115"/>
                  </a:cubicBezTo>
                  <a:cubicBezTo>
                    <a:pt x="88293" y="89671"/>
                    <a:pt x="88560" y="89226"/>
                    <a:pt x="89005" y="88871"/>
                  </a:cubicBezTo>
                  <a:cubicBezTo>
                    <a:pt x="89361" y="88426"/>
                    <a:pt x="89806" y="88160"/>
                    <a:pt x="90251" y="87804"/>
                  </a:cubicBezTo>
                  <a:cubicBezTo>
                    <a:pt x="145168" y="33593"/>
                    <a:pt x="220644" y="0"/>
                    <a:pt x="3037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b="1">
                <a:cs typeface="+mn-ea"/>
                <a:sym typeface="+mn-lt"/>
              </a:endParaRPr>
            </a:p>
          </p:txBody>
        </p:sp>
        <p:sp>
          <p:nvSpPr>
            <p:cNvPr id="17" name="i$ḷïďê"/>
            <p:cNvSpPr/>
            <p:nvPr/>
          </p:nvSpPr>
          <p:spPr bwMode="auto">
            <a:xfrm>
              <a:off x="5804201" y="2086777"/>
              <a:ext cx="583600" cy="717959"/>
            </a:xfrm>
            <a:custGeom>
              <a:avLst/>
              <a:gdLst>
                <a:gd name="connsiteX0" fmla="*/ 213204 w 494663"/>
                <a:gd name="connsiteY0" fmla="*/ 372774 h 608546"/>
                <a:gd name="connsiteX1" fmla="*/ 235790 w 494663"/>
                <a:gd name="connsiteY1" fmla="*/ 398551 h 608546"/>
                <a:gd name="connsiteX2" fmla="*/ 236535 w 494663"/>
                <a:gd name="connsiteY2" fmla="*/ 398551 h 608546"/>
                <a:gd name="connsiteX3" fmla="*/ 178208 w 494663"/>
                <a:gd name="connsiteY3" fmla="*/ 539333 h 608546"/>
                <a:gd name="connsiteX4" fmla="*/ 247456 w 494663"/>
                <a:gd name="connsiteY4" fmla="*/ 608485 h 608546"/>
                <a:gd name="connsiteX5" fmla="*/ 316703 w 494663"/>
                <a:gd name="connsiteY5" fmla="*/ 539333 h 608546"/>
                <a:gd name="connsiteX6" fmla="*/ 258376 w 494663"/>
                <a:gd name="connsiteY6" fmla="*/ 398551 h 608546"/>
                <a:gd name="connsiteX7" fmla="*/ 258873 w 494663"/>
                <a:gd name="connsiteY7" fmla="*/ 398551 h 608546"/>
                <a:gd name="connsiteX8" fmla="*/ 281459 w 494663"/>
                <a:gd name="connsiteY8" fmla="*/ 372774 h 608546"/>
                <a:gd name="connsiteX9" fmla="*/ 247456 w 494663"/>
                <a:gd name="connsiteY9" fmla="*/ 378971 h 608546"/>
                <a:gd name="connsiteX10" fmla="*/ 213204 w 494663"/>
                <a:gd name="connsiteY10" fmla="*/ 372774 h 608546"/>
                <a:gd name="connsiteX11" fmla="*/ 54317 w 494663"/>
                <a:gd name="connsiteY11" fmla="*/ 109800 h 608546"/>
                <a:gd name="connsiteX12" fmla="*/ 71218 w 494663"/>
                <a:gd name="connsiteY12" fmla="*/ 114757 h 608546"/>
                <a:gd name="connsiteX13" fmla="*/ 71218 w 494663"/>
                <a:gd name="connsiteY13" fmla="*/ 264197 h 608546"/>
                <a:gd name="connsiteX14" fmla="*/ 79668 w 494663"/>
                <a:gd name="connsiteY14" fmla="*/ 278324 h 608546"/>
                <a:gd name="connsiteX15" fmla="*/ 62767 w 494663"/>
                <a:gd name="connsiteY15" fmla="*/ 295176 h 608546"/>
                <a:gd name="connsiteX16" fmla="*/ 45867 w 494663"/>
                <a:gd name="connsiteY16" fmla="*/ 278324 h 608546"/>
                <a:gd name="connsiteX17" fmla="*/ 54317 w 494663"/>
                <a:gd name="connsiteY17" fmla="*/ 264197 h 608546"/>
                <a:gd name="connsiteX18" fmla="*/ 247456 w 494663"/>
                <a:gd name="connsiteY18" fmla="*/ 0 h 608546"/>
                <a:gd name="connsiteX19" fmla="*/ 483742 w 494663"/>
                <a:gd name="connsiteY19" fmla="*/ 84271 h 608546"/>
                <a:gd name="connsiteX20" fmla="*/ 392156 w 494663"/>
                <a:gd name="connsiteY20" fmla="*/ 116988 h 608546"/>
                <a:gd name="connsiteX21" fmla="*/ 392156 w 494663"/>
                <a:gd name="connsiteY21" fmla="*/ 212908 h 608546"/>
                <a:gd name="connsiteX22" fmla="*/ 383221 w 494663"/>
                <a:gd name="connsiteY22" fmla="*/ 227035 h 608546"/>
                <a:gd name="connsiteX23" fmla="*/ 308513 w 494663"/>
                <a:gd name="connsiteY23" fmla="*/ 359142 h 608546"/>
                <a:gd name="connsiteX24" fmla="*/ 494663 w 494663"/>
                <a:gd name="connsiteY24" fmla="*/ 547760 h 608546"/>
                <a:gd name="connsiteX25" fmla="*/ 0 w 494663"/>
                <a:gd name="connsiteY25" fmla="*/ 547760 h 608546"/>
                <a:gd name="connsiteX26" fmla="*/ 186398 w 494663"/>
                <a:gd name="connsiteY26" fmla="*/ 359142 h 608546"/>
                <a:gd name="connsiteX27" fmla="*/ 111690 w 494663"/>
                <a:gd name="connsiteY27" fmla="*/ 227035 h 608546"/>
                <a:gd name="connsiteX28" fmla="*/ 102507 w 494663"/>
                <a:gd name="connsiteY28" fmla="*/ 212908 h 608546"/>
                <a:gd name="connsiteX29" fmla="*/ 102507 w 494663"/>
                <a:gd name="connsiteY29" fmla="*/ 116988 h 608546"/>
                <a:gd name="connsiteX30" fmla="*/ 10921 w 494663"/>
                <a:gd name="connsiteY30" fmla="*/ 84271 h 60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4663" h="608546">
                  <a:moveTo>
                    <a:pt x="213204" y="372774"/>
                  </a:moveTo>
                  <a:lnTo>
                    <a:pt x="235790" y="398551"/>
                  </a:lnTo>
                  <a:lnTo>
                    <a:pt x="236535" y="398551"/>
                  </a:lnTo>
                  <a:lnTo>
                    <a:pt x="178208" y="539333"/>
                  </a:lnTo>
                  <a:lnTo>
                    <a:pt x="247456" y="608485"/>
                  </a:lnTo>
                  <a:lnTo>
                    <a:pt x="316703" y="539333"/>
                  </a:lnTo>
                  <a:lnTo>
                    <a:pt x="258376" y="398551"/>
                  </a:lnTo>
                  <a:lnTo>
                    <a:pt x="258873" y="398551"/>
                  </a:lnTo>
                  <a:lnTo>
                    <a:pt x="281459" y="372774"/>
                  </a:lnTo>
                  <a:cubicBezTo>
                    <a:pt x="270538" y="376492"/>
                    <a:pt x="259121" y="378971"/>
                    <a:pt x="247456" y="378971"/>
                  </a:cubicBezTo>
                  <a:cubicBezTo>
                    <a:pt x="235542" y="378971"/>
                    <a:pt x="224125" y="376492"/>
                    <a:pt x="213204" y="372774"/>
                  </a:cubicBezTo>
                  <a:close/>
                  <a:moveTo>
                    <a:pt x="54317" y="109800"/>
                  </a:moveTo>
                  <a:lnTo>
                    <a:pt x="71218" y="114757"/>
                  </a:lnTo>
                  <a:lnTo>
                    <a:pt x="71218" y="264197"/>
                  </a:lnTo>
                  <a:cubicBezTo>
                    <a:pt x="76188" y="267171"/>
                    <a:pt x="79668" y="272128"/>
                    <a:pt x="79668" y="278324"/>
                  </a:cubicBezTo>
                  <a:cubicBezTo>
                    <a:pt x="79668" y="287741"/>
                    <a:pt x="71963" y="295176"/>
                    <a:pt x="62767" y="295176"/>
                  </a:cubicBezTo>
                  <a:cubicBezTo>
                    <a:pt x="53323" y="295176"/>
                    <a:pt x="45867" y="287741"/>
                    <a:pt x="45867" y="278324"/>
                  </a:cubicBezTo>
                  <a:cubicBezTo>
                    <a:pt x="45867" y="272128"/>
                    <a:pt x="49347" y="267171"/>
                    <a:pt x="54317" y="264197"/>
                  </a:cubicBezTo>
                  <a:close/>
                  <a:moveTo>
                    <a:pt x="247456" y="0"/>
                  </a:moveTo>
                  <a:lnTo>
                    <a:pt x="483742" y="84271"/>
                  </a:lnTo>
                  <a:lnTo>
                    <a:pt x="392156" y="116988"/>
                  </a:lnTo>
                  <a:lnTo>
                    <a:pt x="392156" y="212908"/>
                  </a:lnTo>
                  <a:cubicBezTo>
                    <a:pt x="392156" y="217121"/>
                    <a:pt x="388930" y="222078"/>
                    <a:pt x="383221" y="227035"/>
                  </a:cubicBezTo>
                  <a:cubicBezTo>
                    <a:pt x="379498" y="277598"/>
                    <a:pt x="350210" y="331135"/>
                    <a:pt x="308513" y="359142"/>
                  </a:cubicBezTo>
                  <a:cubicBezTo>
                    <a:pt x="415487" y="386159"/>
                    <a:pt x="494663" y="478857"/>
                    <a:pt x="494663" y="547760"/>
                  </a:cubicBezTo>
                  <a:cubicBezTo>
                    <a:pt x="494663" y="628809"/>
                    <a:pt x="0" y="628809"/>
                    <a:pt x="0" y="547760"/>
                  </a:cubicBezTo>
                  <a:cubicBezTo>
                    <a:pt x="0" y="478857"/>
                    <a:pt x="79424" y="386159"/>
                    <a:pt x="186398" y="359142"/>
                  </a:cubicBezTo>
                  <a:cubicBezTo>
                    <a:pt x="144701" y="331135"/>
                    <a:pt x="115413" y="277598"/>
                    <a:pt x="111690" y="227035"/>
                  </a:cubicBezTo>
                  <a:cubicBezTo>
                    <a:pt x="105733" y="222078"/>
                    <a:pt x="102507" y="217121"/>
                    <a:pt x="102507" y="212908"/>
                  </a:cubicBezTo>
                  <a:lnTo>
                    <a:pt x="102507" y="116988"/>
                  </a:lnTo>
                  <a:lnTo>
                    <a:pt x="10921" y="842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b="1">
                <a:cs typeface="+mn-ea"/>
                <a:sym typeface="+mn-lt"/>
              </a:endParaRPr>
            </a:p>
          </p:txBody>
        </p:sp>
        <p:sp>
          <p:nvSpPr>
            <p:cNvPr id="18" name="iṥ1îḑe"/>
            <p:cNvSpPr/>
            <p:nvPr/>
          </p:nvSpPr>
          <p:spPr bwMode="auto">
            <a:xfrm>
              <a:off x="4476571" y="3219086"/>
              <a:ext cx="726896" cy="725799"/>
            </a:xfrm>
            <a:custGeom>
              <a:avLst/>
              <a:gdLst>
                <a:gd name="connsiteX0" fmla="*/ 303767 w 607639"/>
                <a:gd name="connsiteY0" fmla="*/ 280843 h 606722"/>
                <a:gd name="connsiteX1" fmla="*/ 281254 w 607639"/>
                <a:gd name="connsiteY1" fmla="*/ 303331 h 606722"/>
                <a:gd name="connsiteX2" fmla="*/ 303767 w 607639"/>
                <a:gd name="connsiteY2" fmla="*/ 325820 h 606722"/>
                <a:gd name="connsiteX3" fmla="*/ 326280 w 607639"/>
                <a:gd name="connsiteY3" fmla="*/ 303331 h 606722"/>
                <a:gd name="connsiteX4" fmla="*/ 303767 w 607639"/>
                <a:gd name="connsiteY4" fmla="*/ 280843 h 606722"/>
                <a:gd name="connsiteX5" fmla="*/ 302610 w 607639"/>
                <a:gd name="connsiteY5" fmla="*/ 146000 h 606722"/>
                <a:gd name="connsiteX6" fmla="*/ 313911 w 607639"/>
                <a:gd name="connsiteY6" fmla="*/ 157289 h 606722"/>
                <a:gd name="connsiteX7" fmla="*/ 313911 w 607639"/>
                <a:gd name="connsiteY7" fmla="*/ 259865 h 606722"/>
                <a:gd name="connsiteX8" fmla="*/ 348170 w 607639"/>
                <a:gd name="connsiteY8" fmla="*/ 303509 h 606722"/>
                <a:gd name="connsiteX9" fmla="*/ 303767 w 607639"/>
                <a:gd name="connsiteY9" fmla="*/ 348664 h 606722"/>
                <a:gd name="connsiteX10" fmla="*/ 260254 w 607639"/>
                <a:gd name="connsiteY10" fmla="*/ 315331 h 606722"/>
                <a:gd name="connsiteX11" fmla="*/ 213805 w 607639"/>
                <a:gd name="connsiteY11" fmla="*/ 315331 h 606722"/>
                <a:gd name="connsiteX12" fmla="*/ 202593 w 607639"/>
                <a:gd name="connsiteY12" fmla="*/ 304131 h 606722"/>
                <a:gd name="connsiteX13" fmla="*/ 213805 w 607639"/>
                <a:gd name="connsiteY13" fmla="*/ 292843 h 606722"/>
                <a:gd name="connsiteX14" fmla="*/ 260254 w 607639"/>
                <a:gd name="connsiteY14" fmla="*/ 292843 h 606722"/>
                <a:gd name="connsiteX15" fmla="*/ 291399 w 607639"/>
                <a:gd name="connsiteY15" fmla="*/ 259865 h 606722"/>
                <a:gd name="connsiteX16" fmla="*/ 291399 w 607639"/>
                <a:gd name="connsiteY16" fmla="*/ 157289 h 606722"/>
                <a:gd name="connsiteX17" fmla="*/ 302610 w 607639"/>
                <a:gd name="connsiteY17" fmla="*/ 146000 h 606722"/>
                <a:gd name="connsiteX18" fmla="*/ 291403 w 607639"/>
                <a:gd name="connsiteY18" fmla="*/ 22751 h 606722"/>
                <a:gd name="connsiteX19" fmla="*/ 112503 w 607639"/>
                <a:gd name="connsiteY19" fmla="*/ 97047 h 606722"/>
                <a:gd name="connsiteX20" fmla="*/ 160566 w 607639"/>
                <a:gd name="connsiteY20" fmla="*/ 144504 h 606722"/>
                <a:gd name="connsiteX21" fmla="*/ 160566 w 607639"/>
                <a:gd name="connsiteY21" fmla="*/ 160412 h 606722"/>
                <a:gd name="connsiteX22" fmla="*/ 152644 w 607639"/>
                <a:gd name="connsiteY22" fmla="*/ 163700 h 606722"/>
                <a:gd name="connsiteX23" fmla="*/ 144634 w 607639"/>
                <a:gd name="connsiteY23" fmla="*/ 160501 h 606722"/>
                <a:gd name="connsiteX24" fmla="*/ 97194 w 607639"/>
                <a:gd name="connsiteY24" fmla="*/ 113310 h 606722"/>
                <a:gd name="connsiteX25" fmla="*/ 22785 w 607639"/>
                <a:gd name="connsiteY25" fmla="*/ 292830 h 606722"/>
                <a:gd name="connsiteX26" fmla="*/ 89984 w 607639"/>
                <a:gd name="connsiteY26" fmla="*/ 292830 h 606722"/>
                <a:gd name="connsiteX27" fmla="*/ 101288 w 607639"/>
                <a:gd name="connsiteY27" fmla="*/ 304117 h 606722"/>
                <a:gd name="connsiteX28" fmla="*/ 89984 w 607639"/>
                <a:gd name="connsiteY28" fmla="*/ 315314 h 606722"/>
                <a:gd name="connsiteX29" fmla="*/ 22785 w 607639"/>
                <a:gd name="connsiteY29" fmla="*/ 315314 h 606722"/>
                <a:gd name="connsiteX30" fmla="*/ 97194 w 607639"/>
                <a:gd name="connsiteY30" fmla="*/ 494123 h 606722"/>
                <a:gd name="connsiteX31" fmla="*/ 144634 w 607639"/>
                <a:gd name="connsiteY31" fmla="*/ 446310 h 606722"/>
                <a:gd name="connsiteX32" fmla="*/ 160476 w 607639"/>
                <a:gd name="connsiteY32" fmla="*/ 446310 h 606722"/>
                <a:gd name="connsiteX33" fmla="*/ 160298 w 607639"/>
                <a:gd name="connsiteY33" fmla="*/ 462218 h 606722"/>
                <a:gd name="connsiteX34" fmla="*/ 112503 w 607639"/>
                <a:gd name="connsiteY34" fmla="*/ 509675 h 606722"/>
                <a:gd name="connsiteX35" fmla="*/ 291403 w 607639"/>
                <a:gd name="connsiteY35" fmla="*/ 583971 h 606722"/>
                <a:gd name="connsiteX36" fmla="*/ 291403 w 607639"/>
                <a:gd name="connsiteY36" fmla="*/ 516785 h 606722"/>
                <a:gd name="connsiteX37" fmla="*/ 302618 w 607639"/>
                <a:gd name="connsiteY37" fmla="*/ 505587 h 606722"/>
                <a:gd name="connsiteX38" fmla="*/ 313922 w 607639"/>
                <a:gd name="connsiteY38" fmla="*/ 516785 h 606722"/>
                <a:gd name="connsiteX39" fmla="*/ 313922 w 607639"/>
                <a:gd name="connsiteY39" fmla="*/ 583971 h 606722"/>
                <a:gd name="connsiteX40" fmla="*/ 493890 w 607639"/>
                <a:gd name="connsiteY40" fmla="*/ 509675 h 606722"/>
                <a:gd name="connsiteX41" fmla="*/ 446984 w 607639"/>
                <a:gd name="connsiteY41" fmla="*/ 462218 h 606722"/>
                <a:gd name="connsiteX42" fmla="*/ 446984 w 607639"/>
                <a:gd name="connsiteY42" fmla="*/ 446310 h 606722"/>
                <a:gd name="connsiteX43" fmla="*/ 462916 w 607639"/>
                <a:gd name="connsiteY43" fmla="*/ 446310 h 606722"/>
                <a:gd name="connsiteX44" fmla="*/ 510445 w 607639"/>
                <a:gd name="connsiteY44" fmla="*/ 494123 h 606722"/>
                <a:gd name="connsiteX45" fmla="*/ 584854 w 607639"/>
                <a:gd name="connsiteY45" fmla="*/ 315314 h 606722"/>
                <a:gd name="connsiteX46" fmla="*/ 517566 w 607639"/>
                <a:gd name="connsiteY46" fmla="*/ 315314 h 606722"/>
                <a:gd name="connsiteX47" fmla="*/ 506351 w 607639"/>
                <a:gd name="connsiteY47" fmla="*/ 304117 h 606722"/>
                <a:gd name="connsiteX48" fmla="*/ 517566 w 607639"/>
                <a:gd name="connsiteY48" fmla="*/ 292830 h 606722"/>
                <a:gd name="connsiteX49" fmla="*/ 584854 w 607639"/>
                <a:gd name="connsiteY49" fmla="*/ 292830 h 606722"/>
                <a:gd name="connsiteX50" fmla="*/ 510356 w 607639"/>
                <a:gd name="connsiteY50" fmla="*/ 113310 h 606722"/>
                <a:gd name="connsiteX51" fmla="*/ 462916 w 607639"/>
                <a:gd name="connsiteY51" fmla="*/ 160323 h 606722"/>
                <a:gd name="connsiteX52" fmla="*/ 454906 w 607639"/>
                <a:gd name="connsiteY52" fmla="*/ 163612 h 606722"/>
                <a:gd name="connsiteX53" fmla="*/ 446895 w 607639"/>
                <a:gd name="connsiteY53" fmla="*/ 160323 h 606722"/>
                <a:gd name="connsiteX54" fmla="*/ 446717 w 607639"/>
                <a:gd name="connsiteY54" fmla="*/ 144504 h 606722"/>
                <a:gd name="connsiteX55" fmla="*/ 493890 w 607639"/>
                <a:gd name="connsiteY55" fmla="*/ 97047 h 606722"/>
                <a:gd name="connsiteX56" fmla="*/ 313922 w 607639"/>
                <a:gd name="connsiteY56" fmla="*/ 22751 h 606722"/>
                <a:gd name="connsiteX57" fmla="*/ 313922 w 607639"/>
                <a:gd name="connsiteY57" fmla="*/ 89848 h 606722"/>
                <a:gd name="connsiteX58" fmla="*/ 302618 w 607639"/>
                <a:gd name="connsiteY58" fmla="*/ 101135 h 606722"/>
                <a:gd name="connsiteX59" fmla="*/ 291403 w 607639"/>
                <a:gd name="connsiteY59" fmla="*/ 89848 h 606722"/>
                <a:gd name="connsiteX60" fmla="*/ 303775 w 607639"/>
                <a:gd name="connsiteY60" fmla="*/ 0 h 606722"/>
                <a:gd name="connsiteX61" fmla="*/ 517388 w 607639"/>
                <a:gd name="connsiteY61" fmla="*/ 87804 h 606722"/>
                <a:gd name="connsiteX62" fmla="*/ 518634 w 607639"/>
                <a:gd name="connsiteY62" fmla="*/ 88871 h 606722"/>
                <a:gd name="connsiteX63" fmla="*/ 519613 w 607639"/>
                <a:gd name="connsiteY63" fmla="*/ 90115 h 606722"/>
                <a:gd name="connsiteX64" fmla="*/ 607639 w 607639"/>
                <a:gd name="connsiteY64" fmla="*/ 303317 h 606722"/>
                <a:gd name="connsiteX65" fmla="*/ 519613 w 607639"/>
                <a:gd name="connsiteY65" fmla="*/ 516607 h 606722"/>
                <a:gd name="connsiteX66" fmla="*/ 518634 w 607639"/>
                <a:gd name="connsiteY66" fmla="*/ 517851 h 606722"/>
                <a:gd name="connsiteX67" fmla="*/ 517388 w 607639"/>
                <a:gd name="connsiteY67" fmla="*/ 518829 h 606722"/>
                <a:gd name="connsiteX68" fmla="*/ 303775 w 607639"/>
                <a:gd name="connsiteY68" fmla="*/ 606722 h 606722"/>
                <a:gd name="connsiteX69" fmla="*/ 90251 w 607639"/>
                <a:gd name="connsiteY69" fmla="*/ 518829 h 606722"/>
                <a:gd name="connsiteX70" fmla="*/ 89005 w 607639"/>
                <a:gd name="connsiteY70" fmla="*/ 517851 h 606722"/>
                <a:gd name="connsiteX71" fmla="*/ 87937 w 607639"/>
                <a:gd name="connsiteY71" fmla="*/ 516607 h 606722"/>
                <a:gd name="connsiteX72" fmla="*/ 0 w 607639"/>
                <a:gd name="connsiteY72" fmla="*/ 303317 h 606722"/>
                <a:gd name="connsiteX73" fmla="*/ 87937 w 607639"/>
                <a:gd name="connsiteY73" fmla="*/ 90115 h 606722"/>
                <a:gd name="connsiteX74" fmla="*/ 89005 w 607639"/>
                <a:gd name="connsiteY74" fmla="*/ 88871 h 606722"/>
                <a:gd name="connsiteX75" fmla="*/ 90251 w 607639"/>
                <a:gd name="connsiteY75" fmla="*/ 87804 h 606722"/>
                <a:gd name="connsiteX76" fmla="*/ 303775 w 607639"/>
                <a:gd name="connsiteY7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07639" h="606722">
                  <a:moveTo>
                    <a:pt x="303767" y="280843"/>
                  </a:moveTo>
                  <a:cubicBezTo>
                    <a:pt x="291399" y="280843"/>
                    <a:pt x="281254" y="290976"/>
                    <a:pt x="281254" y="303331"/>
                  </a:cubicBezTo>
                  <a:cubicBezTo>
                    <a:pt x="281254" y="315776"/>
                    <a:pt x="291399" y="325820"/>
                    <a:pt x="303767" y="325820"/>
                  </a:cubicBezTo>
                  <a:cubicBezTo>
                    <a:pt x="316225" y="325820"/>
                    <a:pt x="326280" y="315776"/>
                    <a:pt x="326280" y="303331"/>
                  </a:cubicBezTo>
                  <a:cubicBezTo>
                    <a:pt x="326280" y="290976"/>
                    <a:pt x="316225" y="280843"/>
                    <a:pt x="303767" y="280843"/>
                  </a:cubicBezTo>
                  <a:close/>
                  <a:moveTo>
                    <a:pt x="302610" y="146000"/>
                  </a:moveTo>
                  <a:cubicBezTo>
                    <a:pt x="308839" y="146000"/>
                    <a:pt x="313911" y="151067"/>
                    <a:pt x="313911" y="157289"/>
                  </a:cubicBezTo>
                  <a:lnTo>
                    <a:pt x="313911" y="259865"/>
                  </a:lnTo>
                  <a:cubicBezTo>
                    <a:pt x="333577" y="264932"/>
                    <a:pt x="348170" y="282621"/>
                    <a:pt x="348170" y="303509"/>
                  </a:cubicBezTo>
                  <a:cubicBezTo>
                    <a:pt x="348170" y="328309"/>
                    <a:pt x="328594" y="348664"/>
                    <a:pt x="303767" y="348664"/>
                  </a:cubicBezTo>
                  <a:cubicBezTo>
                    <a:pt x="282856" y="348664"/>
                    <a:pt x="265326" y="335064"/>
                    <a:pt x="260254" y="315331"/>
                  </a:cubicBezTo>
                  <a:lnTo>
                    <a:pt x="213805" y="315331"/>
                  </a:lnTo>
                  <a:cubicBezTo>
                    <a:pt x="207576" y="315331"/>
                    <a:pt x="202593" y="310354"/>
                    <a:pt x="202593" y="304131"/>
                  </a:cubicBezTo>
                  <a:cubicBezTo>
                    <a:pt x="202593" y="297909"/>
                    <a:pt x="207576" y="292843"/>
                    <a:pt x="213805" y="292843"/>
                  </a:cubicBezTo>
                  <a:lnTo>
                    <a:pt x="260254" y="292843"/>
                  </a:lnTo>
                  <a:cubicBezTo>
                    <a:pt x="264348" y="276043"/>
                    <a:pt x="277339" y="263954"/>
                    <a:pt x="291399" y="259865"/>
                  </a:cubicBezTo>
                  <a:lnTo>
                    <a:pt x="291399" y="157289"/>
                  </a:lnTo>
                  <a:cubicBezTo>
                    <a:pt x="291399" y="151067"/>
                    <a:pt x="296382" y="146000"/>
                    <a:pt x="302610" y="146000"/>
                  </a:cubicBezTo>
                  <a:close/>
                  <a:moveTo>
                    <a:pt x="291403" y="22751"/>
                  </a:moveTo>
                  <a:cubicBezTo>
                    <a:pt x="223848" y="25417"/>
                    <a:pt x="160120" y="53145"/>
                    <a:pt x="112503" y="97047"/>
                  </a:cubicBezTo>
                  <a:lnTo>
                    <a:pt x="160566" y="144504"/>
                  </a:lnTo>
                  <a:cubicBezTo>
                    <a:pt x="165016" y="148859"/>
                    <a:pt x="165016" y="155969"/>
                    <a:pt x="160566" y="160412"/>
                  </a:cubicBezTo>
                  <a:cubicBezTo>
                    <a:pt x="158429" y="162634"/>
                    <a:pt x="155492" y="163700"/>
                    <a:pt x="152644" y="163700"/>
                  </a:cubicBezTo>
                  <a:cubicBezTo>
                    <a:pt x="149796" y="163700"/>
                    <a:pt x="146859" y="162723"/>
                    <a:pt x="144634" y="160501"/>
                  </a:cubicBezTo>
                  <a:lnTo>
                    <a:pt x="97194" y="113310"/>
                  </a:lnTo>
                  <a:cubicBezTo>
                    <a:pt x="53225" y="160857"/>
                    <a:pt x="25456" y="222622"/>
                    <a:pt x="22785" y="292830"/>
                  </a:cubicBezTo>
                  <a:lnTo>
                    <a:pt x="89984" y="292830"/>
                  </a:lnTo>
                  <a:cubicBezTo>
                    <a:pt x="96215" y="292830"/>
                    <a:pt x="101288" y="297896"/>
                    <a:pt x="101288" y="304117"/>
                  </a:cubicBezTo>
                  <a:cubicBezTo>
                    <a:pt x="101288" y="310338"/>
                    <a:pt x="96215" y="315314"/>
                    <a:pt x="89984" y="315314"/>
                  </a:cubicBezTo>
                  <a:lnTo>
                    <a:pt x="22785" y="315314"/>
                  </a:lnTo>
                  <a:cubicBezTo>
                    <a:pt x="25456" y="382767"/>
                    <a:pt x="53225" y="446577"/>
                    <a:pt x="97194" y="494123"/>
                  </a:cubicBezTo>
                  <a:lnTo>
                    <a:pt x="144634" y="446310"/>
                  </a:lnTo>
                  <a:cubicBezTo>
                    <a:pt x="148995" y="441955"/>
                    <a:pt x="156026" y="441955"/>
                    <a:pt x="160476" y="446310"/>
                  </a:cubicBezTo>
                  <a:cubicBezTo>
                    <a:pt x="164838" y="450754"/>
                    <a:pt x="164660" y="457863"/>
                    <a:pt x="160298" y="462218"/>
                  </a:cubicBezTo>
                  <a:lnTo>
                    <a:pt x="112503" y="509675"/>
                  </a:lnTo>
                  <a:cubicBezTo>
                    <a:pt x="160120" y="553488"/>
                    <a:pt x="223848" y="581216"/>
                    <a:pt x="291403" y="583971"/>
                  </a:cubicBezTo>
                  <a:lnTo>
                    <a:pt x="291403" y="516785"/>
                  </a:lnTo>
                  <a:cubicBezTo>
                    <a:pt x="291403" y="510564"/>
                    <a:pt x="296388" y="505587"/>
                    <a:pt x="302618" y="505587"/>
                  </a:cubicBezTo>
                  <a:cubicBezTo>
                    <a:pt x="308848" y="505587"/>
                    <a:pt x="313922" y="510564"/>
                    <a:pt x="313922" y="516785"/>
                  </a:cubicBezTo>
                  <a:lnTo>
                    <a:pt x="313922" y="583971"/>
                  </a:lnTo>
                  <a:cubicBezTo>
                    <a:pt x="384236" y="581216"/>
                    <a:pt x="446361" y="553488"/>
                    <a:pt x="493890" y="509675"/>
                  </a:cubicBezTo>
                  <a:lnTo>
                    <a:pt x="446984" y="462218"/>
                  </a:lnTo>
                  <a:cubicBezTo>
                    <a:pt x="442623" y="457863"/>
                    <a:pt x="442623" y="450754"/>
                    <a:pt x="446984" y="446310"/>
                  </a:cubicBezTo>
                  <a:cubicBezTo>
                    <a:pt x="451435" y="441955"/>
                    <a:pt x="458555" y="441955"/>
                    <a:pt x="462916" y="446310"/>
                  </a:cubicBezTo>
                  <a:lnTo>
                    <a:pt x="510445" y="494123"/>
                  </a:lnTo>
                  <a:cubicBezTo>
                    <a:pt x="554325" y="446577"/>
                    <a:pt x="582094" y="382767"/>
                    <a:pt x="584854" y="315314"/>
                  </a:cubicBezTo>
                  <a:lnTo>
                    <a:pt x="517566" y="315314"/>
                  </a:lnTo>
                  <a:cubicBezTo>
                    <a:pt x="511335" y="315314"/>
                    <a:pt x="506351" y="310338"/>
                    <a:pt x="506351" y="304117"/>
                  </a:cubicBezTo>
                  <a:cubicBezTo>
                    <a:pt x="506351" y="297896"/>
                    <a:pt x="511335" y="292830"/>
                    <a:pt x="517566" y="292830"/>
                  </a:cubicBezTo>
                  <a:lnTo>
                    <a:pt x="584854" y="292830"/>
                  </a:lnTo>
                  <a:cubicBezTo>
                    <a:pt x="582094" y="222622"/>
                    <a:pt x="554325" y="160857"/>
                    <a:pt x="510356" y="113310"/>
                  </a:cubicBezTo>
                  <a:lnTo>
                    <a:pt x="462916" y="160323"/>
                  </a:lnTo>
                  <a:cubicBezTo>
                    <a:pt x="460691" y="162545"/>
                    <a:pt x="457754" y="163612"/>
                    <a:pt x="454906" y="163612"/>
                  </a:cubicBezTo>
                  <a:cubicBezTo>
                    <a:pt x="452058" y="163612"/>
                    <a:pt x="449032" y="162545"/>
                    <a:pt x="446895" y="160323"/>
                  </a:cubicBezTo>
                  <a:cubicBezTo>
                    <a:pt x="442445" y="155969"/>
                    <a:pt x="442356" y="148859"/>
                    <a:pt x="446717" y="144504"/>
                  </a:cubicBezTo>
                  <a:lnTo>
                    <a:pt x="493890" y="97047"/>
                  </a:lnTo>
                  <a:cubicBezTo>
                    <a:pt x="446361" y="53145"/>
                    <a:pt x="384236" y="25417"/>
                    <a:pt x="313922" y="22751"/>
                  </a:cubicBezTo>
                  <a:lnTo>
                    <a:pt x="313922" y="89848"/>
                  </a:lnTo>
                  <a:cubicBezTo>
                    <a:pt x="313922" y="96069"/>
                    <a:pt x="308848" y="101135"/>
                    <a:pt x="302618" y="101135"/>
                  </a:cubicBezTo>
                  <a:cubicBezTo>
                    <a:pt x="296388" y="101135"/>
                    <a:pt x="291403" y="96069"/>
                    <a:pt x="291403" y="89848"/>
                  </a:cubicBezTo>
                  <a:close/>
                  <a:moveTo>
                    <a:pt x="303775" y="0"/>
                  </a:moveTo>
                  <a:cubicBezTo>
                    <a:pt x="386995" y="0"/>
                    <a:pt x="462471" y="33593"/>
                    <a:pt x="517388" y="87804"/>
                  </a:cubicBezTo>
                  <a:cubicBezTo>
                    <a:pt x="517833" y="88160"/>
                    <a:pt x="518278" y="88426"/>
                    <a:pt x="518634" y="88871"/>
                  </a:cubicBezTo>
                  <a:cubicBezTo>
                    <a:pt x="518990" y="89226"/>
                    <a:pt x="519346" y="89671"/>
                    <a:pt x="519613" y="90115"/>
                  </a:cubicBezTo>
                  <a:cubicBezTo>
                    <a:pt x="573995" y="144948"/>
                    <a:pt x="607639" y="220311"/>
                    <a:pt x="607639" y="303317"/>
                  </a:cubicBezTo>
                  <a:cubicBezTo>
                    <a:pt x="607639" y="386411"/>
                    <a:pt x="573995" y="461774"/>
                    <a:pt x="519613" y="516607"/>
                  </a:cubicBezTo>
                  <a:cubicBezTo>
                    <a:pt x="519346" y="517051"/>
                    <a:pt x="518990" y="517496"/>
                    <a:pt x="518634" y="517851"/>
                  </a:cubicBezTo>
                  <a:cubicBezTo>
                    <a:pt x="518278" y="518207"/>
                    <a:pt x="517833" y="518562"/>
                    <a:pt x="517388" y="518829"/>
                  </a:cubicBezTo>
                  <a:cubicBezTo>
                    <a:pt x="462471" y="573129"/>
                    <a:pt x="386995" y="606722"/>
                    <a:pt x="303775" y="606722"/>
                  </a:cubicBezTo>
                  <a:cubicBezTo>
                    <a:pt x="220644" y="606722"/>
                    <a:pt x="145168" y="573129"/>
                    <a:pt x="90251" y="518829"/>
                  </a:cubicBezTo>
                  <a:cubicBezTo>
                    <a:pt x="89806" y="518562"/>
                    <a:pt x="89361" y="518207"/>
                    <a:pt x="89005" y="517851"/>
                  </a:cubicBezTo>
                  <a:cubicBezTo>
                    <a:pt x="88560" y="517496"/>
                    <a:pt x="88293" y="517051"/>
                    <a:pt x="87937" y="516607"/>
                  </a:cubicBezTo>
                  <a:cubicBezTo>
                    <a:pt x="33644" y="461774"/>
                    <a:pt x="0" y="386411"/>
                    <a:pt x="0" y="303317"/>
                  </a:cubicBezTo>
                  <a:cubicBezTo>
                    <a:pt x="0" y="220311"/>
                    <a:pt x="33644" y="144948"/>
                    <a:pt x="87937" y="90115"/>
                  </a:cubicBezTo>
                  <a:cubicBezTo>
                    <a:pt x="88293" y="89671"/>
                    <a:pt x="88560" y="89226"/>
                    <a:pt x="89005" y="88871"/>
                  </a:cubicBezTo>
                  <a:cubicBezTo>
                    <a:pt x="89361" y="88426"/>
                    <a:pt x="89806" y="88160"/>
                    <a:pt x="90251" y="87804"/>
                  </a:cubicBezTo>
                  <a:cubicBezTo>
                    <a:pt x="145168" y="33593"/>
                    <a:pt x="220644" y="0"/>
                    <a:pt x="3037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b="1">
                <a:cs typeface="+mn-ea"/>
                <a:sym typeface="+mn-lt"/>
              </a:endParaRPr>
            </a:p>
          </p:txBody>
        </p:sp>
        <p:sp>
          <p:nvSpPr>
            <p:cNvPr id="19" name="iŝ1îḑé"/>
            <p:cNvSpPr/>
            <p:nvPr/>
          </p:nvSpPr>
          <p:spPr bwMode="auto">
            <a:xfrm>
              <a:off x="6960335" y="3232631"/>
              <a:ext cx="699764" cy="698707"/>
            </a:xfrm>
            <a:custGeom>
              <a:avLst/>
              <a:gdLst>
                <a:gd name="connsiteX0" fmla="*/ 303767 w 607639"/>
                <a:gd name="connsiteY0" fmla="*/ 280843 h 606722"/>
                <a:gd name="connsiteX1" fmla="*/ 281254 w 607639"/>
                <a:gd name="connsiteY1" fmla="*/ 303331 h 606722"/>
                <a:gd name="connsiteX2" fmla="*/ 303767 w 607639"/>
                <a:gd name="connsiteY2" fmla="*/ 325820 h 606722"/>
                <a:gd name="connsiteX3" fmla="*/ 326280 w 607639"/>
                <a:gd name="connsiteY3" fmla="*/ 303331 h 606722"/>
                <a:gd name="connsiteX4" fmla="*/ 303767 w 607639"/>
                <a:gd name="connsiteY4" fmla="*/ 280843 h 606722"/>
                <a:gd name="connsiteX5" fmla="*/ 302610 w 607639"/>
                <a:gd name="connsiteY5" fmla="*/ 146000 h 606722"/>
                <a:gd name="connsiteX6" fmla="*/ 313911 w 607639"/>
                <a:gd name="connsiteY6" fmla="*/ 157289 h 606722"/>
                <a:gd name="connsiteX7" fmla="*/ 313911 w 607639"/>
                <a:gd name="connsiteY7" fmla="*/ 259865 h 606722"/>
                <a:gd name="connsiteX8" fmla="*/ 348170 w 607639"/>
                <a:gd name="connsiteY8" fmla="*/ 303509 h 606722"/>
                <a:gd name="connsiteX9" fmla="*/ 303767 w 607639"/>
                <a:gd name="connsiteY9" fmla="*/ 348664 h 606722"/>
                <a:gd name="connsiteX10" fmla="*/ 260254 w 607639"/>
                <a:gd name="connsiteY10" fmla="*/ 315331 h 606722"/>
                <a:gd name="connsiteX11" fmla="*/ 213805 w 607639"/>
                <a:gd name="connsiteY11" fmla="*/ 315331 h 606722"/>
                <a:gd name="connsiteX12" fmla="*/ 202593 w 607639"/>
                <a:gd name="connsiteY12" fmla="*/ 304131 h 606722"/>
                <a:gd name="connsiteX13" fmla="*/ 213805 w 607639"/>
                <a:gd name="connsiteY13" fmla="*/ 292843 h 606722"/>
                <a:gd name="connsiteX14" fmla="*/ 260254 w 607639"/>
                <a:gd name="connsiteY14" fmla="*/ 292843 h 606722"/>
                <a:gd name="connsiteX15" fmla="*/ 291399 w 607639"/>
                <a:gd name="connsiteY15" fmla="*/ 259865 h 606722"/>
                <a:gd name="connsiteX16" fmla="*/ 291399 w 607639"/>
                <a:gd name="connsiteY16" fmla="*/ 157289 h 606722"/>
                <a:gd name="connsiteX17" fmla="*/ 302610 w 607639"/>
                <a:gd name="connsiteY17" fmla="*/ 146000 h 606722"/>
                <a:gd name="connsiteX18" fmla="*/ 291403 w 607639"/>
                <a:gd name="connsiteY18" fmla="*/ 22751 h 606722"/>
                <a:gd name="connsiteX19" fmla="*/ 112503 w 607639"/>
                <a:gd name="connsiteY19" fmla="*/ 97047 h 606722"/>
                <a:gd name="connsiteX20" fmla="*/ 160566 w 607639"/>
                <a:gd name="connsiteY20" fmla="*/ 144504 h 606722"/>
                <a:gd name="connsiteX21" fmla="*/ 160566 w 607639"/>
                <a:gd name="connsiteY21" fmla="*/ 160412 h 606722"/>
                <a:gd name="connsiteX22" fmla="*/ 152644 w 607639"/>
                <a:gd name="connsiteY22" fmla="*/ 163700 h 606722"/>
                <a:gd name="connsiteX23" fmla="*/ 144634 w 607639"/>
                <a:gd name="connsiteY23" fmla="*/ 160501 h 606722"/>
                <a:gd name="connsiteX24" fmla="*/ 97194 w 607639"/>
                <a:gd name="connsiteY24" fmla="*/ 113310 h 606722"/>
                <a:gd name="connsiteX25" fmla="*/ 22785 w 607639"/>
                <a:gd name="connsiteY25" fmla="*/ 292830 h 606722"/>
                <a:gd name="connsiteX26" fmla="*/ 89984 w 607639"/>
                <a:gd name="connsiteY26" fmla="*/ 292830 h 606722"/>
                <a:gd name="connsiteX27" fmla="*/ 101288 w 607639"/>
                <a:gd name="connsiteY27" fmla="*/ 304117 h 606722"/>
                <a:gd name="connsiteX28" fmla="*/ 89984 w 607639"/>
                <a:gd name="connsiteY28" fmla="*/ 315314 h 606722"/>
                <a:gd name="connsiteX29" fmla="*/ 22785 w 607639"/>
                <a:gd name="connsiteY29" fmla="*/ 315314 h 606722"/>
                <a:gd name="connsiteX30" fmla="*/ 97194 w 607639"/>
                <a:gd name="connsiteY30" fmla="*/ 494123 h 606722"/>
                <a:gd name="connsiteX31" fmla="*/ 144634 w 607639"/>
                <a:gd name="connsiteY31" fmla="*/ 446310 h 606722"/>
                <a:gd name="connsiteX32" fmla="*/ 160476 w 607639"/>
                <a:gd name="connsiteY32" fmla="*/ 446310 h 606722"/>
                <a:gd name="connsiteX33" fmla="*/ 160298 w 607639"/>
                <a:gd name="connsiteY33" fmla="*/ 462218 h 606722"/>
                <a:gd name="connsiteX34" fmla="*/ 112503 w 607639"/>
                <a:gd name="connsiteY34" fmla="*/ 509675 h 606722"/>
                <a:gd name="connsiteX35" fmla="*/ 291403 w 607639"/>
                <a:gd name="connsiteY35" fmla="*/ 583971 h 606722"/>
                <a:gd name="connsiteX36" fmla="*/ 291403 w 607639"/>
                <a:gd name="connsiteY36" fmla="*/ 516785 h 606722"/>
                <a:gd name="connsiteX37" fmla="*/ 302618 w 607639"/>
                <a:gd name="connsiteY37" fmla="*/ 505587 h 606722"/>
                <a:gd name="connsiteX38" fmla="*/ 313922 w 607639"/>
                <a:gd name="connsiteY38" fmla="*/ 516785 h 606722"/>
                <a:gd name="connsiteX39" fmla="*/ 313922 w 607639"/>
                <a:gd name="connsiteY39" fmla="*/ 583971 h 606722"/>
                <a:gd name="connsiteX40" fmla="*/ 493890 w 607639"/>
                <a:gd name="connsiteY40" fmla="*/ 509675 h 606722"/>
                <a:gd name="connsiteX41" fmla="*/ 446984 w 607639"/>
                <a:gd name="connsiteY41" fmla="*/ 462218 h 606722"/>
                <a:gd name="connsiteX42" fmla="*/ 446984 w 607639"/>
                <a:gd name="connsiteY42" fmla="*/ 446310 h 606722"/>
                <a:gd name="connsiteX43" fmla="*/ 462916 w 607639"/>
                <a:gd name="connsiteY43" fmla="*/ 446310 h 606722"/>
                <a:gd name="connsiteX44" fmla="*/ 510445 w 607639"/>
                <a:gd name="connsiteY44" fmla="*/ 494123 h 606722"/>
                <a:gd name="connsiteX45" fmla="*/ 584854 w 607639"/>
                <a:gd name="connsiteY45" fmla="*/ 315314 h 606722"/>
                <a:gd name="connsiteX46" fmla="*/ 517566 w 607639"/>
                <a:gd name="connsiteY46" fmla="*/ 315314 h 606722"/>
                <a:gd name="connsiteX47" fmla="*/ 506351 w 607639"/>
                <a:gd name="connsiteY47" fmla="*/ 304117 h 606722"/>
                <a:gd name="connsiteX48" fmla="*/ 517566 w 607639"/>
                <a:gd name="connsiteY48" fmla="*/ 292830 h 606722"/>
                <a:gd name="connsiteX49" fmla="*/ 584854 w 607639"/>
                <a:gd name="connsiteY49" fmla="*/ 292830 h 606722"/>
                <a:gd name="connsiteX50" fmla="*/ 510356 w 607639"/>
                <a:gd name="connsiteY50" fmla="*/ 113310 h 606722"/>
                <a:gd name="connsiteX51" fmla="*/ 462916 w 607639"/>
                <a:gd name="connsiteY51" fmla="*/ 160323 h 606722"/>
                <a:gd name="connsiteX52" fmla="*/ 454906 w 607639"/>
                <a:gd name="connsiteY52" fmla="*/ 163612 h 606722"/>
                <a:gd name="connsiteX53" fmla="*/ 446895 w 607639"/>
                <a:gd name="connsiteY53" fmla="*/ 160323 h 606722"/>
                <a:gd name="connsiteX54" fmla="*/ 446717 w 607639"/>
                <a:gd name="connsiteY54" fmla="*/ 144504 h 606722"/>
                <a:gd name="connsiteX55" fmla="*/ 493890 w 607639"/>
                <a:gd name="connsiteY55" fmla="*/ 97047 h 606722"/>
                <a:gd name="connsiteX56" fmla="*/ 313922 w 607639"/>
                <a:gd name="connsiteY56" fmla="*/ 22751 h 606722"/>
                <a:gd name="connsiteX57" fmla="*/ 313922 w 607639"/>
                <a:gd name="connsiteY57" fmla="*/ 89848 h 606722"/>
                <a:gd name="connsiteX58" fmla="*/ 302618 w 607639"/>
                <a:gd name="connsiteY58" fmla="*/ 101135 h 606722"/>
                <a:gd name="connsiteX59" fmla="*/ 291403 w 607639"/>
                <a:gd name="connsiteY59" fmla="*/ 89848 h 606722"/>
                <a:gd name="connsiteX60" fmla="*/ 303775 w 607639"/>
                <a:gd name="connsiteY60" fmla="*/ 0 h 606722"/>
                <a:gd name="connsiteX61" fmla="*/ 517388 w 607639"/>
                <a:gd name="connsiteY61" fmla="*/ 87804 h 606722"/>
                <a:gd name="connsiteX62" fmla="*/ 518634 w 607639"/>
                <a:gd name="connsiteY62" fmla="*/ 88871 h 606722"/>
                <a:gd name="connsiteX63" fmla="*/ 519613 w 607639"/>
                <a:gd name="connsiteY63" fmla="*/ 90115 h 606722"/>
                <a:gd name="connsiteX64" fmla="*/ 607639 w 607639"/>
                <a:gd name="connsiteY64" fmla="*/ 303317 h 606722"/>
                <a:gd name="connsiteX65" fmla="*/ 519613 w 607639"/>
                <a:gd name="connsiteY65" fmla="*/ 516607 h 606722"/>
                <a:gd name="connsiteX66" fmla="*/ 518634 w 607639"/>
                <a:gd name="connsiteY66" fmla="*/ 517851 h 606722"/>
                <a:gd name="connsiteX67" fmla="*/ 517388 w 607639"/>
                <a:gd name="connsiteY67" fmla="*/ 518829 h 606722"/>
                <a:gd name="connsiteX68" fmla="*/ 303775 w 607639"/>
                <a:gd name="connsiteY68" fmla="*/ 606722 h 606722"/>
                <a:gd name="connsiteX69" fmla="*/ 90251 w 607639"/>
                <a:gd name="connsiteY69" fmla="*/ 518829 h 606722"/>
                <a:gd name="connsiteX70" fmla="*/ 89005 w 607639"/>
                <a:gd name="connsiteY70" fmla="*/ 517851 h 606722"/>
                <a:gd name="connsiteX71" fmla="*/ 87937 w 607639"/>
                <a:gd name="connsiteY71" fmla="*/ 516607 h 606722"/>
                <a:gd name="connsiteX72" fmla="*/ 0 w 607639"/>
                <a:gd name="connsiteY72" fmla="*/ 303317 h 606722"/>
                <a:gd name="connsiteX73" fmla="*/ 87937 w 607639"/>
                <a:gd name="connsiteY73" fmla="*/ 90115 h 606722"/>
                <a:gd name="connsiteX74" fmla="*/ 89005 w 607639"/>
                <a:gd name="connsiteY74" fmla="*/ 88871 h 606722"/>
                <a:gd name="connsiteX75" fmla="*/ 90251 w 607639"/>
                <a:gd name="connsiteY75" fmla="*/ 87804 h 606722"/>
                <a:gd name="connsiteX76" fmla="*/ 303775 w 607639"/>
                <a:gd name="connsiteY7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07639" h="606722">
                  <a:moveTo>
                    <a:pt x="303767" y="280843"/>
                  </a:moveTo>
                  <a:cubicBezTo>
                    <a:pt x="291399" y="280843"/>
                    <a:pt x="281254" y="290976"/>
                    <a:pt x="281254" y="303331"/>
                  </a:cubicBezTo>
                  <a:cubicBezTo>
                    <a:pt x="281254" y="315776"/>
                    <a:pt x="291399" y="325820"/>
                    <a:pt x="303767" y="325820"/>
                  </a:cubicBezTo>
                  <a:cubicBezTo>
                    <a:pt x="316225" y="325820"/>
                    <a:pt x="326280" y="315776"/>
                    <a:pt x="326280" y="303331"/>
                  </a:cubicBezTo>
                  <a:cubicBezTo>
                    <a:pt x="326280" y="290976"/>
                    <a:pt x="316225" y="280843"/>
                    <a:pt x="303767" y="280843"/>
                  </a:cubicBezTo>
                  <a:close/>
                  <a:moveTo>
                    <a:pt x="302610" y="146000"/>
                  </a:moveTo>
                  <a:cubicBezTo>
                    <a:pt x="308839" y="146000"/>
                    <a:pt x="313911" y="151067"/>
                    <a:pt x="313911" y="157289"/>
                  </a:cubicBezTo>
                  <a:lnTo>
                    <a:pt x="313911" y="259865"/>
                  </a:lnTo>
                  <a:cubicBezTo>
                    <a:pt x="333577" y="264932"/>
                    <a:pt x="348170" y="282621"/>
                    <a:pt x="348170" y="303509"/>
                  </a:cubicBezTo>
                  <a:cubicBezTo>
                    <a:pt x="348170" y="328309"/>
                    <a:pt x="328594" y="348664"/>
                    <a:pt x="303767" y="348664"/>
                  </a:cubicBezTo>
                  <a:cubicBezTo>
                    <a:pt x="282856" y="348664"/>
                    <a:pt x="265326" y="335064"/>
                    <a:pt x="260254" y="315331"/>
                  </a:cubicBezTo>
                  <a:lnTo>
                    <a:pt x="213805" y="315331"/>
                  </a:lnTo>
                  <a:cubicBezTo>
                    <a:pt x="207576" y="315331"/>
                    <a:pt x="202593" y="310354"/>
                    <a:pt x="202593" y="304131"/>
                  </a:cubicBezTo>
                  <a:cubicBezTo>
                    <a:pt x="202593" y="297909"/>
                    <a:pt x="207576" y="292843"/>
                    <a:pt x="213805" y="292843"/>
                  </a:cubicBezTo>
                  <a:lnTo>
                    <a:pt x="260254" y="292843"/>
                  </a:lnTo>
                  <a:cubicBezTo>
                    <a:pt x="264348" y="276043"/>
                    <a:pt x="277339" y="263954"/>
                    <a:pt x="291399" y="259865"/>
                  </a:cubicBezTo>
                  <a:lnTo>
                    <a:pt x="291399" y="157289"/>
                  </a:lnTo>
                  <a:cubicBezTo>
                    <a:pt x="291399" y="151067"/>
                    <a:pt x="296382" y="146000"/>
                    <a:pt x="302610" y="146000"/>
                  </a:cubicBezTo>
                  <a:close/>
                  <a:moveTo>
                    <a:pt x="291403" y="22751"/>
                  </a:moveTo>
                  <a:cubicBezTo>
                    <a:pt x="223848" y="25417"/>
                    <a:pt x="160120" y="53145"/>
                    <a:pt x="112503" y="97047"/>
                  </a:cubicBezTo>
                  <a:lnTo>
                    <a:pt x="160566" y="144504"/>
                  </a:lnTo>
                  <a:cubicBezTo>
                    <a:pt x="165016" y="148859"/>
                    <a:pt x="165016" y="155969"/>
                    <a:pt x="160566" y="160412"/>
                  </a:cubicBezTo>
                  <a:cubicBezTo>
                    <a:pt x="158429" y="162634"/>
                    <a:pt x="155492" y="163700"/>
                    <a:pt x="152644" y="163700"/>
                  </a:cubicBezTo>
                  <a:cubicBezTo>
                    <a:pt x="149796" y="163700"/>
                    <a:pt x="146859" y="162723"/>
                    <a:pt x="144634" y="160501"/>
                  </a:cubicBezTo>
                  <a:lnTo>
                    <a:pt x="97194" y="113310"/>
                  </a:lnTo>
                  <a:cubicBezTo>
                    <a:pt x="53225" y="160857"/>
                    <a:pt x="25456" y="222622"/>
                    <a:pt x="22785" y="292830"/>
                  </a:cubicBezTo>
                  <a:lnTo>
                    <a:pt x="89984" y="292830"/>
                  </a:lnTo>
                  <a:cubicBezTo>
                    <a:pt x="96215" y="292830"/>
                    <a:pt x="101288" y="297896"/>
                    <a:pt x="101288" y="304117"/>
                  </a:cubicBezTo>
                  <a:cubicBezTo>
                    <a:pt x="101288" y="310338"/>
                    <a:pt x="96215" y="315314"/>
                    <a:pt x="89984" y="315314"/>
                  </a:cubicBezTo>
                  <a:lnTo>
                    <a:pt x="22785" y="315314"/>
                  </a:lnTo>
                  <a:cubicBezTo>
                    <a:pt x="25456" y="382767"/>
                    <a:pt x="53225" y="446577"/>
                    <a:pt x="97194" y="494123"/>
                  </a:cubicBezTo>
                  <a:lnTo>
                    <a:pt x="144634" y="446310"/>
                  </a:lnTo>
                  <a:cubicBezTo>
                    <a:pt x="148995" y="441955"/>
                    <a:pt x="156026" y="441955"/>
                    <a:pt x="160476" y="446310"/>
                  </a:cubicBezTo>
                  <a:cubicBezTo>
                    <a:pt x="164838" y="450754"/>
                    <a:pt x="164660" y="457863"/>
                    <a:pt x="160298" y="462218"/>
                  </a:cubicBezTo>
                  <a:lnTo>
                    <a:pt x="112503" y="509675"/>
                  </a:lnTo>
                  <a:cubicBezTo>
                    <a:pt x="160120" y="553488"/>
                    <a:pt x="223848" y="581216"/>
                    <a:pt x="291403" y="583971"/>
                  </a:cubicBezTo>
                  <a:lnTo>
                    <a:pt x="291403" y="516785"/>
                  </a:lnTo>
                  <a:cubicBezTo>
                    <a:pt x="291403" y="510564"/>
                    <a:pt x="296388" y="505587"/>
                    <a:pt x="302618" y="505587"/>
                  </a:cubicBezTo>
                  <a:cubicBezTo>
                    <a:pt x="308848" y="505587"/>
                    <a:pt x="313922" y="510564"/>
                    <a:pt x="313922" y="516785"/>
                  </a:cubicBezTo>
                  <a:lnTo>
                    <a:pt x="313922" y="583971"/>
                  </a:lnTo>
                  <a:cubicBezTo>
                    <a:pt x="384236" y="581216"/>
                    <a:pt x="446361" y="553488"/>
                    <a:pt x="493890" y="509675"/>
                  </a:cubicBezTo>
                  <a:lnTo>
                    <a:pt x="446984" y="462218"/>
                  </a:lnTo>
                  <a:cubicBezTo>
                    <a:pt x="442623" y="457863"/>
                    <a:pt x="442623" y="450754"/>
                    <a:pt x="446984" y="446310"/>
                  </a:cubicBezTo>
                  <a:cubicBezTo>
                    <a:pt x="451435" y="441955"/>
                    <a:pt x="458555" y="441955"/>
                    <a:pt x="462916" y="446310"/>
                  </a:cubicBezTo>
                  <a:lnTo>
                    <a:pt x="510445" y="494123"/>
                  </a:lnTo>
                  <a:cubicBezTo>
                    <a:pt x="554325" y="446577"/>
                    <a:pt x="582094" y="382767"/>
                    <a:pt x="584854" y="315314"/>
                  </a:cubicBezTo>
                  <a:lnTo>
                    <a:pt x="517566" y="315314"/>
                  </a:lnTo>
                  <a:cubicBezTo>
                    <a:pt x="511335" y="315314"/>
                    <a:pt x="506351" y="310338"/>
                    <a:pt x="506351" y="304117"/>
                  </a:cubicBezTo>
                  <a:cubicBezTo>
                    <a:pt x="506351" y="297896"/>
                    <a:pt x="511335" y="292830"/>
                    <a:pt x="517566" y="292830"/>
                  </a:cubicBezTo>
                  <a:lnTo>
                    <a:pt x="584854" y="292830"/>
                  </a:lnTo>
                  <a:cubicBezTo>
                    <a:pt x="582094" y="222622"/>
                    <a:pt x="554325" y="160857"/>
                    <a:pt x="510356" y="113310"/>
                  </a:cubicBezTo>
                  <a:lnTo>
                    <a:pt x="462916" y="160323"/>
                  </a:lnTo>
                  <a:cubicBezTo>
                    <a:pt x="460691" y="162545"/>
                    <a:pt x="457754" y="163612"/>
                    <a:pt x="454906" y="163612"/>
                  </a:cubicBezTo>
                  <a:cubicBezTo>
                    <a:pt x="452058" y="163612"/>
                    <a:pt x="449032" y="162545"/>
                    <a:pt x="446895" y="160323"/>
                  </a:cubicBezTo>
                  <a:cubicBezTo>
                    <a:pt x="442445" y="155969"/>
                    <a:pt x="442356" y="148859"/>
                    <a:pt x="446717" y="144504"/>
                  </a:cubicBezTo>
                  <a:lnTo>
                    <a:pt x="493890" y="97047"/>
                  </a:lnTo>
                  <a:cubicBezTo>
                    <a:pt x="446361" y="53145"/>
                    <a:pt x="384236" y="25417"/>
                    <a:pt x="313922" y="22751"/>
                  </a:cubicBezTo>
                  <a:lnTo>
                    <a:pt x="313922" y="89848"/>
                  </a:lnTo>
                  <a:cubicBezTo>
                    <a:pt x="313922" y="96069"/>
                    <a:pt x="308848" y="101135"/>
                    <a:pt x="302618" y="101135"/>
                  </a:cubicBezTo>
                  <a:cubicBezTo>
                    <a:pt x="296388" y="101135"/>
                    <a:pt x="291403" y="96069"/>
                    <a:pt x="291403" y="89848"/>
                  </a:cubicBezTo>
                  <a:close/>
                  <a:moveTo>
                    <a:pt x="303775" y="0"/>
                  </a:moveTo>
                  <a:cubicBezTo>
                    <a:pt x="386995" y="0"/>
                    <a:pt x="462471" y="33593"/>
                    <a:pt x="517388" y="87804"/>
                  </a:cubicBezTo>
                  <a:cubicBezTo>
                    <a:pt x="517833" y="88160"/>
                    <a:pt x="518278" y="88426"/>
                    <a:pt x="518634" y="88871"/>
                  </a:cubicBezTo>
                  <a:cubicBezTo>
                    <a:pt x="518990" y="89226"/>
                    <a:pt x="519346" y="89671"/>
                    <a:pt x="519613" y="90115"/>
                  </a:cubicBezTo>
                  <a:cubicBezTo>
                    <a:pt x="573995" y="144948"/>
                    <a:pt x="607639" y="220311"/>
                    <a:pt x="607639" y="303317"/>
                  </a:cubicBezTo>
                  <a:cubicBezTo>
                    <a:pt x="607639" y="386411"/>
                    <a:pt x="573995" y="461774"/>
                    <a:pt x="519613" y="516607"/>
                  </a:cubicBezTo>
                  <a:cubicBezTo>
                    <a:pt x="519346" y="517051"/>
                    <a:pt x="518990" y="517496"/>
                    <a:pt x="518634" y="517851"/>
                  </a:cubicBezTo>
                  <a:cubicBezTo>
                    <a:pt x="518278" y="518207"/>
                    <a:pt x="517833" y="518562"/>
                    <a:pt x="517388" y="518829"/>
                  </a:cubicBezTo>
                  <a:cubicBezTo>
                    <a:pt x="462471" y="573129"/>
                    <a:pt x="386995" y="606722"/>
                    <a:pt x="303775" y="606722"/>
                  </a:cubicBezTo>
                  <a:cubicBezTo>
                    <a:pt x="220644" y="606722"/>
                    <a:pt x="145168" y="573129"/>
                    <a:pt x="90251" y="518829"/>
                  </a:cubicBezTo>
                  <a:cubicBezTo>
                    <a:pt x="89806" y="518562"/>
                    <a:pt x="89361" y="518207"/>
                    <a:pt x="89005" y="517851"/>
                  </a:cubicBezTo>
                  <a:cubicBezTo>
                    <a:pt x="88560" y="517496"/>
                    <a:pt x="88293" y="517051"/>
                    <a:pt x="87937" y="516607"/>
                  </a:cubicBezTo>
                  <a:cubicBezTo>
                    <a:pt x="33644" y="461774"/>
                    <a:pt x="0" y="386411"/>
                    <a:pt x="0" y="303317"/>
                  </a:cubicBezTo>
                  <a:cubicBezTo>
                    <a:pt x="0" y="220311"/>
                    <a:pt x="33644" y="144948"/>
                    <a:pt x="87937" y="90115"/>
                  </a:cubicBezTo>
                  <a:cubicBezTo>
                    <a:pt x="88293" y="89671"/>
                    <a:pt x="88560" y="89226"/>
                    <a:pt x="89005" y="88871"/>
                  </a:cubicBezTo>
                  <a:cubicBezTo>
                    <a:pt x="89361" y="88426"/>
                    <a:pt x="89806" y="88160"/>
                    <a:pt x="90251" y="87804"/>
                  </a:cubicBezTo>
                  <a:cubicBezTo>
                    <a:pt x="145168" y="33593"/>
                    <a:pt x="220644" y="0"/>
                    <a:pt x="30377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b="1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582AB5F-8750-4801-BA5F-C589D966BF29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08230FA-8DEB-4F6A-ACC5-ED9C83395F8A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2ED68849-57D3-4EF3-8916-64EEDB8305DF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2A6ECB4-D8BF-47D3-BC4A-12EEA7DA383F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24523293-6F36-406E-9D12-86CE4DF227F4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04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7459374-DC9D-4BEC-8CEF-C4A30520B344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57416E68-C798-4433-A8C3-3B39EC6B4F3E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C61BDE39-4125-4D71-9318-5748E2A7AA18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ïṩḻïḋè"/>
          <p:cNvSpPr/>
          <p:nvPr/>
        </p:nvSpPr>
        <p:spPr>
          <a:xfrm>
            <a:off x="1294149" y="1951458"/>
            <a:ext cx="1790932" cy="175890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24" name="íś1íḋê"/>
          <p:cNvSpPr/>
          <p:nvPr/>
        </p:nvSpPr>
        <p:spPr>
          <a:xfrm>
            <a:off x="3190429" y="1951458"/>
            <a:ext cx="1790932" cy="175890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25" name="îşḷïdê"/>
          <p:cNvSpPr/>
          <p:nvPr/>
        </p:nvSpPr>
        <p:spPr>
          <a:xfrm>
            <a:off x="1294149" y="3812645"/>
            <a:ext cx="1790932" cy="175890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26" name="ïṧlíḓê"/>
          <p:cNvSpPr/>
          <p:nvPr/>
        </p:nvSpPr>
        <p:spPr>
          <a:xfrm>
            <a:off x="3190429" y="3812645"/>
            <a:ext cx="1790932" cy="175890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27" name="íşḻïḓê"/>
          <p:cNvSpPr/>
          <p:nvPr/>
        </p:nvSpPr>
        <p:spPr>
          <a:xfrm>
            <a:off x="2344373" y="2984237"/>
            <a:ext cx="1586765" cy="1572080"/>
          </a:xfrm>
          <a:prstGeom prst="rect">
            <a:avLst/>
          </a:prstGeom>
          <a:solidFill>
            <a:srgbClr val="2D2D30"/>
          </a:solidFill>
          <a:ln w="101600"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b="1" dirty="0">
                <a:solidFill>
                  <a:srgbClr val="EEEAE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5" name="íṥḷïḑe"/>
          <p:cNvGrpSpPr/>
          <p:nvPr/>
        </p:nvGrpSpPr>
        <p:grpSpPr>
          <a:xfrm>
            <a:off x="6240434" y="2326836"/>
            <a:ext cx="4657418" cy="2767053"/>
            <a:chOff x="875420" y="2600908"/>
            <a:chExt cx="4752735" cy="2823683"/>
          </a:xfrm>
        </p:grpSpPr>
        <p:grpSp>
          <p:nvGrpSpPr>
            <p:cNvPr id="6" name="i$ľiďé"/>
            <p:cNvGrpSpPr/>
            <p:nvPr/>
          </p:nvGrpSpPr>
          <p:grpSpPr>
            <a:xfrm>
              <a:off x="875420" y="2600908"/>
              <a:ext cx="2193707" cy="1288510"/>
              <a:chOff x="875420" y="2600908"/>
              <a:chExt cx="2193707" cy="1288510"/>
            </a:xfrm>
          </p:grpSpPr>
          <p:sp>
            <p:nvSpPr>
              <p:cNvPr id="20" name="işľîdé"/>
              <p:cNvSpPr/>
              <p:nvPr/>
            </p:nvSpPr>
            <p:spPr>
              <a:xfrm>
                <a:off x="875420" y="2617148"/>
                <a:ext cx="218144" cy="218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0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îṡḻíḍé"/>
              <p:cNvSpPr txBox="1"/>
              <p:nvPr/>
            </p:nvSpPr>
            <p:spPr>
              <a:xfrm>
                <a:off x="1371496" y="2908685"/>
                <a:ext cx="1697631" cy="98073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22" name="îšlíďé"/>
              <p:cNvSpPr/>
              <p:nvPr/>
            </p:nvSpPr>
            <p:spPr>
              <a:xfrm>
                <a:off x="1371496" y="2600908"/>
                <a:ext cx="1697631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7" name="ïšļíḋê"/>
            <p:cNvGrpSpPr/>
            <p:nvPr/>
          </p:nvGrpSpPr>
          <p:grpSpPr>
            <a:xfrm>
              <a:off x="3365004" y="2600908"/>
              <a:ext cx="2263151" cy="1288510"/>
              <a:chOff x="3365004" y="2600908"/>
              <a:chExt cx="2263151" cy="1288510"/>
            </a:xfrm>
          </p:grpSpPr>
          <p:sp>
            <p:nvSpPr>
              <p:cNvPr id="16" name="îśļíḑê"/>
              <p:cNvSpPr txBox="1"/>
              <p:nvPr/>
            </p:nvSpPr>
            <p:spPr>
              <a:xfrm>
                <a:off x="3930524" y="2908685"/>
                <a:ext cx="1697631" cy="98073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7" name="î$ḻîḑè"/>
              <p:cNvGrpSpPr/>
              <p:nvPr/>
            </p:nvGrpSpPr>
            <p:grpSpPr>
              <a:xfrm>
                <a:off x="3365004" y="2600908"/>
                <a:ext cx="2263151" cy="307777"/>
                <a:chOff x="3365004" y="2600908"/>
                <a:chExt cx="2263151" cy="307777"/>
              </a:xfrm>
            </p:grpSpPr>
            <p:sp>
              <p:nvSpPr>
                <p:cNvPr id="18" name="iṩḷiḋè"/>
                <p:cNvSpPr/>
                <p:nvPr/>
              </p:nvSpPr>
              <p:spPr>
                <a:xfrm>
                  <a:off x="3365004" y="2623756"/>
                  <a:ext cx="269643" cy="2049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54" h="21471" extrusionOk="0">
                      <a:moveTo>
                        <a:pt x="18030" y="19454"/>
                      </a:moveTo>
                      <a:cubicBezTo>
                        <a:pt x="17963" y="19996"/>
                        <a:pt x="19394" y="20889"/>
                        <a:pt x="19531" y="19301"/>
                      </a:cubicBezTo>
                      <a:cubicBezTo>
                        <a:pt x="20145" y="12136"/>
                        <a:pt x="19088" y="10075"/>
                        <a:pt x="19088" y="10075"/>
                      </a:cubicBezTo>
                      <a:lnTo>
                        <a:pt x="17606" y="11177"/>
                      </a:lnTo>
                      <a:cubicBezTo>
                        <a:pt x="17606" y="11177"/>
                        <a:pt x="18863" y="12767"/>
                        <a:pt x="18030" y="19454"/>
                      </a:cubicBezTo>
                      <a:close/>
                      <a:moveTo>
                        <a:pt x="20733" y="6972"/>
                      </a:moveTo>
                      <a:lnTo>
                        <a:pt x="11887" y="388"/>
                      </a:lnTo>
                      <a:cubicBezTo>
                        <a:pt x="11194" y="-129"/>
                        <a:pt x="10060" y="-129"/>
                        <a:pt x="9367" y="388"/>
                      </a:cubicBezTo>
                      <a:lnTo>
                        <a:pt x="519" y="6972"/>
                      </a:lnTo>
                      <a:cubicBezTo>
                        <a:pt x="-173" y="7489"/>
                        <a:pt x="-173" y="8333"/>
                        <a:pt x="519" y="8848"/>
                      </a:cubicBezTo>
                      <a:lnTo>
                        <a:pt x="9367" y="15434"/>
                      </a:lnTo>
                      <a:cubicBezTo>
                        <a:pt x="10060" y="15950"/>
                        <a:pt x="11194" y="15950"/>
                        <a:pt x="11887" y="15434"/>
                      </a:cubicBezTo>
                      <a:lnTo>
                        <a:pt x="17606" y="11177"/>
                      </a:lnTo>
                      <a:lnTo>
                        <a:pt x="11405" y="9246"/>
                      </a:lnTo>
                      <a:cubicBezTo>
                        <a:pt x="11166" y="9325"/>
                        <a:pt x="10902" y="9369"/>
                        <a:pt x="10627" y="9369"/>
                      </a:cubicBezTo>
                      <a:cubicBezTo>
                        <a:pt x="9510" y="9369"/>
                        <a:pt x="8604" y="8653"/>
                        <a:pt x="8604" y="7770"/>
                      </a:cubicBezTo>
                      <a:cubicBezTo>
                        <a:pt x="8604" y="6886"/>
                        <a:pt x="9510" y="6170"/>
                        <a:pt x="10627" y="6170"/>
                      </a:cubicBezTo>
                      <a:cubicBezTo>
                        <a:pt x="11495" y="6170"/>
                        <a:pt x="12232" y="6603"/>
                        <a:pt x="12520" y="7209"/>
                      </a:cubicBezTo>
                      <a:lnTo>
                        <a:pt x="19088" y="10075"/>
                      </a:lnTo>
                      <a:lnTo>
                        <a:pt x="20733" y="8848"/>
                      </a:lnTo>
                      <a:cubicBezTo>
                        <a:pt x="21427" y="8333"/>
                        <a:pt x="21427" y="7489"/>
                        <a:pt x="20733" y="6972"/>
                      </a:cubicBezTo>
                      <a:close/>
                      <a:moveTo>
                        <a:pt x="3508" y="13898"/>
                      </a:moveTo>
                      <a:cubicBezTo>
                        <a:pt x="4002" y="16554"/>
                        <a:pt x="4628" y="17714"/>
                        <a:pt x="6720" y="18930"/>
                      </a:cubicBezTo>
                      <a:cubicBezTo>
                        <a:pt x="8812" y="20144"/>
                        <a:pt x="9807" y="21471"/>
                        <a:pt x="10627" y="21471"/>
                      </a:cubicBezTo>
                      <a:cubicBezTo>
                        <a:pt x="11447" y="21471"/>
                        <a:pt x="12378" y="20309"/>
                        <a:pt x="14470" y="19093"/>
                      </a:cubicBezTo>
                      <a:cubicBezTo>
                        <a:pt x="16562" y="17877"/>
                        <a:pt x="16004" y="17508"/>
                        <a:pt x="16497" y="14853"/>
                      </a:cubicBezTo>
                      <a:lnTo>
                        <a:pt x="10627" y="18646"/>
                      </a:lnTo>
                      <a:cubicBezTo>
                        <a:pt x="10627" y="18646"/>
                        <a:pt x="3508" y="13898"/>
                        <a:pt x="3508" y="1389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b="1">
                    <a:solidFill>
                      <a:srgbClr val="2D2D3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îŝļiḋè"/>
                <p:cNvSpPr/>
                <p:nvPr/>
              </p:nvSpPr>
              <p:spPr>
                <a:xfrm>
                  <a:off x="3930524" y="2600908"/>
                  <a:ext cx="1697631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rgbClr val="2D2D30"/>
                      </a:solidFill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</p:grpSp>
        </p:grpSp>
        <p:grpSp>
          <p:nvGrpSpPr>
            <p:cNvPr id="8" name="íṩliḓê"/>
            <p:cNvGrpSpPr/>
            <p:nvPr/>
          </p:nvGrpSpPr>
          <p:grpSpPr>
            <a:xfrm>
              <a:off x="875420" y="4136081"/>
              <a:ext cx="2193707" cy="1288510"/>
              <a:chOff x="875420" y="4136081"/>
              <a:chExt cx="2193707" cy="1288510"/>
            </a:xfrm>
          </p:grpSpPr>
          <p:sp>
            <p:nvSpPr>
              <p:cNvPr id="13" name="íSḻiḋê"/>
              <p:cNvSpPr/>
              <p:nvPr/>
            </p:nvSpPr>
            <p:spPr>
              <a:xfrm>
                <a:off x="875420" y="4147203"/>
                <a:ext cx="218144" cy="201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38" y="6750"/>
                    </a:moveTo>
                    <a:cubicBezTo>
                      <a:pt x="19938" y="7481"/>
                      <a:pt x="19530" y="8241"/>
                      <a:pt x="18712" y="9028"/>
                    </a:cubicBezTo>
                    <a:cubicBezTo>
                      <a:pt x="17894" y="9816"/>
                      <a:pt x="16875" y="10345"/>
                      <a:pt x="15655" y="10618"/>
                    </a:cubicBezTo>
                    <a:cubicBezTo>
                      <a:pt x="16295" y="9099"/>
                      <a:pt x="16616" y="7359"/>
                      <a:pt x="16616" y="5400"/>
                    </a:cubicBezTo>
                    <a:lnTo>
                      <a:pt x="19938" y="5400"/>
                    </a:lnTo>
                    <a:cubicBezTo>
                      <a:pt x="19938" y="5400"/>
                      <a:pt x="19938" y="6750"/>
                      <a:pt x="19938" y="6750"/>
                    </a:cubicBezTo>
                    <a:close/>
                    <a:moveTo>
                      <a:pt x="2889" y="9028"/>
                    </a:moveTo>
                    <a:cubicBezTo>
                      <a:pt x="2070" y="8241"/>
                      <a:pt x="1662" y="7481"/>
                      <a:pt x="1662" y="6750"/>
                    </a:cubicBezTo>
                    <a:lnTo>
                      <a:pt x="1662" y="5400"/>
                    </a:lnTo>
                    <a:lnTo>
                      <a:pt x="4984" y="5400"/>
                    </a:lnTo>
                    <a:cubicBezTo>
                      <a:pt x="4984" y="7359"/>
                      <a:pt x="5305" y="9098"/>
                      <a:pt x="5945" y="10617"/>
                    </a:cubicBezTo>
                    <a:cubicBezTo>
                      <a:pt x="4725" y="10345"/>
                      <a:pt x="3706" y="9815"/>
                      <a:pt x="2889" y="9028"/>
                    </a:cubicBezTo>
                    <a:cubicBezTo>
                      <a:pt x="2889" y="9028"/>
                      <a:pt x="2889" y="9028"/>
                      <a:pt x="2889" y="9028"/>
                    </a:cubicBezTo>
                    <a:close/>
                    <a:moveTo>
                      <a:pt x="21237" y="3993"/>
                    </a:moveTo>
                    <a:cubicBezTo>
                      <a:pt x="20994" y="3731"/>
                      <a:pt x="20700" y="3600"/>
                      <a:pt x="20354" y="3600"/>
                    </a:cubicBezTo>
                    <a:lnTo>
                      <a:pt x="16616" y="3600"/>
                    </a:lnTo>
                    <a:lnTo>
                      <a:pt x="16616" y="2250"/>
                    </a:lnTo>
                    <a:cubicBezTo>
                      <a:pt x="16616" y="1631"/>
                      <a:pt x="16413" y="1102"/>
                      <a:pt x="16006" y="661"/>
                    </a:cubicBezTo>
                    <a:cubicBezTo>
                      <a:pt x="15599" y="220"/>
                      <a:pt x="15109" y="0"/>
                      <a:pt x="14538" y="0"/>
                    </a:cubicBezTo>
                    <a:lnTo>
                      <a:pt x="7062" y="0"/>
                    </a:lnTo>
                    <a:cubicBezTo>
                      <a:pt x="6491" y="0"/>
                      <a:pt x="6001" y="220"/>
                      <a:pt x="5595" y="661"/>
                    </a:cubicBezTo>
                    <a:cubicBezTo>
                      <a:pt x="5188" y="1102"/>
                      <a:pt x="4984" y="1631"/>
                      <a:pt x="4984" y="2250"/>
                    </a:cubicBezTo>
                    <a:lnTo>
                      <a:pt x="4984" y="3600"/>
                    </a:lnTo>
                    <a:lnTo>
                      <a:pt x="1246" y="3600"/>
                    </a:lnTo>
                    <a:cubicBezTo>
                      <a:pt x="900" y="3600"/>
                      <a:pt x="606" y="3731"/>
                      <a:pt x="363" y="3993"/>
                    </a:cubicBezTo>
                    <a:cubicBezTo>
                      <a:pt x="121" y="4256"/>
                      <a:pt x="0" y="4575"/>
                      <a:pt x="0" y="4950"/>
                    </a:cubicBezTo>
                    <a:lnTo>
                      <a:pt x="0" y="6750"/>
                    </a:lnTo>
                    <a:cubicBezTo>
                      <a:pt x="0" y="7416"/>
                      <a:pt x="180" y="8086"/>
                      <a:pt x="538" y="8761"/>
                    </a:cubicBezTo>
                    <a:cubicBezTo>
                      <a:pt x="898" y="9436"/>
                      <a:pt x="1382" y="10045"/>
                      <a:pt x="1992" y="10589"/>
                    </a:cubicBezTo>
                    <a:cubicBezTo>
                      <a:pt x="2602" y="11132"/>
                      <a:pt x="3351" y="11590"/>
                      <a:pt x="4238" y="11960"/>
                    </a:cubicBezTo>
                    <a:cubicBezTo>
                      <a:pt x="5125" y="12331"/>
                      <a:pt x="6058" y="12539"/>
                      <a:pt x="7036" y="12585"/>
                    </a:cubicBezTo>
                    <a:cubicBezTo>
                      <a:pt x="7399" y="13092"/>
                      <a:pt x="7810" y="13538"/>
                      <a:pt x="8269" y="13922"/>
                    </a:cubicBezTo>
                    <a:cubicBezTo>
                      <a:pt x="8598" y="14241"/>
                      <a:pt x="8824" y="14580"/>
                      <a:pt x="8950" y="14941"/>
                    </a:cubicBezTo>
                    <a:cubicBezTo>
                      <a:pt x="9076" y="15303"/>
                      <a:pt x="9139" y="15722"/>
                      <a:pt x="9139" y="16200"/>
                    </a:cubicBezTo>
                    <a:cubicBezTo>
                      <a:pt x="9139" y="16706"/>
                      <a:pt x="9006" y="17132"/>
                      <a:pt x="8743" y="17480"/>
                    </a:cubicBezTo>
                    <a:cubicBezTo>
                      <a:pt x="8479" y="17827"/>
                      <a:pt x="8057" y="18000"/>
                      <a:pt x="7477" y="18000"/>
                    </a:cubicBezTo>
                    <a:cubicBezTo>
                      <a:pt x="6828" y="18000"/>
                      <a:pt x="6250" y="18213"/>
                      <a:pt x="5744" y="18640"/>
                    </a:cubicBezTo>
                    <a:cubicBezTo>
                      <a:pt x="5238" y="19067"/>
                      <a:pt x="4984" y="19603"/>
                      <a:pt x="4984" y="20250"/>
                    </a:cubicBezTo>
                    <a:lnTo>
                      <a:pt x="4984" y="21150"/>
                    </a:lnTo>
                    <a:cubicBezTo>
                      <a:pt x="4984" y="21281"/>
                      <a:pt x="5023" y="21389"/>
                      <a:pt x="5101" y="21474"/>
                    </a:cubicBezTo>
                    <a:cubicBezTo>
                      <a:pt x="5180" y="21558"/>
                      <a:pt x="5278" y="21600"/>
                      <a:pt x="5400" y="21600"/>
                    </a:cubicBezTo>
                    <a:lnTo>
                      <a:pt x="16200" y="21600"/>
                    </a:lnTo>
                    <a:cubicBezTo>
                      <a:pt x="16322" y="21600"/>
                      <a:pt x="16421" y="21558"/>
                      <a:pt x="16499" y="21474"/>
                    </a:cubicBezTo>
                    <a:cubicBezTo>
                      <a:pt x="16577" y="21389"/>
                      <a:pt x="16616" y="21281"/>
                      <a:pt x="16616" y="21150"/>
                    </a:cubicBezTo>
                    <a:lnTo>
                      <a:pt x="16616" y="20250"/>
                    </a:lnTo>
                    <a:cubicBezTo>
                      <a:pt x="16616" y="19603"/>
                      <a:pt x="16362" y="19067"/>
                      <a:pt x="15856" y="18640"/>
                    </a:cubicBezTo>
                    <a:cubicBezTo>
                      <a:pt x="15349" y="18213"/>
                      <a:pt x="14772" y="18000"/>
                      <a:pt x="14123" y="18000"/>
                    </a:cubicBezTo>
                    <a:cubicBezTo>
                      <a:pt x="13543" y="18000"/>
                      <a:pt x="13121" y="17827"/>
                      <a:pt x="12857" y="17480"/>
                    </a:cubicBezTo>
                    <a:cubicBezTo>
                      <a:pt x="12594" y="17132"/>
                      <a:pt x="12462" y="16706"/>
                      <a:pt x="12462" y="16200"/>
                    </a:cubicBezTo>
                    <a:cubicBezTo>
                      <a:pt x="12462" y="15722"/>
                      <a:pt x="12524" y="15303"/>
                      <a:pt x="12650" y="14941"/>
                    </a:cubicBezTo>
                    <a:cubicBezTo>
                      <a:pt x="12776" y="14580"/>
                      <a:pt x="13003" y="14241"/>
                      <a:pt x="13331" y="13922"/>
                    </a:cubicBezTo>
                    <a:cubicBezTo>
                      <a:pt x="13790" y="13537"/>
                      <a:pt x="14201" y="13092"/>
                      <a:pt x="14564" y="12585"/>
                    </a:cubicBezTo>
                    <a:cubicBezTo>
                      <a:pt x="15543" y="12539"/>
                      <a:pt x="16475" y="12331"/>
                      <a:pt x="17362" y="11960"/>
                    </a:cubicBezTo>
                    <a:cubicBezTo>
                      <a:pt x="18249" y="11590"/>
                      <a:pt x="18998" y="11132"/>
                      <a:pt x="19608" y="10589"/>
                    </a:cubicBezTo>
                    <a:cubicBezTo>
                      <a:pt x="20218" y="10045"/>
                      <a:pt x="20702" y="9436"/>
                      <a:pt x="21062" y="8761"/>
                    </a:cubicBezTo>
                    <a:cubicBezTo>
                      <a:pt x="21420" y="8086"/>
                      <a:pt x="21600" y="7416"/>
                      <a:pt x="21600" y="6750"/>
                    </a:cubicBezTo>
                    <a:lnTo>
                      <a:pt x="21600" y="4950"/>
                    </a:lnTo>
                    <a:cubicBezTo>
                      <a:pt x="21600" y="4575"/>
                      <a:pt x="21479" y="4256"/>
                      <a:pt x="21237" y="3993"/>
                    </a:cubicBezTo>
                    <a:cubicBezTo>
                      <a:pt x="21237" y="3993"/>
                      <a:pt x="21237" y="3993"/>
                      <a:pt x="21237" y="399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ïŝlîḓê"/>
              <p:cNvSpPr txBox="1"/>
              <p:nvPr/>
            </p:nvSpPr>
            <p:spPr>
              <a:xfrm>
                <a:off x="1371496" y="4443858"/>
                <a:ext cx="1697631" cy="98073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í$1íḋè"/>
              <p:cNvSpPr/>
              <p:nvPr/>
            </p:nvSpPr>
            <p:spPr>
              <a:xfrm>
                <a:off x="1371496" y="4136081"/>
                <a:ext cx="1697631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9" name="îṩlîdê"/>
            <p:cNvGrpSpPr/>
            <p:nvPr/>
          </p:nvGrpSpPr>
          <p:grpSpPr>
            <a:xfrm>
              <a:off x="3390754" y="4134268"/>
              <a:ext cx="2237401" cy="1290323"/>
              <a:chOff x="3390754" y="4134268"/>
              <a:chExt cx="2237401" cy="1290323"/>
            </a:xfrm>
          </p:grpSpPr>
          <p:sp>
            <p:nvSpPr>
              <p:cNvPr id="10" name="íŝľîḍé"/>
              <p:cNvSpPr/>
              <p:nvPr/>
            </p:nvSpPr>
            <p:spPr>
              <a:xfrm>
                <a:off x="3390754" y="4134268"/>
                <a:ext cx="218144" cy="2272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30" h="21387" extrusionOk="0">
                    <a:moveTo>
                      <a:pt x="15651" y="10439"/>
                    </a:moveTo>
                    <a:cubicBezTo>
                      <a:pt x="14876" y="10985"/>
                      <a:pt x="13809" y="10794"/>
                      <a:pt x="13267" y="10015"/>
                    </a:cubicBezTo>
                    <a:cubicBezTo>
                      <a:pt x="12724" y="9235"/>
                      <a:pt x="12913" y="8160"/>
                      <a:pt x="13688" y="7614"/>
                    </a:cubicBezTo>
                    <a:cubicBezTo>
                      <a:pt x="14302" y="7180"/>
                      <a:pt x="15100" y="7212"/>
                      <a:pt x="15674" y="7633"/>
                    </a:cubicBezTo>
                    <a:cubicBezTo>
                      <a:pt x="15386" y="7808"/>
                      <a:pt x="15187" y="7909"/>
                      <a:pt x="15149" y="7927"/>
                    </a:cubicBezTo>
                    <a:cubicBezTo>
                      <a:pt x="14829" y="8080"/>
                      <a:pt x="14692" y="8465"/>
                      <a:pt x="14842" y="8787"/>
                    </a:cubicBezTo>
                    <a:cubicBezTo>
                      <a:pt x="14952" y="9021"/>
                      <a:pt x="15183" y="9159"/>
                      <a:pt x="15425" y="9159"/>
                    </a:cubicBezTo>
                    <a:cubicBezTo>
                      <a:pt x="15515" y="9159"/>
                      <a:pt x="15608" y="9138"/>
                      <a:pt x="15698" y="9096"/>
                    </a:cubicBezTo>
                    <a:cubicBezTo>
                      <a:pt x="15903" y="8999"/>
                      <a:pt x="16125" y="8881"/>
                      <a:pt x="16356" y="8743"/>
                    </a:cubicBezTo>
                    <a:cubicBezTo>
                      <a:pt x="16460" y="9377"/>
                      <a:pt x="16209" y="10045"/>
                      <a:pt x="15651" y="10439"/>
                    </a:cubicBezTo>
                    <a:close/>
                    <a:moveTo>
                      <a:pt x="20298" y="434"/>
                    </a:moveTo>
                    <a:cubicBezTo>
                      <a:pt x="20181" y="97"/>
                      <a:pt x="19814" y="-81"/>
                      <a:pt x="19481" y="36"/>
                    </a:cubicBezTo>
                    <a:cubicBezTo>
                      <a:pt x="19146" y="153"/>
                      <a:pt x="18970" y="523"/>
                      <a:pt x="19086" y="859"/>
                    </a:cubicBezTo>
                    <a:cubicBezTo>
                      <a:pt x="20075" y="3715"/>
                      <a:pt x="18112" y="5846"/>
                      <a:pt x="16617" y="6988"/>
                    </a:cubicBezTo>
                    <a:lnTo>
                      <a:pt x="16012" y="6118"/>
                    </a:lnTo>
                    <a:cubicBezTo>
                      <a:pt x="15810" y="5827"/>
                      <a:pt x="15355" y="5583"/>
                      <a:pt x="15003" y="5578"/>
                    </a:cubicBezTo>
                    <a:lnTo>
                      <a:pt x="11612" y="5594"/>
                    </a:lnTo>
                    <a:cubicBezTo>
                      <a:pt x="11260" y="5588"/>
                      <a:pt x="10735" y="5751"/>
                      <a:pt x="10445" y="5955"/>
                    </a:cubicBezTo>
                    <a:lnTo>
                      <a:pt x="457" y="13000"/>
                    </a:lnTo>
                    <a:cubicBezTo>
                      <a:pt x="-27" y="13341"/>
                      <a:pt x="-145" y="14013"/>
                      <a:pt x="194" y="14500"/>
                    </a:cubicBezTo>
                    <a:lnTo>
                      <a:pt x="4734" y="21032"/>
                    </a:lnTo>
                    <a:cubicBezTo>
                      <a:pt x="5073" y="21519"/>
                      <a:pt x="5618" y="21461"/>
                      <a:pt x="6101" y="21120"/>
                    </a:cubicBezTo>
                    <a:lnTo>
                      <a:pt x="16090" y="14075"/>
                    </a:lnTo>
                    <a:cubicBezTo>
                      <a:pt x="16378" y="13870"/>
                      <a:pt x="16709" y="13429"/>
                      <a:pt x="16826" y="13093"/>
                    </a:cubicBezTo>
                    <a:lnTo>
                      <a:pt x="17888" y="9729"/>
                    </a:lnTo>
                    <a:cubicBezTo>
                      <a:pt x="18003" y="9393"/>
                      <a:pt x="17932" y="8880"/>
                      <a:pt x="17730" y="8589"/>
                    </a:cubicBezTo>
                    <a:lnTo>
                      <a:pt x="17361" y="8058"/>
                    </a:lnTo>
                    <a:cubicBezTo>
                      <a:pt x="19371" y="6513"/>
                      <a:pt x="21455" y="3778"/>
                      <a:pt x="20298" y="43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ïṥ1îḓê"/>
              <p:cNvSpPr txBox="1"/>
              <p:nvPr/>
            </p:nvSpPr>
            <p:spPr>
              <a:xfrm>
                <a:off x="3930524" y="4443858"/>
                <a:ext cx="1697631" cy="98073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iṩļïďê"/>
              <p:cNvSpPr/>
              <p:nvPr/>
            </p:nvSpPr>
            <p:spPr>
              <a:xfrm>
                <a:off x="3930524" y="4136081"/>
                <a:ext cx="1697631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257BBBE-3870-4F1E-8A6D-A98F1CD859E9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42E653F-008E-453D-BA6F-AD0584DF5133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8D0FA8C-9BE0-4EE4-8A58-16EFCCE0D461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44394262-A49E-4746-8297-89BA3C74615E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466FFA9B-0FC9-4928-BDE9-BAC27053DA61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04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7FB05ED-55F2-42B4-922E-BF27776CD656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F5AB797F-71E4-4859-BE1D-ED6559F6D389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74A303F4-ADC4-4CA1-9657-B25D66225EE1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BEA7DD5-026C-4D7F-A2E7-284F63CB3C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61D11E5B-BD39-4A95-91E5-C870A7C34DE3}"/>
              </a:ext>
            </a:extLst>
          </p:cNvPr>
          <p:cNvSpPr/>
          <p:nvPr/>
        </p:nvSpPr>
        <p:spPr>
          <a:xfrm>
            <a:off x="0" y="3800432"/>
            <a:ext cx="12192000" cy="3057568"/>
          </a:xfrm>
          <a:custGeom>
            <a:avLst/>
            <a:gdLst>
              <a:gd name="connsiteX0" fmla="*/ 8826500 w 12192000"/>
              <a:gd name="connsiteY0" fmla="*/ 130 h 3057568"/>
              <a:gd name="connsiteX1" fmla="*/ 11277600 w 12192000"/>
              <a:gd name="connsiteY1" fmla="*/ 724030 h 3057568"/>
              <a:gd name="connsiteX2" fmla="*/ 12074922 w 12192000"/>
              <a:gd name="connsiteY2" fmla="*/ 394624 h 3057568"/>
              <a:gd name="connsiteX3" fmla="*/ 12192000 w 12192000"/>
              <a:gd name="connsiteY3" fmla="*/ 289240 h 3057568"/>
              <a:gd name="connsiteX4" fmla="*/ 12192000 w 12192000"/>
              <a:gd name="connsiteY4" fmla="*/ 3057568 h 3057568"/>
              <a:gd name="connsiteX5" fmla="*/ 0 w 12192000"/>
              <a:gd name="connsiteY5" fmla="*/ 3057568 h 3057568"/>
              <a:gd name="connsiteX6" fmla="*/ 0 w 12192000"/>
              <a:gd name="connsiteY6" fmla="*/ 222270 h 3057568"/>
              <a:gd name="connsiteX7" fmla="*/ 120111 w 12192000"/>
              <a:gd name="connsiteY7" fmla="*/ 303535 h 3057568"/>
              <a:gd name="connsiteX8" fmla="*/ 1371600 w 12192000"/>
              <a:gd name="connsiteY8" fmla="*/ 749430 h 3057568"/>
              <a:gd name="connsiteX9" fmla="*/ 4203700 w 12192000"/>
              <a:gd name="connsiteY9" fmla="*/ 190630 h 3057568"/>
              <a:gd name="connsiteX10" fmla="*/ 6553200 w 12192000"/>
              <a:gd name="connsiteY10" fmla="*/ 660530 h 3057568"/>
              <a:gd name="connsiteX11" fmla="*/ 8826500 w 12192000"/>
              <a:gd name="connsiteY11" fmla="*/ 130 h 305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057568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4"/>
                  <a:pt x="12074922" y="394624"/>
                </a:cubicBezTo>
                <a:lnTo>
                  <a:pt x="12192000" y="289240"/>
                </a:lnTo>
                <a:lnTo>
                  <a:pt x="12192000" y="3057568"/>
                </a:lnTo>
                <a:lnTo>
                  <a:pt x="0" y="3057568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1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图形 4">
            <a:extLst>
              <a:ext uri="{FF2B5EF4-FFF2-40B4-BE49-F238E27FC236}">
                <a16:creationId xmlns:a16="http://schemas.microsoft.com/office/drawing/2014/main" id="{795C66AF-F479-4FB0-9C38-5F31C764403A}"/>
              </a:ext>
            </a:extLst>
          </p:cNvPr>
          <p:cNvSpPr/>
          <p:nvPr/>
        </p:nvSpPr>
        <p:spPr>
          <a:xfrm>
            <a:off x="3033815" y="3158703"/>
            <a:ext cx="6225970" cy="2340148"/>
          </a:xfrm>
          <a:custGeom>
            <a:avLst/>
            <a:gdLst>
              <a:gd name="connsiteX0" fmla="*/ 6021388 w 11698287"/>
              <a:gd name="connsiteY0" fmla="*/ 3438172 h 4397022"/>
              <a:gd name="connsiteX1" fmla="*/ 6021388 w 11698287"/>
              <a:gd name="connsiteY1" fmla="*/ 3539772 h 4397022"/>
              <a:gd name="connsiteX2" fmla="*/ 6046788 w 11698287"/>
              <a:gd name="connsiteY2" fmla="*/ 3755672 h 4397022"/>
              <a:gd name="connsiteX3" fmla="*/ 5894388 w 11698287"/>
              <a:gd name="connsiteY3" fmla="*/ 3895372 h 4397022"/>
              <a:gd name="connsiteX4" fmla="*/ 5824538 w 11698287"/>
              <a:gd name="connsiteY4" fmla="*/ 3000022 h 4397022"/>
              <a:gd name="connsiteX5" fmla="*/ 5824538 w 11698287"/>
              <a:gd name="connsiteY5" fmla="*/ 2866672 h 4397022"/>
              <a:gd name="connsiteX6" fmla="*/ 5837238 w 11698287"/>
              <a:gd name="connsiteY6" fmla="*/ 2822222 h 4397022"/>
              <a:gd name="connsiteX7" fmla="*/ 6021388 w 11698287"/>
              <a:gd name="connsiteY7" fmla="*/ 3438172 h 4397022"/>
              <a:gd name="connsiteX8" fmla="*/ 3748088 w 11698287"/>
              <a:gd name="connsiteY8" fmla="*/ 1996722 h 4397022"/>
              <a:gd name="connsiteX9" fmla="*/ 3735388 w 11698287"/>
              <a:gd name="connsiteY9" fmla="*/ 2060222 h 4397022"/>
              <a:gd name="connsiteX10" fmla="*/ 3754438 w 11698287"/>
              <a:gd name="connsiteY10" fmla="*/ 2111022 h 4397022"/>
              <a:gd name="connsiteX11" fmla="*/ 3786188 w 11698287"/>
              <a:gd name="connsiteY11" fmla="*/ 2098322 h 4397022"/>
              <a:gd name="connsiteX12" fmla="*/ 3817938 w 11698287"/>
              <a:gd name="connsiteY12" fmla="*/ 2111022 h 4397022"/>
              <a:gd name="connsiteX13" fmla="*/ 3836988 w 11698287"/>
              <a:gd name="connsiteY13" fmla="*/ 2168172 h 4397022"/>
              <a:gd name="connsiteX14" fmla="*/ 3944938 w 11698287"/>
              <a:gd name="connsiteY14" fmla="*/ 2815872 h 4397022"/>
              <a:gd name="connsiteX15" fmla="*/ 3938588 w 11698287"/>
              <a:gd name="connsiteY15" fmla="*/ 2955572 h 4397022"/>
              <a:gd name="connsiteX16" fmla="*/ 3792538 w 11698287"/>
              <a:gd name="connsiteY16" fmla="*/ 3025422 h 4397022"/>
              <a:gd name="connsiteX17" fmla="*/ 3767138 w 11698287"/>
              <a:gd name="connsiteY17" fmla="*/ 2993672 h 4397022"/>
              <a:gd name="connsiteX18" fmla="*/ 3627438 w 11698287"/>
              <a:gd name="connsiteY18" fmla="*/ 2949222 h 4397022"/>
              <a:gd name="connsiteX19" fmla="*/ 3544888 w 11698287"/>
              <a:gd name="connsiteY19" fmla="*/ 2803172 h 4397022"/>
              <a:gd name="connsiteX20" fmla="*/ 3551238 w 11698287"/>
              <a:gd name="connsiteY20" fmla="*/ 2758722 h 4397022"/>
              <a:gd name="connsiteX21" fmla="*/ 3551238 w 11698287"/>
              <a:gd name="connsiteY21" fmla="*/ 2669822 h 4397022"/>
              <a:gd name="connsiteX22" fmla="*/ 3563938 w 11698287"/>
              <a:gd name="connsiteY22" fmla="*/ 2530122 h 4397022"/>
              <a:gd name="connsiteX23" fmla="*/ 3614738 w 11698287"/>
              <a:gd name="connsiteY23" fmla="*/ 2384072 h 4397022"/>
              <a:gd name="connsiteX24" fmla="*/ 3729038 w 11698287"/>
              <a:gd name="connsiteY24" fmla="*/ 1996722 h 4397022"/>
              <a:gd name="connsiteX25" fmla="*/ 3748088 w 11698287"/>
              <a:gd name="connsiteY25" fmla="*/ 1996722 h 4397022"/>
              <a:gd name="connsiteX26" fmla="*/ 11558587 w 11698287"/>
              <a:gd name="connsiteY26" fmla="*/ 2276122 h 4397022"/>
              <a:gd name="connsiteX27" fmla="*/ 11514137 w 11698287"/>
              <a:gd name="connsiteY27" fmla="*/ 2320572 h 4397022"/>
              <a:gd name="connsiteX28" fmla="*/ 11431587 w 11698287"/>
              <a:gd name="connsiteY28" fmla="*/ 1945922 h 4397022"/>
              <a:gd name="connsiteX29" fmla="*/ 11558587 w 11698287"/>
              <a:gd name="connsiteY29" fmla="*/ 2276122 h 4397022"/>
              <a:gd name="connsiteX30" fmla="*/ 9532937 w 11698287"/>
              <a:gd name="connsiteY30" fmla="*/ 2066572 h 4397022"/>
              <a:gd name="connsiteX31" fmla="*/ 9520237 w 11698287"/>
              <a:gd name="connsiteY31" fmla="*/ 1964972 h 4397022"/>
              <a:gd name="connsiteX32" fmla="*/ 9532937 w 11698287"/>
              <a:gd name="connsiteY32" fmla="*/ 1876072 h 4397022"/>
              <a:gd name="connsiteX33" fmla="*/ 9532937 w 11698287"/>
              <a:gd name="connsiteY33" fmla="*/ 2066572 h 4397022"/>
              <a:gd name="connsiteX34" fmla="*/ 10383837 w 11698287"/>
              <a:gd name="connsiteY34" fmla="*/ 1964972 h 4397022"/>
              <a:gd name="connsiteX35" fmla="*/ 10352087 w 11698287"/>
              <a:gd name="connsiteY35" fmla="*/ 2111022 h 4397022"/>
              <a:gd name="connsiteX36" fmla="*/ 10358437 w 11698287"/>
              <a:gd name="connsiteY36" fmla="*/ 1863372 h 4397022"/>
              <a:gd name="connsiteX37" fmla="*/ 10383837 w 11698287"/>
              <a:gd name="connsiteY37" fmla="*/ 1964972 h 4397022"/>
              <a:gd name="connsiteX38" fmla="*/ 8542337 w 11698287"/>
              <a:gd name="connsiteY38" fmla="*/ 1285522 h 4397022"/>
              <a:gd name="connsiteX39" fmla="*/ 8637587 w 11698287"/>
              <a:gd name="connsiteY39" fmla="*/ 1222022 h 4397022"/>
              <a:gd name="connsiteX40" fmla="*/ 8637587 w 11698287"/>
              <a:gd name="connsiteY40" fmla="*/ 1285522 h 4397022"/>
              <a:gd name="connsiteX41" fmla="*/ 8580437 w 11698287"/>
              <a:gd name="connsiteY41" fmla="*/ 1431572 h 4397022"/>
              <a:gd name="connsiteX42" fmla="*/ 8402637 w 11698287"/>
              <a:gd name="connsiteY42" fmla="*/ 1437922 h 4397022"/>
              <a:gd name="connsiteX43" fmla="*/ 8415337 w 11698287"/>
              <a:gd name="connsiteY43" fmla="*/ 1361722 h 4397022"/>
              <a:gd name="connsiteX44" fmla="*/ 8497887 w 11698287"/>
              <a:gd name="connsiteY44" fmla="*/ 1209322 h 4397022"/>
              <a:gd name="connsiteX45" fmla="*/ 8542337 w 11698287"/>
              <a:gd name="connsiteY45" fmla="*/ 1285522 h 4397022"/>
              <a:gd name="connsiteX46" fmla="*/ 1449388 w 11698287"/>
              <a:gd name="connsiteY46" fmla="*/ 1209322 h 4397022"/>
              <a:gd name="connsiteX47" fmla="*/ 1468438 w 11698287"/>
              <a:gd name="connsiteY47" fmla="*/ 1253772 h 4397022"/>
              <a:gd name="connsiteX48" fmla="*/ 1398588 w 11698287"/>
              <a:gd name="connsiteY48" fmla="*/ 1437922 h 4397022"/>
              <a:gd name="connsiteX49" fmla="*/ 1373188 w 11698287"/>
              <a:gd name="connsiteY49" fmla="*/ 1437922 h 4397022"/>
              <a:gd name="connsiteX50" fmla="*/ 1373188 w 11698287"/>
              <a:gd name="connsiteY50" fmla="*/ 1342672 h 4397022"/>
              <a:gd name="connsiteX51" fmla="*/ 1417638 w 11698287"/>
              <a:gd name="connsiteY51" fmla="*/ 1190272 h 4397022"/>
              <a:gd name="connsiteX52" fmla="*/ 1449388 w 11698287"/>
              <a:gd name="connsiteY52" fmla="*/ 1209322 h 4397022"/>
              <a:gd name="connsiteX53" fmla="*/ 8694737 w 11698287"/>
              <a:gd name="connsiteY53" fmla="*/ 1177572 h 4397022"/>
              <a:gd name="connsiteX54" fmla="*/ 8656637 w 11698287"/>
              <a:gd name="connsiteY54" fmla="*/ 1260122 h 4397022"/>
              <a:gd name="connsiteX55" fmla="*/ 8656637 w 11698287"/>
              <a:gd name="connsiteY55" fmla="*/ 1183922 h 4397022"/>
              <a:gd name="connsiteX56" fmla="*/ 8688387 w 11698287"/>
              <a:gd name="connsiteY56" fmla="*/ 1126772 h 4397022"/>
              <a:gd name="connsiteX57" fmla="*/ 8694737 w 11698287"/>
              <a:gd name="connsiteY57" fmla="*/ 1177572 h 4397022"/>
              <a:gd name="connsiteX58" fmla="*/ 477838 w 11698287"/>
              <a:gd name="connsiteY58" fmla="*/ 1272822 h 4397022"/>
              <a:gd name="connsiteX59" fmla="*/ 465138 w 11698287"/>
              <a:gd name="connsiteY59" fmla="*/ 1342672 h 4397022"/>
              <a:gd name="connsiteX60" fmla="*/ 388938 w 11698287"/>
              <a:gd name="connsiteY60" fmla="*/ 1298222 h 4397022"/>
              <a:gd name="connsiteX61" fmla="*/ 369888 w 11698287"/>
              <a:gd name="connsiteY61" fmla="*/ 1241072 h 4397022"/>
              <a:gd name="connsiteX62" fmla="*/ 344488 w 11698287"/>
              <a:gd name="connsiteY62" fmla="*/ 1202972 h 4397022"/>
              <a:gd name="connsiteX63" fmla="*/ 388938 w 11698287"/>
              <a:gd name="connsiteY63" fmla="*/ 1101372 h 4397022"/>
              <a:gd name="connsiteX64" fmla="*/ 477838 w 11698287"/>
              <a:gd name="connsiteY64" fmla="*/ 1272822 h 4397022"/>
              <a:gd name="connsiteX65" fmla="*/ 11317287 w 11698287"/>
              <a:gd name="connsiteY65" fmla="*/ 1317272 h 4397022"/>
              <a:gd name="connsiteX66" fmla="*/ 11279187 w 11698287"/>
              <a:gd name="connsiteY66" fmla="*/ 1241072 h 4397022"/>
              <a:gd name="connsiteX67" fmla="*/ 11298237 w 11698287"/>
              <a:gd name="connsiteY67" fmla="*/ 1095022 h 4397022"/>
              <a:gd name="connsiteX68" fmla="*/ 11317287 w 11698287"/>
              <a:gd name="connsiteY68" fmla="*/ 1317272 h 4397022"/>
              <a:gd name="connsiteX69" fmla="*/ 10174287 w 11698287"/>
              <a:gd name="connsiteY69" fmla="*/ 1107722 h 4397022"/>
              <a:gd name="connsiteX70" fmla="*/ 10339387 w 11698287"/>
              <a:gd name="connsiteY70" fmla="*/ 1177572 h 4397022"/>
              <a:gd name="connsiteX71" fmla="*/ 10498137 w 11698287"/>
              <a:gd name="connsiteY71" fmla="*/ 1253772 h 4397022"/>
              <a:gd name="connsiteX72" fmla="*/ 10510837 w 11698287"/>
              <a:gd name="connsiteY72" fmla="*/ 1393472 h 4397022"/>
              <a:gd name="connsiteX73" fmla="*/ 10542587 w 11698287"/>
              <a:gd name="connsiteY73" fmla="*/ 1634772 h 4397022"/>
              <a:gd name="connsiteX74" fmla="*/ 10618787 w 11698287"/>
              <a:gd name="connsiteY74" fmla="*/ 1907822 h 4397022"/>
              <a:gd name="connsiteX75" fmla="*/ 10466387 w 11698287"/>
              <a:gd name="connsiteY75" fmla="*/ 2365022 h 4397022"/>
              <a:gd name="connsiteX76" fmla="*/ 10421937 w 11698287"/>
              <a:gd name="connsiteY76" fmla="*/ 2403122 h 4397022"/>
              <a:gd name="connsiteX77" fmla="*/ 10472737 w 11698287"/>
              <a:gd name="connsiteY77" fmla="*/ 2625372 h 4397022"/>
              <a:gd name="connsiteX78" fmla="*/ 10472737 w 11698287"/>
              <a:gd name="connsiteY78" fmla="*/ 2663472 h 4397022"/>
              <a:gd name="connsiteX79" fmla="*/ 10364787 w 11698287"/>
              <a:gd name="connsiteY79" fmla="*/ 2663472 h 4397022"/>
              <a:gd name="connsiteX80" fmla="*/ 10333037 w 11698287"/>
              <a:gd name="connsiteY80" fmla="*/ 3444522 h 4397022"/>
              <a:gd name="connsiteX81" fmla="*/ 10225087 w 11698287"/>
              <a:gd name="connsiteY81" fmla="*/ 4130322 h 4397022"/>
              <a:gd name="connsiteX82" fmla="*/ 10269537 w 11698287"/>
              <a:gd name="connsiteY82" fmla="*/ 4250972 h 4397022"/>
              <a:gd name="connsiteX83" fmla="*/ 10199687 w 11698287"/>
              <a:gd name="connsiteY83" fmla="*/ 4308122 h 4397022"/>
              <a:gd name="connsiteX84" fmla="*/ 10034587 w 11698287"/>
              <a:gd name="connsiteY84" fmla="*/ 4231922 h 4397022"/>
              <a:gd name="connsiteX85" fmla="*/ 10028237 w 11698287"/>
              <a:gd name="connsiteY85" fmla="*/ 4187472 h 4397022"/>
              <a:gd name="connsiteX86" fmla="*/ 10040937 w 11698287"/>
              <a:gd name="connsiteY86" fmla="*/ 4143022 h 4397022"/>
              <a:gd name="connsiteX87" fmla="*/ 10015537 w 11698287"/>
              <a:gd name="connsiteY87" fmla="*/ 4066822 h 4397022"/>
              <a:gd name="connsiteX88" fmla="*/ 10009187 w 11698287"/>
              <a:gd name="connsiteY88" fmla="*/ 3939822 h 4397022"/>
              <a:gd name="connsiteX89" fmla="*/ 10053637 w 11698287"/>
              <a:gd name="connsiteY89" fmla="*/ 3660422 h 4397022"/>
              <a:gd name="connsiteX90" fmla="*/ 10053637 w 11698287"/>
              <a:gd name="connsiteY90" fmla="*/ 3107972 h 4397022"/>
              <a:gd name="connsiteX91" fmla="*/ 10028237 w 11698287"/>
              <a:gd name="connsiteY91" fmla="*/ 2898422 h 4397022"/>
              <a:gd name="connsiteX92" fmla="*/ 9952037 w 11698287"/>
              <a:gd name="connsiteY92" fmla="*/ 2625372 h 4397022"/>
              <a:gd name="connsiteX93" fmla="*/ 9793287 w 11698287"/>
              <a:gd name="connsiteY93" fmla="*/ 3298472 h 4397022"/>
              <a:gd name="connsiteX94" fmla="*/ 9647237 w 11698287"/>
              <a:gd name="connsiteY94" fmla="*/ 3882672 h 4397022"/>
              <a:gd name="connsiteX95" fmla="*/ 9628187 w 11698287"/>
              <a:gd name="connsiteY95" fmla="*/ 3939822 h 4397022"/>
              <a:gd name="connsiteX96" fmla="*/ 9653587 w 11698287"/>
              <a:gd name="connsiteY96" fmla="*/ 4016022 h 4397022"/>
              <a:gd name="connsiteX97" fmla="*/ 9590087 w 11698287"/>
              <a:gd name="connsiteY97" fmla="*/ 4149372 h 4397022"/>
              <a:gd name="connsiteX98" fmla="*/ 9596437 w 11698287"/>
              <a:gd name="connsiteY98" fmla="*/ 4193822 h 4397022"/>
              <a:gd name="connsiteX99" fmla="*/ 9583737 w 11698287"/>
              <a:gd name="connsiteY99" fmla="*/ 4238272 h 4397022"/>
              <a:gd name="connsiteX100" fmla="*/ 9405937 w 11698287"/>
              <a:gd name="connsiteY100" fmla="*/ 4301772 h 4397022"/>
              <a:gd name="connsiteX101" fmla="*/ 9329737 w 11698287"/>
              <a:gd name="connsiteY101" fmla="*/ 4263672 h 4397022"/>
              <a:gd name="connsiteX102" fmla="*/ 9418637 w 11698287"/>
              <a:gd name="connsiteY102" fmla="*/ 4149372 h 4397022"/>
              <a:gd name="connsiteX103" fmla="*/ 9374187 w 11698287"/>
              <a:gd name="connsiteY103" fmla="*/ 3933472 h 4397022"/>
              <a:gd name="connsiteX104" fmla="*/ 9444037 w 11698287"/>
              <a:gd name="connsiteY104" fmla="*/ 3254022 h 4397022"/>
              <a:gd name="connsiteX105" fmla="*/ 9488487 w 11698287"/>
              <a:gd name="connsiteY105" fmla="*/ 2650772 h 4397022"/>
              <a:gd name="connsiteX106" fmla="*/ 9431337 w 11698287"/>
              <a:gd name="connsiteY106" fmla="*/ 2638072 h 4397022"/>
              <a:gd name="connsiteX107" fmla="*/ 9336087 w 11698287"/>
              <a:gd name="connsiteY107" fmla="*/ 2542822 h 4397022"/>
              <a:gd name="connsiteX108" fmla="*/ 9463087 w 11698287"/>
              <a:gd name="connsiteY108" fmla="*/ 2377722 h 4397022"/>
              <a:gd name="connsiteX109" fmla="*/ 9431337 w 11698287"/>
              <a:gd name="connsiteY109" fmla="*/ 2333272 h 4397022"/>
              <a:gd name="connsiteX110" fmla="*/ 9399587 w 11698287"/>
              <a:gd name="connsiteY110" fmla="*/ 2345972 h 4397022"/>
              <a:gd name="connsiteX111" fmla="*/ 9367837 w 11698287"/>
              <a:gd name="connsiteY111" fmla="*/ 2333272 h 4397022"/>
              <a:gd name="connsiteX112" fmla="*/ 9367837 w 11698287"/>
              <a:gd name="connsiteY112" fmla="*/ 2269772 h 4397022"/>
              <a:gd name="connsiteX113" fmla="*/ 9342437 w 11698287"/>
              <a:gd name="connsiteY113" fmla="*/ 2136422 h 4397022"/>
              <a:gd name="connsiteX114" fmla="*/ 9297987 w 11698287"/>
              <a:gd name="connsiteY114" fmla="*/ 1996722 h 4397022"/>
              <a:gd name="connsiteX115" fmla="*/ 9310687 w 11698287"/>
              <a:gd name="connsiteY115" fmla="*/ 1945922 h 4397022"/>
              <a:gd name="connsiteX116" fmla="*/ 9291637 w 11698287"/>
              <a:gd name="connsiteY116" fmla="*/ 1907822 h 4397022"/>
              <a:gd name="connsiteX117" fmla="*/ 9310687 w 11698287"/>
              <a:gd name="connsiteY117" fmla="*/ 1857022 h 4397022"/>
              <a:gd name="connsiteX118" fmla="*/ 9329737 w 11698287"/>
              <a:gd name="connsiteY118" fmla="*/ 1780822 h 4397022"/>
              <a:gd name="connsiteX119" fmla="*/ 9329737 w 11698287"/>
              <a:gd name="connsiteY119" fmla="*/ 1749072 h 4397022"/>
              <a:gd name="connsiteX120" fmla="*/ 9418637 w 11698287"/>
              <a:gd name="connsiteY120" fmla="*/ 1285522 h 4397022"/>
              <a:gd name="connsiteX121" fmla="*/ 9424987 w 11698287"/>
              <a:gd name="connsiteY121" fmla="*/ 1234722 h 4397022"/>
              <a:gd name="connsiteX122" fmla="*/ 9564687 w 11698287"/>
              <a:gd name="connsiteY122" fmla="*/ 1164872 h 4397022"/>
              <a:gd name="connsiteX123" fmla="*/ 9799637 w 11698287"/>
              <a:gd name="connsiteY123" fmla="*/ 1082322 h 4397022"/>
              <a:gd name="connsiteX124" fmla="*/ 9786937 w 11698287"/>
              <a:gd name="connsiteY124" fmla="*/ 1717322 h 4397022"/>
              <a:gd name="connsiteX125" fmla="*/ 9672637 w 11698287"/>
              <a:gd name="connsiteY125" fmla="*/ 2060222 h 4397022"/>
              <a:gd name="connsiteX126" fmla="*/ 9863137 w 11698287"/>
              <a:gd name="connsiteY126" fmla="*/ 2098322 h 4397022"/>
              <a:gd name="connsiteX127" fmla="*/ 9850437 w 11698287"/>
              <a:gd name="connsiteY127" fmla="*/ 2136422 h 4397022"/>
              <a:gd name="connsiteX128" fmla="*/ 9869487 w 11698287"/>
              <a:gd name="connsiteY128" fmla="*/ 2187222 h 4397022"/>
              <a:gd name="connsiteX129" fmla="*/ 10002837 w 11698287"/>
              <a:gd name="connsiteY129" fmla="*/ 2187222 h 4397022"/>
              <a:gd name="connsiteX130" fmla="*/ 10028237 w 11698287"/>
              <a:gd name="connsiteY130" fmla="*/ 2136422 h 4397022"/>
              <a:gd name="connsiteX131" fmla="*/ 10015537 w 11698287"/>
              <a:gd name="connsiteY131" fmla="*/ 2098322 h 4397022"/>
              <a:gd name="connsiteX132" fmla="*/ 10148887 w 11698287"/>
              <a:gd name="connsiteY132" fmla="*/ 2098322 h 4397022"/>
              <a:gd name="connsiteX133" fmla="*/ 10225087 w 11698287"/>
              <a:gd name="connsiteY133" fmla="*/ 2085622 h 4397022"/>
              <a:gd name="connsiteX134" fmla="*/ 10098087 w 11698287"/>
              <a:gd name="connsiteY134" fmla="*/ 1641122 h 4397022"/>
              <a:gd name="connsiteX135" fmla="*/ 10098087 w 11698287"/>
              <a:gd name="connsiteY135" fmla="*/ 1488722 h 4397022"/>
              <a:gd name="connsiteX136" fmla="*/ 10117137 w 11698287"/>
              <a:gd name="connsiteY136" fmla="*/ 1349022 h 4397022"/>
              <a:gd name="connsiteX137" fmla="*/ 10104437 w 11698287"/>
              <a:gd name="connsiteY137" fmla="*/ 1063272 h 4397022"/>
              <a:gd name="connsiteX138" fmla="*/ 10174287 w 11698287"/>
              <a:gd name="connsiteY138" fmla="*/ 1107722 h 4397022"/>
              <a:gd name="connsiteX139" fmla="*/ 10841037 w 11698287"/>
              <a:gd name="connsiteY139" fmla="*/ 961672 h 4397022"/>
              <a:gd name="connsiteX140" fmla="*/ 10828337 w 11698287"/>
              <a:gd name="connsiteY140" fmla="*/ 1037872 h 4397022"/>
              <a:gd name="connsiteX141" fmla="*/ 10879137 w 11698287"/>
              <a:gd name="connsiteY141" fmla="*/ 1196622 h 4397022"/>
              <a:gd name="connsiteX142" fmla="*/ 10764837 w 11698287"/>
              <a:gd name="connsiteY142" fmla="*/ 1672872 h 4397022"/>
              <a:gd name="connsiteX143" fmla="*/ 10752137 w 11698287"/>
              <a:gd name="connsiteY143" fmla="*/ 1577622 h 4397022"/>
              <a:gd name="connsiteX144" fmla="*/ 10758487 w 11698287"/>
              <a:gd name="connsiteY144" fmla="*/ 1571272 h 4397022"/>
              <a:gd name="connsiteX145" fmla="*/ 10821987 w 11698287"/>
              <a:gd name="connsiteY145" fmla="*/ 942622 h 4397022"/>
              <a:gd name="connsiteX146" fmla="*/ 10841037 w 11698287"/>
              <a:gd name="connsiteY146" fmla="*/ 961672 h 4397022"/>
              <a:gd name="connsiteX147" fmla="*/ 5272088 w 11698287"/>
              <a:gd name="connsiteY147" fmla="*/ 796572 h 4397022"/>
              <a:gd name="connsiteX148" fmla="*/ 5202238 w 11698287"/>
              <a:gd name="connsiteY148" fmla="*/ 1075972 h 4397022"/>
              <a:gd name="connsiteX149" fmla="*/ 5259388 w 11698287"/>
              <a:gd name="connsiteY149" fmla="*/ 1164872 h 4397022"/>
              <a:gd name="connsiteX150" fmla="*/ 5341938 w 11698287"/>
              <a:gd name="connsiteY150" fmla="*/ 1190272 h 4397022"/>
              <a:gd name="connsiteX151" fmla="*/ 5526088 w 11698287"/>
              <a:gd name="connsiteY151" fmla="*/ 1291872 h 4397022"/>
              <a:gd name="connsiteX152" fmla="*/ 5570538 w 11698287"/>
              <a:gd name="connsiteY152" fmla="*/ 1501422 h 4397022"/>
              <a:gd name="connsiteX153" fmla="*/ 5659438 w 11698287"/>
              <a:gd name="connsiteY153" fmla="*/ 1406172 h 4397022"/>
              <a:gd name="connsiteX154" fmla="*/ 5608638 w 11698287"/>
              <a:gd name="connsiteY154" fmla="*/ 1323622 h 4397022"/>
              <a:gd name="connsiteX155" fmla="*/ 5589588 w 11698287"/>
              <a:gd name="connsiteY155" fmla="*/ 1202972 h 4397022"/>
              <a:gd name="connsiteX156" fmla="*/ 5780088 w 11698287"/>
              <a:gd name="connsiteY156" fmla="*/ 974372 h 4397022"/>
              <a:gd name="connsiteX157" fmla="*/ 5945188 w 11698287"/>
              <a:gd name="connsiteY157" fmla="*/ 1133122 h 4397022"/>
              <a:gd name="connsiteX158" fmla="*/ 5957888 w 11698287"/>
              <a:gd name="connsiteY158" fmla="*/ 1183922 h 4397022"/>
              <a:gd name="connsiteX159" fmla="*/ 5932488 w 11698287"/>
              <a:gd name="connsiteY159" fmla="*/ 1310922 h 4397022"/>
              <a:gd name="connsiteX160" fmla="*/ 5868988 w 11698287"/>
              <a:gd name="connsiteY160" fmla="*/ 1418872 h 4397022"/>
              <a:gd name="connsiteX161" fmla="*/ 6008688 w 11698287"/>
              <a:gd name="connsiteY161" fmla="*/ 1514122 h 4397022"/>
              <a:gd name="connsiteX162" fmla="*/ 6326188 w 11698287"/>
              <a:gd name="connsiteY162" fmla="*/ 1260122 h 4397022"/>
              <a:gd name="connsiteX163" fmla="*/ 6256338 w 11698287"/>
              <a:gd name="connsiteY163" fmla="*/ 1114072 h 4397022"/>
              <a:gd name="connsiteX164" fmla="*/ 6256338 w 11698287"/>
              <a:gd name="connsiteY164" fmla="*/ 999772 h 4397022"/>
              <a:gd name="connsiteX165" fmla="*/ 6408738 w 11698287"/>
              <a:gd name="connsiteY165" fmla="*/ 860072 h 4397022"/>
              <a:gd name="connsiteX166" fmla="*/ 6503988 w 11698287"/>
              <a:gd name="connsiteY166" fmla="*/ 879122 h 4397022"/>
              <a:gd name="connsiteX167" fmla="*/ 6573838 w 11698287"/>
              <a:gd name="connsiteY167" fmla="*/ 1114072 h 4397022"/>
              <a:gd name="connsiteX168" fmla="*/ 6523038 w 11698287"/>
              <a:gd name="connsiteY168" fmla="*/ 1266472 h 4397022"/>
              <a:gd name="connsiteX169" fmla="*/ 6548438 w 11698287"/>
              <a:gd name="connsiteY169" fmla="*/ 1336322 h 4397022"/>
              <a:gd name="connsiteX170" fmla="*/ 6821488 w 11698287"/>
              <a:gd name="connsiteY170" fmla="*/ 1456972 h 4397022"/>
              <a:gd name="connsiteX171" fmla="*/ 6891338 w 11698287"/>
              <a:gd name="connsiteY171" fmla="*/ 1393472 h 4397022"/>
              <a:gd name="connsiteX172" fmla="*/ 7177088 w 11698287"/>
              <a:gd name="connsiteY172" fmla="*/ 1215672 h 4397022"/>
              <a:gd name="connsiteX173" fmla="*/ 7126288 w 11698287"/>
              <a:gd name="connsiteY173" fmla="*/ 1056922 h 4397022"/>
              <a:gd name="connsiteX174" fmla="*/ 7126288 w 11698287"/>
              <a:gd name="connsiteY174" fmla="*/ 929922 h 4397022"/>
              <a:gd name="connsiteX175" fmla="*/ 7265988 w 11698287"/>
              <a:gd name="connsiteY175" fmla="*/ 777522 h 4397022"/>
              <a:gd name="connsiteX176" fmla="*/ 7443788 w 11698287"/>
              <a:gd name="connsiteY176" fmla="*/ 968022 h 4397022"/>
              <a:gd name="connsiteX177" fmla="*/ 7462838 w 11698287"/>
              <a:gd name="connsiteY177" fmla="*/ 1006122 h 4397022"/>
              <a:gd name="connsiteX178" fmla="*/ 7412038 w 11698287"/>
              <a:gd name="connsiteY178" fmla="*/ 1196622 h 4397022"/>
              <a:gd name="connsiteX179" fmla="*/ 7418388 w 11698287"/>
              <a:gd name="connsiteY179" fmla="*/ 1272822 h 4397022"/>
              <a:gd name="connsiteX180" fmla="*/ 7761288 w 11698287"/>
              <a:gd name="connsiteY180" fmla="*/ 1463322 h 4397022"/>
              <a:gd name="connsiteX181" fmla="*/ 7793038 w 11698287"/>
              <a:gd name="connsiteY181" fmla="*/ 1780822 h 4397022"/>
              <a:gd name="connsiteX182" fmla="*/ 7812088 w 11698287"/>
              <a:gd name="connsiteY182" fmla="*/ 2561872 h 4397022"/>
              <a:gd name="connsiteX183" fmla="*/ 7716838 w 11698287"/>
              <a:gd name="connsiteY183" fmla="*/ 2739672 h 4397022"/>
              <a:gd name="connsiteX184" fmla="*/ 7634288 w 11698287"/>
              <a:gd name="connsiteY184" fmla="*/ 2739672 h 4397022"/>
              <a:gd name="connsiteX185" fmla="*/ 7526338 w 11698287"/>
              <a:gd name="connsiteY185" fmla="*/ 3241322 h 4397022"/>
              <a:gd name="connsiteX186" fmla="*/ 7551738 w 11698287"/>
              <a:gd name="connsiteY186" fmla="*/ 3800122 h 4397022"/>
              <a:gd name="connsiteX187" fmla="*/ 7507288 w 11698287"/>
              <a:gd name="connsiteY187" fmla="*/ 3863622 h 4397022"/>
              <a:gd name="connsiteX188" fmla="*/ 7583488 w 11698287"/>
              <a:gd name="connsiteY188" fmla="*/ 4098572 h 4397022"/>
              <a:gd name="connsiteX189" fmla="*/ 7494588 w 11698287"/>
              <a:gd name="connsiteY189" fmla="*/ 4111272 h 4397022"/>
              <a:gd name="connsiteX190" fmla="*/ 7405688 w 11698287"/>
              <a:gd name="connsiteY190" fmla="*/ 4085872 h 4397022"/>
              <a:gd name="connsiteX191" fmla="*/ 7373938 w 11698287"/>
              <a:gd name="connsiteY191" fmla="*/ 3996972 h 4397022"/>
              <a:gd name="connsiteX192" fmla="*/ 7335838 w 11698287"/>
              <a:gd name="connsiteY192" fmla="*/ 3965222 h 4397022"/>
              <a:gd name="connsiteX193" fmla="*/ 7310438 w 11698287"/>
              <a:gd name="connsiteY193" fmla="*/ 3901722 h 4397022"/>
              <a:gd name="connsiteX194" fmla="*/ 7278688 w 11698287"/>
              <a:gd name="connsiteY194" fmla="*/ 3850922 h 4397022"/>
              <a:gd name="connsiteX195" fmla="*/ 7323138 w 11698287"/>
              <a:gd name="connsiteY195" fmla="*/ 3781072 h 4397022"/>
              <a:gd name="connsiteX196" fmla="*/ 7329488 w 11698287"/>
              <a:gd name="connsiteY196" fmla="*/ 3762022 h 4397022"/>
              <a:gd name="connsiteX197" fmla="*/ 7304088 w 11698287"/>
              <a:gd name="connsiteY197" fmla="*/ 3635022 h 4397022"/>
              <a:gd name="connsiteX198" fmla="*/ 7316788 w 11698287"/>
              <a:gd name="connsiteY198" fmla="*/ 3336572 h 4397022"/>
              <a:gd name="connsiteX199" fmla="*/ 7297738 w 11698287"/>
              <a:gd name="connsiteY199" fmla="*/ 3114322 h 4397022"/>
              <a:gd name="connsiteX200" fmla="*/ 7227888 w 11698287"/>
              <a:gd name="connsiteY200" fmla="*/ 3006372 h 4397022"/>
              <a:gd name="connsiteX201" fmla="*/ 7202488 w 11698287"/>
              <a:gd name="connsiteY201" fmla="*/ 3184172 h 4397022"/>
              <a:gd name="connsiteX202" fmla="*/ 7215188 w 11698287"/>
              <a:gd name="connsiteY202" fmla="*/ 3546122 h 4397022"/>
              <a:gd name="connsiteX203" fmla="*/ 7208838 w 11698287"/>
              <a:gd name="connsiteY203" fmla="*/ 3596922 h 4397022"/>
              <a:gd name="connsiteX204" fmla="*/ 7215188 w 11698287"/>
              <a:gd name="connsiteY204" fmla="*/ 3666772 h 4397022"/>
              <a:gd name="connsiteX205" fmla="*/ 7246938 w 11698287"/>
              <a:gd name="connsiteY205" fmla="*/ 3736622 h 4397022"/>
              <a:gd name="connsiteX206" fmla="*/ 7208838 w 11698287"/>
              <a:gd name="connsiteY206" fmla="*/ 3850922 h 4397022"/>
              <a:gd name="connsiteX207" fmla="*/ 7215188 w 11698287"/>
              <a:gd name="connsiteY207" fmla="*/ 3920772 h 4397022"/>
              <a:gd name="connsiteX208" fmla="*/ 7100888 w 11698287"/>
              <a:gd name="connsiteY208" fmla="*/ 3984272 h 4397022"/>
              <a:gd name="connsiteX209" fmla="*/ 6904038 w 11698287"/>
              <a:gd name="connsiteY209" fmla="*/ 4085872 h 4397022"/>
              <a:gd name="connsiteX210" fmla="*/ 6815138 w 11698287"/>
              <a:gd name="connsiteY210" fmla="*/ 4054122 h 4397022"/>
              <a:gd name="connsiteX211" fmla="*/ 6973888 w 11698287"/>
              <a:gd name="connsiteY211" fmla="*/ 3882672 h 4397022"/>
              <a:gd name="connsiteX212" fmla="*/ 6967538 w 11698287"/>
              <a:gd name="connsiteY212" fmla="*/ 3768372 h 4397022"/>
              <a:gd name="connsiteX213" fmla="*/ 6961188 w 11698287"/>
              <a:gd name="connsiteY213" fmla="*/ 3736622 h 4397022"/>
              <a:gd name="connsiteX214" fmla="*/ 6967538 w 11698287"/>
              <a:gd name="connsiteY214" fmla="*/ 3692172 h 4397022"/>
              <a:gd name="connsiteX215" fmla="*/ 6999288 w 11698287"/>
              <a:gd name="connsiteY215" fmla="*/ 3349272 h 4397022"/>
              <a:gd name="connsiteX216" fmla="*/ 6910388 w 11698287"/>
              <a:gd name="connsiteY216" fmla="*/ 2898422 h 4397022"/>
              <a:gd name="connsiteX217" fmla="*/ 6846888 w 11698287"/>
              <a:gd name="connsiteY217" fmla="*/ 2650772 h 4397022"/>
              <a:gd name="connsiteX218" fmla="*/ 6821488 w 11698287"/>
              <a:gd name="connsiteY218" fmla="*/ 2688872 h 4397022"/>
              <a:gd name="connsiteX219" fmla="*/ 6840538 w 11698287"/>
              <a:gd name="connsiteY219" fmla="*/ 2784122 h 4397022"/>
              <a:gd name="connsiteX220" fmla="*/ 6745288 w 11698287"/>
              <a:gd name="connsiteY220" fmla="*/ 2739672 h 4397022"/>
              <a:gd name="connsiteX221" fmla="*/ 6662738 w 11698287"/>
              <a:gd name="connsiteY221" fmla="*/ 2803172 h 4397022"/>
              <a:gd name="connsiteX222" fmla="*/ 6624638 w 11698287"/>
              <a:gd name="connsiteY222" fmla="*/ 2961922 h 4397022"/>
              <a:gd name="connsiteX223" fmla="*/ 6535738 w 11698287"/>
              <a:gd name="connsiteY223" fmla="*/ 3673122 h 4397022"/>
              <a:gd name="connsiteX224" fmla="*/ 6542088 w 11698287"/>
              <a:gd name="connsiteY224" fmla="*/ 3736622 h 4397022"/>
              <a:gd name="connsiteX225" fmla="*/ 6554788 w 11698287"/>
              <a:gd name="connsiteY225" fmla="*/ 3825522 h 4397022"/>
              <a:gd name="connsiteX226" fmla="*/ 6624638 w 11698287"/>
              <a:gd name="connsiteY226" fmla="*/ 3946172 h 4397022"/>
              <a:gd name="connsiteX227" fmla="*/ 6573838 w 11698287"/>
              <a:gd name="connsiteY227" fmla="*/ 3971572 h 4397022"/>
              <a:gd name="connsiteX228" fmla="*/ 6440488 w 11698287"/>
              <a:gd name="connsiteY228" fmla="*/ 3908072 h 4397022"/>
              <a:gd name="connsiteX229" fmla="*/ 6427788 w 11698287"/>
              <a:gd name="connsiteY229" fmla="*/ 3876322 h 4397022"/>
              <a:gd name="connsiteX230" fmla="*/ 6376988 w 11698287"/>
              <a:gd name="connsiteY230" fmla="*/ 3831872 h 4397022"/>
              <a:gd name="connsiteX231" fmla="*/ 6357938 w 11698287"/>
              <a:gd name="connsiteY231" fmla="*/ 3723922 h 4397022"/>
              <a:gd name="connsiteX232" fmla="*/ 6396038 w 11698287"/>
              <a:gd name="connsiteY232" fmla="*/ 3609622 h 4397022"/>
              <a:gd name="connsiteX233" fmla="*/ 6408738 w 11698287"/>
              <a:gd name="connsiteY233" fmla="*/ 3565172 h 4397022"/>
              <a:gd name="connsiteX234" fmla="*/ 6415088 w 11698287"/>
              <a:gd name="connsiteY234" fmla="*/ 3266722 h 4397022"/>
              <a:gd name="connsiteX235" fmla="*/ 6389688 w 11698287"/>
              <a:gd name="connsiteY235" fmla="*/ 3133372 h 4397022"/>
              <a:gd name="connsiteX236" fmla="*/ 6370638 w 11698287"/>
              <a:gd name="connsiteY236" fmla="*/ 3158772 h 4397022"/>
              <a:gd name="connsiteX237" fmla="*/ 6288088 w 11698287"/>
              <a:gd name="connsiteY237" fmla="*/ 3692172 h 4397022"/>
              <a:gd name="connsiteX238" fmla="*/ 6313488 w 11698287"/>
              <a:gd name="connsiteY238" fmla="*/ 3933472 h 4397022"/>
              <a:gd name="connsiteX239" fmla="*/ 6300788 w 11698287"/>
              <a:gd name="connsiteY239" fmla="*/ 4016022 h 4397022"/>
              <a:gd name="connsiteX240" fmla="*/ 6402388 w 11698287"/>
              <a:gd name="connsiteY240" fmla="*/ 4168422 h 4397022"/>
              <a:gd name="connsiteX241" fmla="*/ 6338888 w 11698287"/>
              <a:gd name="connsiteY241" fmla="*/ 4219222 h 4397022"/>
              <a:gd name="connsiteX242" fmla="*/ 6237288 w 11698287"/>
              <a:gd name="connsiteY242" fmla="*/ 4174772 h 4397022"/>
              <a:gd name="connsiteX243" fmla="*/ 6173788 w 11698287"/>
              <a:gd name="connsiteY243" fmla="*/ 4111272 h 4397022"/>
              <a:gd name="connsiteX244" fmla="*/ 6065838 w 11698287"/>
              <a:gd name="connsiteY244" fmla="*/ 4079522 h 4397022"/>
              <a:gd name="connsiteX245" fmla="*/ 6053138 w 11698287"/>
              <a:gd name="connsiteY245" fmla="*/ 3939822 h 4397022"/>
              <a:gd name="connsiteX246" fmla="*/ 5907088 w 11698287"/>
              <a:gd name="connsiteY246" fmla="*/ 3965222 h 4397022"/>
              <a:gd name="connsiteX247" fmla="*/ 5862638 w 11698287"/>
              <a:gd name="connsiteY247" fmla="*/ 4047772 h 4397022"/>
              <a:gd name="connsiteX248" fmla="*/ 5824538 w 11698287"/>
              <a:gd name="connsiteY248" fmla="*/ 4085872 h 4397022"/>
              <a:gd name="connsiteX249" fmla="*/ 5786438 w 11698287"/>
              <a:gd name="connsiteY249" fmla="*/ 4187472 h 4397022"/>
              <a:gd name="connsiteX250" fmla="*/ 5729288 w 11698287"/>
              <a:gd name="connsiteY250" fmla="*/ 4219222 h 4397022"/>
              <a:gd name="connsiteX251" fmla="*/ 5646738 w 11698287"/>
              <a:gd name="connsiteY251" fmla="*/ 4155722 h 4397022"/>
              <a:gd name="connsiteX252" fmla="*/ 5697538 w 11698287"/>
              <a:gd name="connsiteY252" fmla="*/ 4035072 h 4397022"/>
              <a:gd name="connsiteX253" fmla="*/ 5697538 w 11698287"/>
              <a:gd name="connsiteY253" fmla="*/ 4009672 h 4397022"/>
              <a:gd name="connsiteX254" fmla="*/ 5703888 w 11698287"/>
              <a:gd name="connsiteY254" fmla="*/ 3977922 h 4397022"/>
              <a:gd name="connsiteX255" fmla="*/ 5672138 w 11698287"/>
              <a:gd name="connsiteY255" fmla="*/ 3749322 h 4397022"/>
              <a:gd name="connsiteX256" fmla="*/ 5621338 w 11698287"/>
              <a:gd name="connsiteY256" fmla="*/ 3387372 h 4397022"/>
              <a:gd name="connsiteX257" fmla="*/ 5532438 w 11698287"/>
              <a:gd name="connsiteY257" fmla="*/ 2930172 h 4397022"/>
              <a:gd name="connsiteX258" fmla="*/ 5487988 w 11698287"/>
              <a:gd name="connsiteY258" fmla="*/ 2841272 h 4397022"/>
              <a:gd name="connsiteX259" fmla="*/ 5462588 w 11698287"/>
              <a:gd name="connsiteY259" fmla="*/ 2841272 h 4397022"/>
              <a:gd name="connsiteX260" fmla="*/ 5443538 w 11698287"/>
              <a:gd name="connsiteY260" fmla="*/ 2993672 h 4397022"/>
              <a:gd name="connsiteX261" fmla="*/ 5430838 w 11698287"/>
              <a:gd name="connsiteY261" fmla="*/ 3539772 h 4397022"/>
              <a:gd name="connsiteX262" fmla="*/ 5392738 w 11698287"/>
              <a:gd name="connsiteY262" fmla="*/ 3736622 h 4397022"/>
              <a:gd name="connsiteX263" fmla="*/ 5424488 w 11698287"/>
              <a:gd name="connsiteY263" fmla="*/ 3819172 h 4397022"/>
              <a:gd name="connsiteX264" fmla="*/ 5424488 w 11698287"/>
              <a:gd name="connsiteY264" fmla="*/ 3882672 h 4397022"/>
              <a:gd name="connsiteX265" fmla="*/ 5570538 w 11698287"/>
              <a:gd name="connsiteY265" fmla="*/ 4054122 h 4397022"/>
              <a:gd name="connsiteX266" fmla="*/ 5475288 w 11698287"/>
              <a:gd name="connsiteY266" fmla="*/ 4098572 h 4397022"/>
              <a:gd name="connsiteX267" fmla="*/ 5310188 w 11698287"/>
              <a:gd name="connsiteY267" fmla="*/ 4003322 h 4397022"/>
              <a:gd name="connsiteX268" fmla="*/ 5278438 w 11698287"/>
              <a:gd name="connsiteY268" fmla="*/ 4003322 h 4397022"/>
              <a:gd name="connsiteX269" fmla="*/ 5233988 w 11698287"/>
              <a:gd name="connsiteY269" fmla="*/ 3977922 h 4397022"/>
              <a:gd name="connsiteX270" fmla="*/ 5202238 w 11698287"/>
              <a:gd name="connsiteY270" fmla="*/ 3863622 h 4397022"/>
              <a:gd name="connsiteX271" fmla="*/ 5227638 w 11698287"/>
              <a:gd name="connsiteY271" fmla="*/ 3762022 h 4397022"/>
              <a:gd name="connsiteX272" fmla="*/ 5227638 w 11698287"/>
              <a:gd name="connsiteY272" fmla="*/ 3635022 h 4397022"/>
              <a:gd name="connsiteX273" fmla="*/ 5214938 w 11698287"/>
              <a:gd name="connsiteY273" fmla="*/ 3615972 h 4397022"/>
              <a:gd name="connsiteX274" fmla="*/ 5214938 w 11698287"/>
              <a:gd name="connsiteY274" fmla="*/ 3228622 h 4397022"/>
              <a:gd name="connsiteX275" fmla="*/ 5183188 w 11698287"/>
              <a:gd name="connsiteY275" fmla="*/ 2803172 h 4397022"/>
              <a:gd name="connsiteX276" fmla="*/ 5170488 w 11698287"/>
              <a:gd name="connsiteY276" fmla="*/ 2790472 h 4397022"/>
              <a:gd name="connsiteX277" fmla="*/ 5062538 w 11698287"/>
              <a:gd name="connsiteY277" fmla="*/ 3584222 h 4397022"/>
              <a:gd name="connsiteX278" fmla="*/ 5106988 w 11698287"/>
              <a:gd name="connsiteY278" fmla="*/ 3762022 h 4397022"/>
              <a:gd name="connsiteX279" fmla="*/ 5126038 w 11698287"/>
              <a:gd name="connsiteY279" fmla="*/ 3895372 h 4397022"/>
              <a:gd name="connsiteX280" fmla="*/ 5106988 w 11698287"/>
              <a:gd name="connsiteY280" fmla="*/ 4035072 h 4397022"/>
              <a:gd name="connsiteX281" fmla="*/ 5132388 w 11698287"/>
              <a:gd name="connsiteY281" fmla="*/ 4149372 h 4397022"/>
              <a:gd name="connsiteX282" fmla="*/ 5037138 w 11698287"/>
              <a:gd name="connsiteY282" fmla="*/ 4212872 h 4397022"/>
              <a:gd name="connsiteX283" fmla="*/ 4941888 w 11698287"/>
              <a:gd name="connsiteY283" fmla="*/ 4123972 h 4397022"/>
              <a:gd name="connsiteX284" fmla="*/ 4954588 w 11698287"/>
              <a:gd name="connsiteY284" fmla="*/ 4009672 h 4397022"/>
              <a:gd name="connsiteX285" fmla="*/ 4916488 w 11698287"/>
              <a:gd name="connsiteY285" fmla="*/ 3952522 h 4397022"/>
              <a:gd name="connsiteX286" fmla="*/ 4884738 w 11698287"/>
              <a:gd name="connsiteY286" fmla="*/ 3704872 h 4397022"/>
              <a:gd name="connsiteX287" fmla="*/ 4865688 w 11698287"/>
              <a:gd name="connsiteY287" fmla="*/ 3031772 h 4397022"/>
              <a:gd name="connsiteX288" fmla="*/ 4814888 w 11698287"/>
              <a:gd name="connsiteY288" fmla="*/ 2765072 h 4397022"/>
              <a:gd name="connsiteX289" fmla="*/ 4764088 w 11698287"/>
              <a:gd name="connsiteY289" fmla="*/ 2720622 h 4397022"/>
              <a:gd name="connsiteX290" fmla="*/ 4668838 w 11698287"/>
              <a:gd name="connsiteY290" fmla="*/ 2542822 h 4397022"/>
              <a:gd name="connsiteX291" fmla="*/ 4649788 w 11698287"/>
              <a:gd name="connsiteY291" fmla="*/ 2250722 h 4397022"/>
              <a:gd name="connsiteX292" fmla="*/ 4643438 w 11698287"/>
              <a:gd name="connsiteY292" fmla="*/ 1393472 h 4397022"/>
              <a:gd name="connsiteX293" fmla="*/ 4656138 w 11698287"/>
              <a:gd name="connsiteY293" fmla="*/ 1291872 h 4397022"/>
              <a:gd name="connsiteX294" fmla="*/ 4668838 w 11698287"/>
              <a:gd name="connsiteY294" fmla="*/ 1260122 h 4397022"/>
              <a:gd name="connsiteX295" fmla="*/ 5005388 w 11698287"/>
              <a:gd name="connsiteY295" fmla="*/ 1044222 h 4397022"/>
              <a:gd name="connsiteX296" fmla="*/ 4916488 w 11698287"/>
              <a:gd name="connsiteY296" fmla="*/ 847372 h 4397022"/>
              <a:gd name="connsiteX297" fmla="*/ 4929188 w 11698287"/>
              <a:gd name="connsiteY297" fmla="*/ 815622 h 4397022"/>
              <a:gd name="connsiteX298" fmla="*/ 4929188 w 11698287"/>
              <a:gd name="connsiteY298" fmla="*/ 752122 h 4397022"/>
              <a:gd name="connsiteX299" fmla="*/ 5106988 w 11698287"/>
              <a:gd name="connsiteY299" fmla="*/ 606072 h 4397022"/>
              <a:gd name="connsiteX300" fmla="*/ 5272088 w 11698287"/>
              <a:gd name="connsiteY300" fmla="*/ 796572 h 4397022"/>
              <a:gd name="connsiteX301" fmla="*/ 725488 w 11698287"/>
              <a:gd name="connsiteY301" fmla="*/ 593372 h 4397022"/>
              <a:gd name="connsiteX302" fmla="*/ 782638 w 11698287"/>
              <a:gd name="connsiteY302" fmla="*/ 548922 h 4397022"/>
              <a:gd name="connsiteX303" fmla="*/ 922338 w 11698287"/>
              <a:gd name="connsiteY303" fmla="*/ 1050572 h 4397022"/>
              <a:gd name="connsiteX304" fmla="*/ 630238 w 11698287"/>
              <a:gd name="connsiteY304" fmla="*/ 1514122 h 4397022"/>
              <a:gd name="connsiteX305" fmla="*/ 750888 w 11698287"/>
              <a:gd name="connsiteY305" fmla="*/ 1603022 h 4397022"/>
              <a:gd name="connsiteX306" fmla="*/ 744538 w 11698287"/>
              <a:gd name="connsiteY306" fmla="*/ 1634772 h 4397022"/>
              <a:gd name="connsiteX307" fmla="*/ 630238 w 11698287"/>
              <a:gd name="connsiteY307" fmla="*/ 1780822 h 4397022"/>
              <a:gd name="connsiteX308" fmla="*/ 623888 w 11698287"/>
              <a:gd name="connsiteY308" fmla="*/ 1749072 h 4397022"/>
              <a:gd name="connsiteX309" fmla="*/ 592138 w 11698287"/>
              <a:gd name="connsiteY309" fmla="*/ 1749072 h 4397022"/>
              <a:gd name="connsiteX310" fmla="*/ 585788 w 11698287"/>
              <a:gd name="connsiteY310" fmla="*/ 1704622 h 4397022"/>
              <a:gd name="connsiteX311" fmla="*/ 573088 w 11698287"/>
              <a:gd name="connsiteY311" fmla="*/ 1736372 h 4397022"/>
              <a:gd name="connsiteX312" fmla="*/ 585788 w 11698287"/>
              <a:gd name="connsiteY312" fmla="*/ 1831622 h 4397022"/>
              <a:gd name="connsiteX313" fmla="*/ 623888 w 11698287"/>
              <a:gd name="connsiteY313" fmla="*/ 1844322 h 4397022"/>
              <a:gd name="connsiteX314" fmla="*/ 1106488 w 11698287"/>
              <a:gd name="connsiteY314" fmla="*/ 1914172 h 4397022"/>
              <a:gd name="connsiteX315" fmla="*/ 1119188 w 11698287"/>
              <a:gd name="connsiteY315" fmla="*/ 1907822 h 4397022"/>
              <a:gd name="connsiteX316" fmla="*/ 1068388 w 11698287"/>
              <a:gd name="connsiteY316" fmla="*/ 1837972 h 4397022"/>
              <a:gd name="connsiteX317" fmla="*/ 1042988 w 11698287"/>
              <a:gd name="connsiteY317" fmla="*/ 1577622 h 4397022"/>
              <a:gd name="connsiteX318" fmla="*/ 1049338 w 11698287"/>
              <a:gd name="connsiteY318" fmla="*/ 1291872 h 4397022"/>
              <a:gd name="connsiteX319" fmla="*/ 1030288 w 11698287"/>
              <a:gd name="connsiteY319" fmla="*/ 1056922 h 4397022"/>
              <a:gd name="connsiteX320" fmla="*/ 1004888 w 11698287"/>
              <a:gd name="connsiteY320" fmla="*/ 834672 h 4397022"/>
              <a:gd name="connsiteX321" fmla="*/ 1017588 w 11698287"/>
              <a:gd name="connsiteY321" fmla="*/ 764822 h 4397022"/>
              <a:gd name="connsiteX322" fmla="*/ 992188 w 11698287"/>
              <a:gd name="connsiteY322" fmla="*/ 694972 h 4397022"/>
              <a:gd name="connsiteX323" fmla="*/ 1055688 w 11698287"/>
              <a:gd name="connsiteY323" fmla="*/ 644172 h 4397022"/>
              <a:gd name="connsiteX324" fmla="*/ 1081088 w 11698287"/>
              <a:gd name="connsiteY324" fmla="*/ 669572 h 4397022"/>
              <a:gd name="connsiteX325" fmla="*/ 1081088 w 11698287"/>
              <a:gd name="connsiteY325" fmla="*/ 771172 h 4397022"/>
              <a:gd name="connsiteX326" fmla="*/ 1169988 w 11698287"/>
              <a:gd name="connsiteY326" fmla="*/ 1069622 h 4397022"/>
              <a:gd name="connsiteX327" fmla="*/ 1227138 w 11698287"/>
              <a:gd name="connsiteY327" fmla="*/ 1698272 h 4397022"/>
              <a:gd name="connsiteX328" fmla="*/ 1220788 w 11698287"/>
              <a:gd name="connsiteY328" fmla="*/ 1895122 h 4397022"/>
              <a:gd name="connsiteX329" fmla="*/ 1322388 w 11698287"/>
              <a:gd name="connsiteY329" fmla="*/ 1634772 h 4397022"/>
              <a:gd name="connsiteX330" fmla="*/ 1322388 w 11698287"/>
              <a:gd name="connsiteY330" fmla="*/ 1171222 h 4397022"/>
              <a:gd name="connsiteX331" fmla="*/ 1150938 w 11698287"/>
              <a:gd name="connsiteY331" fmla="*/ 764822 h 4397022"/>
              <a:gd name="connsiteX332" fmla="*/ 1150938 w 11698287"/>
              <a:gd name="connsiteY332" fmla="*/ 720372 h 4397022"/>
              <a:gd name="connsiteX333" fmla="*/ 1144588 w 11698287"/>
              <a:gd name="connsiteY333" fmla="*/ 625122 h 4397022"/>
              <a:gd name="connsiteX334" fmla="*/ 1366838 w 11698287"/>
              <a:gd name="connsiteY334" fmla="*/ 682272 h 4397022"/>
              <a:gd name="connsiteX335" fmla="*/ 1443038 w 11698287"/>
              <a:gd name="connsiteY335" fmla="*/ 847372 h 4397022"/>
              <a:gd name="connsiteX336" fmla="*/ 1525588 w 11698287"/>
              <a:gd name="connsiteY336" fmla="*/ 961672 h 4397022"/>
              <a:gd name="connsiteX337" fmla="*/ 1709738 w 11698287"/>
              <a:gd name="connsiteY337" fmla="*/ 1202972 h 4397022"/>
              <a:gd name="connsiteX338" fmla="*/ 1620838 w 11698287"/>
              <a:gd name="connsiteY338" fmla="*/ 1425222 h 4397022"/>
              <a:gd name="connsiteX339" fmla="*/ 1481138 w 11698287"/>
              <a:gd name="connsiteY339" fmla="*/ 1685572 h 4397022"/>
              <a:gd name="connsiteX340" fmla="*/ 1423988 w 11698287"/>
              <a:gd name="connsiteY340" fmla="*/ 1704622 h 4397022"/>
              <a:gd name="connsiteX341" fmla="*/ 1398588 w 11698287"/>
              <a:gd name="connsiteY341" fmla="*/ 1952272 h 4397022"/>
              <a:gd name="connsiteX342" fmla="*/ 1392238 w 11698287"/>
              <a:gd name="connsiteY342" fmla="*/ 2130072 h 4397022"/>
              <a:gd name="connsiteX343" fmla="*/ 1347788 w 11698287"/>
              <a:gd name="connsiteY343" fmla="*/ 2104672 h 4397022"/>
              <a:gd name="connsiteX344" fmla="*/ 1328738 w 11698287"/>
              <a:gd name="connsiteY344" fmla="*/ 2326922 h 4397022"/>
              <a:gd name="connsiteX345" fmla="*/ 1328738 w 11698287"/>
              <a:gd name="connsiteY345" fmla="*/ 2517422 h 4397022"/>
              <a:gd name="connsiteX346" fmla="*/ 1195388 w 11698287"/>
              <a:gd name="connsiteY346" fmla="*/ 3266722 h 4397022"/>
              <a:gd name="connsiteX347" fmla="*/ 1189038 w 11698287"/>
              <a:gd name="connsiteY347" fmla="*/ 3400072 h 4397022"/>
              <a:gd name="connsiteX348" fmla="*/ 1169988 w 11698287"/>
              <a:gd name="connsiteY348" fmla="*/ 3450872 h 4397022"/>
              <a:gd name="connsiteX349" fmla="*/ 1150938 w 11698287"/>
              <a:gd name="connsiteY349" fmla="*/ 3666772 h 4397022"/>
              <a:gd name="connsiteX350" fmla="*/ 1163638 w 11698287"/>
              <a:gd name="connsiteY350" fmla="*/ 3711222 h 4397022"/>
              <a:gd name="connsiteX351" fmla="*/ 1182688 w 11698287"/>
              <a:gd name="connsiteY351" fmla="*/ 3762022 h 4397022"/>
              <a:gd name="connsiteX352" fmla="*/ 1366838 w 11698287"/>
              <a:gd name="connsiteY352" fmla="*/ 3901722 h 4397022"/>
              <a:gd name="connsiteX353" fmla="*/ 1474788 w 11698287"/>
              <a:gd name="connsiteY353" fmla="*/ 3933472 h 4397022"/>
              <a:gd name="connsiteX354" fmla="*/ 1493838 w 11698287"/>
              <a:gd name="connsiteY354" fmla="*/ 3971572 h 4397022"/>
              <a:gd name="connsiteX355" fmla="*/ 1455738 w 11698287"/>
              <a:gd name="connsiteY355" fmla="*/ 3996972 h 4397022"/>
              <a:gd name="connsiteX356" fmla="*/ 1360488 w 11698287"/>
              <a:gd name="connsiteY356" fmla="*/ 4022372 h 4397022"/>
              <a:gd name="connsiteX357" fmla="*/ 1169988 w 11698287"/>
              <a:gd name="connsiteY357" fmla="*/ 3990622 h 4397022"/>
              <a:gd name="connsiteX358" fmla="*/ 1055688 w 11698287"/>
              <a:gd name="connsiteY358" fmla="*/ 3920772 h 4397022"/>
              <a:gd name="connsiteX359" fmla="*/ 1017588 w 11698287"/>
              <a:gd name="connsiteY359" fmla="*/ 3939822 h 4397022"/>
              <a:gd name="connsiteX360" fmla="*/ 903288 w 11698287"/>
              <a:gd name="connsiteY360" fmla="*/ 3908072 h 4397022"/>
              <a:gd name="connsiteX361" fmla="*/ 896938 w 11698287"/>
              <a:gd name="connsiteY361" fmla="*/ 3882672 h 4397022"/>
              <a:gd name="connsiteX362" fmla="*/ 903288 w 11698287"/>
              <a:gd name="connsiteY362" fmla="*/ 3806472 h 4397022"/>
              <a:gd name="connsiteX363" fmla="*/ 903288 w 11698287"/>
              <a:gd name="connsiteY363" fmla="*/ 3768372 h 4397022"/>
              <a:gd name="connsiteX364" fmla="*/ 903288 w 11698287"/>
              <a:gd name="connsiteY364" fmla="*/ 3717572 h 4397022"/>
              <a:gd name="connsiteX365" fmla="*/ 935038 w 11698287"/>
              <a:gd name="connsiteY365" fmla="*/ 3679472 h 4397022"/>
              <a:gd name="connsiteX366" fmla="*/ 922338 w 11698287"/>
              <a:gd name="connsiteY366" fmla="*/ 3609622 h 4397022"/>
              <a:gd name="connsiteX367" fmla="*/ 922338 w 11698287"/>
              <a:gd name="connsiteY367" fmla="*/ 3463572 h 4397022"/>
              <a:gd name="connsiteX368" fmla="*/ 890588 w 11698287"/>
              <a:gd name="connsiteY368" fmla="*/ 3323872 h 4397022"/>
              <a:gd name="connsiteX369" fmla="*/ 896938 w 11698287"/>
              <a:gd name="connsiteY369" fmla="*/ 3279422 h 4397022"/>
              <a:gd name="connsiteX370" fmla="*/ 909638 w 11698287"/>
              <a:gd name="connsiteY370" fmla="*/ 3114322 h 4397022"/>
              <a:gd name="connsiteX371" fmla="*/ 941388 w 11698287"/>
              <a:gd name="connsiteY371" fmla="*/ 2930172 h 4397022"/>
              <a:gd name="connsiteX372" fmla="*/ 935038 w 11698287"/>
              <a:gd name="connsiteY372" fmla="*/ 2917472 h 4397022"/>
              <a:gd name="connsiteX373" fmla="*/ 890588 w 11698287"/>
              <a:gd name="connsiteY373" fmla="*/ 3076222 h 4397022"/>
              <a:gd name="connsiteX374" fmla="*/ 839788 w 11698287"/>
              <a:gd name="connsiteY374" fmla="*/ 3603272 h 4397022"/>
              <a:gd name="connsiteX375" fmla="*/ 846138 w 11698287"/>
              <a:gd name="connsiteY375" fmla="*/ 3647722 h 4397022"/>
              <a:gd name="connsiteX376" fmla="*/ 846138 w 11698287"/>
              <a:gd name="connsiteY376" fmla="*/ 3762022 h 4397022"/>
              <a:gd name="connsiteX377" fmla="*/ 865188 w 11698287"/>
              <a:gd name="connsiteY377" fmla="*/ 3857272 h 4397022"/>
              <a:gd name="connsiteX378" fmla="*/ 782638 w 11698287"/>
              <a:gd name="connsiteY378" fmla="*/ 3990622 h 4397022"/>
              <a:gd name="connsiteX379" fmla="*/ 941388 w 11698287"/>
              <a:gd name="connsiteY379" fmla="*/ 4320822 h 4397022"/>
              <a:gd name="connsiteX380" fmla="*/ 979488 w 11698287"/>
              <a:gd name="connsiteY380" fmla="*/ 4365272 h 4397022"/>
              <a:gd name="connsiteX381" fmla="*/ 852488 w 11698287"/>
              <a:gd name="connsiteY381" fmla="*/ 4397022 h 4397022"/>
              <a:gd name="connsiteX382" fmla="*/ 598488 w 11698287"/>
              <a:gd name="connsiteY382" fmla="*/ 4250972 h 4397022"/>
              <a:gd name="connsiteX383" fmla="*/ 528638 w 11698287"/>
              <a:gd name="connsiteY383" fmla="*/ 4149372 h 4397022"/>
              <a:gd name="connsiteX384" fmla="*/ 541338 w 11698287"/>
              <a:gd name="connsiteY384" fmla="*/ 4079522 h 4397022"/>
              <a:gd name="connsiteX385" fmla="*/ 522288 w 11698287"/>
              <a:gd name="connsiteY385" fmla="*/ 3984272 h 4397022"/>
              <a:gd name="connsiteX386" fmla="*/ 566738 w 11698287"/>
              <a:gd name="connsiteY386" fmla="*/ 3882672 h 4397022"/>
              <a:gd name="connsiteX387" fmla="*/ 509588 w 11698287"/>
              <a:gd name="connsiteY387" fmla="*/ 3654072 h 4397022"/>
              <a:gd name="connsiteX388" fmla="*/ 509588 w 11698287"/>
              <a:gd name="connsiteY388" fmla="*/ 3527072 h 4397022"/>
              <a:gd name="connsiteX389" fmla="*/ 528638 w 11698287"/>
              <a:gd name="connsiteY389" fmla="*/ 3311172 h 4397022"/>
              <a:gd name="connsiteX390" fmla="*/ 547688 w 11698287"/>
              <a:gd name="connsiteY390" fmla="*/ 3254022 h 4397022"/>
              <a:gd name="connsiteX391" fmla="*/ 534988 w 11698287"/>
              <a:gd name="connsiteY391" fmla="*/ 3209572 h 4397022"/>
              <a:gd name="connsiteX392" fmla="*/ 547688 w 11698287"/>
              <a:gd name="connsiteY392" fmla="*/ 3088922 h 4397022"/>
              <a:gd name="connsiteX393" fmla="*/ 598488 w 11698287"/>
              <a:gd name="connsiteY393" fmla="*/ 2746022 h 4397022"/>
              <a:gd name="connsiteX394" fmla="*/ 566738 w 11698287"/>
              <a:gd name="connsiteY394" fmla="*/ 2492022 h 4397022"/>
              <a:gd name="connsiteX395" fmla="*/ 579438 w 11698287"/>
              <a:gd name="connsiteY395" fmla="*/ 2384072 h 4397022"/>
              <a:gd name="connsiteX396" fmla="*/ 566738 w 11698287"/>
              <a:gd name="connsiteY396" fmla="*/ 2352322 h 4397022"/>
              <a:gd name="connsiteX397" fmla="*/ 547688 w 11698287"/>
              <a:gd name="connsiteY397" fmla="*/ 2206272 h 4397022"/>
              <a:gd name="connsiteX398" fmla="*/ 522288 w 11698287"/>
              <a:gd name="connsiteY398" fmla="*/ 2155472 h 4397022"/>
              <a:gd name="connsiteX399" fmla="*/ 319088 w 11698287"/>
              <a:gd name="connsiteY399" fmla="*/ 2155472 h 4397022"/>
              <a:gd name="connsiteX400" fmla="*/ 223838 w 11698287"/>
              <a:gd name="connsiteY400" fmla="*/ 2104672 h 4397022"/>
              <a:gd name="connsiteX401" fmla="*/ 357188 w 11698287"/>
              <a:gd name="connsiteY401" fmla="*/ 1660172 h 4397022"/>
              <a:gd name="connsiteX402" fmla="*/ 7938 w 11698287"/>
              <a:gd name="connsiteY402" fmla="*/ 1234722 h 4397022"/>
              <a:gd name="connsiteX403" fmla="*/ 1588 w 11698287"/>
              <a:gd name="connsiteY403" fmla="*/ 1190272 h 4397022"/>
              <a:gd name="connsiteX404" fmla="*/ 350838 w 11698287"/>
              <a:gd name="connsiteY404" fmla="*/ 783872 h 4397022"/>
              <a:gd name="connsiteX405" fmla="*/ 376238 w 11698287"/>
              <a:gd name="connsiteY405" fmla="*/ 752122 h 4397022"/>
              <a:gd name="connsiteX406" fmla="*/ 503238 w 11698287"/>
              <a:gd name="connsiteY406" fmla="*/ 548922 h 4397022"/>
              <a:gd name="connsiteX407" fmla="*/ 725488 w 11698287"/>
              <a:gd name="connsiteY407" fmla="*/ 593372 h 4397022"/>
              <a:gd name="connsiteX408" fmla="*/ 2605088 w 11698287"/>
              <a:gd name="connsiteY408" fmla="*/ 593372 h 4397022"/>
              <a:gd name="connsiteX409" fmla="*/ 2630488 w 11698287"/>
              <a:gd name="connsiteY409" fmla="*/ 701322 h 4397022"/>
              <a:gd name="connsiteX410" fmla="*/ 2566988 w 11698287"/>
              <a:gd name="connsiteY410" fmla="*/ 923572 h 4397022"/>
              <a:gd name="connsiteX411" fmla="*/ 2655888 w 11698287"/>
              <a:gd name="connsiteY411" fmla="*/ 1025172 h 4397022"/>
              <a:gd name="connsiteX412" fmla="*/ 2700338 w 11698287"/>
              <a:gd name="connsiteY412" fmla="*/ 1158522 h 4397022"/>
              <a:gd name="connsiteX413" fmla="*/ 2751138 w 11698287"/>
              <a:gd name="connsiteY413" fmla="*/ 1075972 h 4397022"/>
              <a:gd name="connsiteX414" fmla="*/ 2960688 w 11698287"/>
              <a:gd name="connsiteY414" fmla="*/ 936272 h 4397022"/>
              <a:gd name="connsiteX415" fmla="*/ 2928938 w 11698287"/>
              <a:gd name="connsiteY415" fmla="*/ 802922 h 4397022"/>
              <a:gd name="connsiteX416" fmla="*/ 3049588 w 11698287"/>
              <a:gd name="connsiteY416" fmla="*/ 618772 h 4397022"/>
              <a:gd name="connsiteX417" fmla="*/ 3157538 w 11698287"/>
              <a:gd name="connsiteY417" fmla="*/ 688622 h 4397022"/>
              <a:gd name="connsiteX418" fmla="*/ 3170238 w 11698287"/>
              <a:gd name="connsiteY418" fmla="*/ 777522 h 4397022"/>
              <a:gd name="connsiteX419" fmla="*/ 3189288 w 11698287"/>
              <a:gd name="connsiteY419" fmla="*/ 815622 h 4397022"/>
              <a:gd name="connsiteX420" fmla="*/ 3144838 w 11698287"/>
              <a:gd name="connsiteY420" fmla="*/ 948972 h 4397022"/>
              <a:gd name="connsiteX421" fmla="*/ 3246438 w 11698287"/>
              <a:gd name="connsiteY421" fmla="*/ 1006122 h 4397022"/>
              <a:gd name="connsiteX422" fmla="*/ 3303588 w 11698287"/>
              <a:gd name="connsiteY422" fmla="*/ 1031522 h 4397022"/>
              <a:gd name="connsiteX423" fmla="*/ 3354388 w 11698287"/>
              <a:gd name="connsiteY423" fmla="*/ 1126772 h 4397022"/>
              <a:gd name="connsiteX424" fmla="*/ 3475038 w 11698287"/>
              <a:gd name="connsiteY424" fmla="*/ 1037872 h 4397022"/>
              <a:gd name="connsiteX425" fmla="*/ 3506788 w 11698287"/>
              <a:gd name="connsiteY425" fmla="*/ 968022 h 4397022"/>
              <a:gd name="connsiteX426" fmla="*/ 3468688 w 11698287"/>
              <a:gd name="connsiteY426" fmla="*/ 904522 h 4397022"/>
              <a:gd name="connsiteX427" fmla="*/ 3475038 w 11698287"/>
              <a:gd name="connsiteY427" fmla="*/ 866422 h 4397022"/>
              <a:gd name="connsiteX428" fmla="*/ 3475038 w 11698287"/>
              <a:gd name="connsiteY428" fmla="*/ 815622 h 4397022"/>
              <a:gd name="connsiteX429" fmla="*/ 3589338 w 11698287"/>
              <a:gd name="connsiteY429" fmla="*/ 694972 h 4397022"/>
              <a:gd name="connsiteX430" fmla="*/ 3709988 w 11698287"/>
              <a:gd name="connsiteY430" fmla="*/ 898172 h 4397022"/>
              <a:gd name="connsiteX431" fmla="*/ 3671888 w 11698287"/>
              <a:gd name="connsiteY431" fmla="*/ 1025172 h 4397022"/>
              <a:gd name="connsiteX432" fmla="*/ 3735388 w 11698287"/>
              <a:gd name="connsiteY432" fmla="*/ 1101372 h 4397022"/>
              <a:gd name="connsiteX433" fmla="*/ 3709988 w 11698287"/>
              <a:gd name="connsiteY433" fmla="*/ 1190272 h 4397022"/>
              <a:gd name="connsiteX434" fmla="*/ 3786188 w 11698287"/>
              <a:gd name="connsiteY434" fmla="*/ 1412522 h 4397022"/>
              <a:gd name="connsiteX435" fmla="*/ 3754438 w 11698287"/>
              <a:gd name="connsiteY435" fmla="*/ 1488722 h 4397022"/>
              <a:gd name="connsiteX436" fmla="*/ 3767138 w 11698287"/>
              <a:gd name="connsiteY436" fmla="*/ 1615722 h 4397022"/>
              <a:gd name="connsiteX437" fmla="*/ 3824288 w 11698287"/>
              <a:gd name="connsiteY437" fmla="*/ 1463322 h 4397022"/>
              <a:gd name="connsiteX438" fmla="*/ 3811588 w 11698287"/>
              <a:gd name="connsiteY438" fmla="*/ 1437922 h 4397022"/>
              <a:gd name="connsiteX439" fmla="*/ 3824288 w 11698287"/>
              <a:gd name="connsiteY439" fmla="*/ 1323622 h 4397022"/>
              <a:gd name="connsiteX440" fmla="*/ 3830638 w 11698287"/>
              <a:gd name="connsiteY440" fmla="*/ 1247422 h 4397022"/>
              <a:gd name="connsiteX441" fmla="*/ 3849688 w 11698287"/>
              <a:gd name="connsiteY441" fmla="*/ 1095022 h 4397022"/>
              <a:gd name="connsiteX442" fmla="*/ 3900488 w 11698287"/>
              <a:gd name="connsiteY442" fmla="*/ 1018822 h 4397022"/>
              <a:gd name="connsiteX443" fmla="*/ 3976688 w 11698287"/>
              <a:gd name="connsiteY443" fmla="*/ 923572 h 4397022"/>
              <a:gd name="connsiteX444" fmla="*/ 3938588 w 11698287"/>
              <a:gd name="connsiteY444" fmla="*/ 815622 h 4397022"/>
              <a:gd name="connsiteX445" fmla="*/ 3932238 w 11698287"/>
              <a:gd name="connsiteY445" fmla="*/ 733072 h 4397022"/>
              <a:gd name="connsiteX446" fmla="*/ 3900488 w 11698287"/>
              <a:gd name="connsiteY446" fmla="*/ 714022 h 4397022"/>
              <a:gd name="connsiteX447" fmla="*/ 4059238 w 11698287"/>
              <a:gd name="connsiteY447" fmla="*/ 567972 h 4397022"/>
              <a:gd name="connsiteX448" fmla="*/ 4211638 w 11698287"/>
              <a:gd name="connsiteY448" fmla="*/ 644172 h 4397022"/>
              <a:gd name="connsiteX449" fmla="*/ 4198938 w 11698287"/>
              <a:gd name="connsiteY449" fmla="*/ 764822 h 4397022"/>
              <a:gd name="connsiteX450" fmla="*/ 4179888 w 11698287"/>
              <a:gd name="connsiteY450" fmla="*/ 828322 h 4397022"/>
              <a:gd name="connsiteX451" fmla="*/ 4211638 w 11698287"/>
              <a:gd name="connsiteY451" fmla="*/ 923572 h 4397022"/>
              <a:gd name="connsiteX452" fmla="*/ 4383088 w 11698287"/>
              <a:gd name="connsiteY452" fmla="*/ 1018822 h 4397022"/>
              <a:gd name="connsiteX453" fmla="*/ 4421188 w 11698287"/>
              <a:gd name="connsiteY453" fmla="*/ 1075972 h 4397022"/>
              <a:gd name="connsiteX454" fmla="*/ 4459288 w 11698287"/>
              <a:gd name="connsiteY454" fmla="*/ 1266472 h 4397022"/>
              <a:gd name="connsiteX455" fmla="*/ 4364038 w 11698287"/>
              <a:gd name="connsiteY455" fmla="*/ 1857022 h 4397022"/>
              <a:gd name="connsiteX456" fmla="*/ 4364038 w 11698287"/>
              <a:gd name="connsiteY456" fmla="*/ 2047522 h 4397022"/>
              <a:gd name="connsiteX457" fmla="*/ 4319588 w 11698287"/>
              <a:gd name="connsiteY457" fmla="*/ 2250722 h 4397022"/>
              <a:gd name="connsiteX458" fmla="*/ 4364038 w 11698287"/>
              <a:gd name="connsiteY458" fmla="*/ 2701572 h 4397022"/>
              <a:gd name="connsiteX459" fmla="*/ 4319588 w 11698287"/>
              <a:gd name="connsiteY459" fmla="*/ 3146072 h 4397022"/>
              <a:gd name="connsiteX460" fmla="*/ 4319588 w 11698287"/>
              <a:gd name="connsiteY460" fmla="*/ 3247672 h 4397022"/>
              <a:gd name="connsiteX461" fmla="*/ 4237038 w 11698287"/>
              <a:gd name="connsiteY461" fmla="*/ 3330222 h 4397022"/>
              <a:gd name="connsiteX462" fmla="*/ 4129088 w 11698287"/>
              <a:gd name="connsiteY462" fmla="*/ 3355622 h 4397022"/>
              <a:gd name="connsiteX463" fmla="*/ 4059238 w 11698287"/>
              <a:gd name="connsiteY463" fmla="*/ 3317522 h 4397022"/>
              <a:gd name="connsiteX464" fmla="*/ 4129088 w 11698287"/>
              <a:gd name="connsiteY464" fmla="*/ 3203222 h 4397022"/>
              <a:gd name="connsiteX465" fmla="*/ 4129088 w 11698287"/>
              <a:gd name="connsiteY465" fmla="*/ 3165122 h 4397022"/>
              <a:gd name="connsiteX466" fmla="*/ 4186238 w 11698287"/>
              <a:gd name="connsiteY466" fmla="*/ 3063522 h 4397022"/>
              <a:gd name="connsiteX467" fmla="*/ 4186238 w 11698287"/>
              <a:gd name="connsiteY467" fmla="*/ 2790472 h 4397022"/>
              <a:gd name="connsiteX468" fmla="*/ 4110038 w 11698287"/>
              <a:gd name="connsiteY468" fmla="*/ 2441222 h 4397022"/>
              <a:gd name="connsiteX469" fmla="*/ 4103688 w 11698287"/>
              <a:gd name="connsiteY469" fmla="*/ 2453922 h 4397022"/>
              <a:gd name="connsiteX470" fmla="*/ 4116388 w 11698287"/>
              <a:gd name="connsiteY470" fmla="*/ 2523772 h 4397022"/>
              <a:gd name="connsiteX471" fmla="*/ 4129088 w 11698287"/>
              <a:gd name="connsiteY471" fmla="*/ 2650772 h 4397022"/>
              <a:gd name="connsiteX472" fmla="*/ 4122738 w 11698287"/>
              <a:gd name="connsiteY472" fmla="*/ 2879372 h 4397022"/>
              <a:gd name="connsiteX473" fmla="*/ 4090988 w 11698287"/>
              <a:gd name="connsiteY473" fmla="*/ 3063522 h 4397022"/>
              <a:gd name="connsiteX474" fmla="*/ 3995738 w 11698287"/>
              <a:gd name="connsiteY474" fmla="*/ 3088922 h 4397022"/>
              <a:gd name="connsiteX475" fmla="*/ 3741738 w 11698287"/>
              <a:gd name="connsiteY475" fmla="*/ 3101622 h 4397022"/>
              <a:gd name="connsiteX476" fmla="*/ 3729038 w 11698287"/>
              <a:gd name="connsiteY476" fmla="*/ 3057172 h 4397022"/>
              <a:gd name="connsiteX477" fmla="*/ 3570288 w 11698287"/>
              <a:gd name="connsiteY477" fmla="*/ 3044472 h 4397022"/>
              <a:gd name="connsiteX478" fmla="*/ 3519488 w 11698287"/>
              <a:gd name="connsiteY478" fmla="*/ 3050822 h 4397022"/>
              <a:gd name="connsiteX479" fmla="*/ 3633788 w 11698287"/>
              <a:gd name="connsiteY479" fmla="*/ 3158772 h 4397022"/>
              <a:gd name="connsiteX480" fmla="*/ 3513138 w 11698287"/>
              <a:gd name="connsiteY480" fmla="*/ 3215922 h 4397022"/>
              <a:gd name="connsiteX481" fmla="*/ 3373438 w 11698287"/>
              <a:gd name="connsiteY481" fmla="*/ 3139722 h 4397022"/>
              <a:gd name="connsiteX482" fmla="*/ 3354388 w 11698287"/>
              <a:gd name="connsiteY482" fmla="*/ 3006372 h 4397022"/>
              <a:gd name="connsiteX483" fmla="*/ 3322638 w 11698287"/>
              <a:gd name="connsiteY483" fmla="*/ 2917472 h 4397022"/>
              <a:gd name="connsiteX484" fmla="*/ 3303588 w 11698287"/>
              <a:gd name="connsiteY484" fmla="*/ 2752372 h 4397022"/>
              <a:gd name="connsiteX485" fmla="*/ 3303588 w 11698287"/>
              <a:gd name="connsiteY485" fmla="*/ 2587272 h 4397022"/>
              <a:gd name="connsiteX486" fmla="*/ 3360738 w 11698287"/>
              <a:gd name="connsiteY486" fmla="*/ 2149122 h 4397022"/>
              <a:gd name="connsiteX487" fmla="*/ 3328988 w 11698287"/>
              <a:gd name="connsiteY487" fmla="*/ 1952272 h 4397022"/>
              <a:gd name="connsiteX488" fmla="*/ 3214688 w 11698287"/>
              <a:gd name="connsiteY488" fmla="*/ 2415822 h 4397022"/>
              <a:gd name="connsiteX489" fmla="*/ 3214688 w 11698287"/>
              <a:gd name="connsiteY489" fmla="*/ 2758722 h 4397022"/>
              <a:gd name="connsiteX490" fmla="*/ 3201988 w 11698287"/>
              <a:gd name="connsiteY490" fmla="*/ 2911122 h 4397022"/>
              <a:gd name="connsiteX491" fmla="*/ 3265488 w 11698287"/>
              <a:gd name="connsiteY491" fmla="*/ 3050822 h 4397022"/>
              <a:gd name="connsiteX492" fmla="*/ 3214688 w 11698287"/>
              <a:gd name="connsiteY492" fmla="*/ 3082572 h 4397022"/>
              <a:gd name="connsiteX493" fmla="*/ 3144838 w 11698287"/>
              <a:gd name="connsiteY493" fmla="*/ 3063522 h 4397022"/>
              <a:gd name="connsiteX494" fmla="*/ 3055938 w 11698287"/>
              <a:gd name="connsiteY494" fmla="*/ 2987322 h 4397022"/>
              <a:gd name="connsiteX495" fmla="*/ 3055938 w 11698287"/>
              <a:gd name="connsiteY495" fmla="*/ 2942872 h 4397022"/>
              <a:gd name="connsiteX496" fmla="*/ 3062288 w 11698287"/>
              <a:gd name="connsiteY496" fmla="*/ 2898422 h 4397022"/>
              <a:gd name="connsiteX497" fmla="*/ 3030538 w 11698287"/>
              <a:gd name="connsiteY497" fmla="*/ 2707922 h 4397022"/>
              <a:gd name="connsiteX498" fmla="*/ 3043238 w 11698287"/>
              <a:gd name="connsiteY498" fmla="*/ 2307872 h 4397022"/>
              <a:gd name="connsiteX499" fmla="*/ 3024188 w 11698287"/>
              <a:gd name="connsiteY499" fmla="*/ 2199922 h 4397022"/>
              <a:gd name="connsiteX500" fmla="*/ 2992438 w 11698287"/>
              <a:gd name="connsiteY500" fmla="*/ 2257072 h 4397022"/>
              <a:gd name="connsiteX501" fmla="*/ 2909888 w 11698287"/>
              <a:gd name="connsiteY501" fmla="*/ 2707922 h 4397022"/>
              <a:gd name="connsiteX502" fmla="*/ 2909888 w 11698287"/>
              <a:gd name="connsiteY502" fmla="*/ 2892072 h 4397022"/>
              <a:gd name="connsiteX503" fmla="*/ 2884488 w 11698287"/>
              <a:gd name="connsiteY503" fmla="*/ 3019072 h 4397022"/>
              <a:gd name="connsiteX504" fmla="*/ 2903538 w 11698287"/>
              <a:gd name="connsiteY504" fmla="*/ 3095272 h 4397022"/>
              <a:gd name="connsiteX505" fmla="*/ 2846388 w 11698287"/>
              <a:gd name="connsiteY505" fmla="*/ 3152422 h 4397022"/>
              <a:gd name="connsiteX506" fmla="*/ 2757488 w 11698287"/>
              <a:gd name="connsiteY506" fmla="*/ 3088922 h 4397022"/>
              <a:gd name="connsiteX507" fmla="*/ 2776538 w 11698287"/>
              <a:gd name="connsiteY507" fmla="*/ 2993672 h 4397022"/>
              <a:gd name="connsiteX508" fmla="*/ 2738438 w 11698287"/>
              <a:gd name="connsiteY508" fmla="*/ 2911122 h 4397022"/>
              <a:gd name="connsiteX509" fmla="*/ 2770188 w 11698287"/>
              <a:gd name="connsiteY509" fmla="*/ 2492022 h 4397022"/>
              <a:gd name="connsiteX510" fmla="*/ 2770188 w 11698287"/>
              <a:gd name="connsiteY510" fmla="*/ 2193572 h 4397022"/>
              <a:gd name="connsiteX511" fmla="*/ 2732088 w 11698287"/>
              <a:gd name="connsiteY511" fmla="*/ 1996722 h 4397022"/>
              <a:gd name="connsiteX512" fmla="*/ 2706688 w 11698287"/>
              <a:gd name="connsiteY512" fmla="*/ 1996722 h 4397022"/>
              <a:gd name="connsiteX513" fmla="*/ 2706688 w 11698287"/>
              <a:gd name="connsiteY513" fmla="*/ 1971322 h 4397022"/>
              <a:gd name="connsiteX514" fmla="*/ 2693988 w 11698287"/>
              <a:gd name="connsiteY514" fmla="*/ 1958622 h 4397022"/>
              <a:gd name="connsiteX515" fmla="*/ 2655888 w 11698287"/>
              <a:gd name="connsiteY515" fmla="*/ 1996722 h 4397022"/>
              <a:gd name="connsiteX516" fmla="*/ 2655888 w 11698287"/>
              <a:gd name="connsiteY516" fmla="*/ 2130072 h 4397022"/>
              <a:gd name="connsiteX517" fmla="*/ 2611438 w 11698287"/>
              <a:gd name="connsiteY517" fmla="*/ 2307872 h 4397022"/>
              <a:gd name="connsiteX518" fmla="*/ 2560638 w 11698287"/>
              <a:gd name="connsiteY518" fmla="*/ 2422172 h 4397022"/>
              <a:gd name="connsiteX519" fmla="*/ 2516188 w 11698287"/>
              <a:gd name="connsiteY519" fmla="*/ 2599972 h 4397022"/>
              <a:gd name="connsiteX520" fmla="*/ 2478088 w 11698287"/>
              <a:gd name="connsiteY520" fmla="*/ 2784122 h 4397022"/>
              <a:gd name="connsiteX521" fmla="*/ 2497138 w 11698287"/>
              <a:gd name="connsiteY521" fmla="*/ 3133372 h 4397022"/>
              <a:gd name="connsiteX522" fmla="*/ 2478088 w 11698287"/>
              <a:gd name="connsiteY522" fmla="*/ 3171472 h 4397022"/>
              <a:gd name="connsiteX523" fmla="*/ 2624138 w 11698287"/>
              <a:gd name="connsiteY523" fmla="*/ 3374672 h 4397022"/>
              <a:gd name="connsiteX524" fmla="*/ 2484438 w 11698287"/>
              <a:gd name="connsiteY524" fmla="*/ 3438172 h 4397022"/>
              <a:gd name="connsiteX525" fmla="*/ 2344738 w 11698287"/>
              <a:gd name="connsiteY525" fmla="*/ 3355622 h 4397022"/>
              <a:gd name="connsiteX526" fmla="*/ 2332038 w 11698287"/>
              <a:gd name="connsiteY526" fmla="*/ 3254022 h 4397022"/>
              <a:gd name="connsiteX527" fmla="*/ 2262188 w 11698287"/>
              <a:gd name="connsiteY527" fmla="*/ 3050822 h 4397022"/>
              <a:gd name="connsiteX528" fmla="*/ 2293938 w 11698287"/>
              <a:gd name="connsiteY528" fmla="*/ 2625372 h 4397022"/>
              <a:gd name="connsiteX529" fmla="*/ 2217738 w 11698287"/>
              <a:gd name="connsiteY529" fmla="*/ 2288822 h 4397022"/>
              <a:gd name="connsiteX530" fmla="*/ 2185988 w 11698287"/>
              <a:gd name="connsiteY530" fmla="*/ 2072922 h 4397022"/>
              <a:gd name="connsiteX531" fmla="*/ 2109788 w 11698287"/>
              <a:gd name="connsiteY531" fmla="*/ 1882422 h 4397022"/>
              <a:gd name="connsiteX532" fmla="*/ 2097088 w 11698287"/>
              <a:gd name="connsiteY532" fmla="*/ 1806222 h 4397022"/>
              <a:gd name="connsiteX533" fmla="*/ 2058988 w 11698287"/>
              <a:gd name="connsiteY533" fmla="*/ 1717322 h 4397022"/>
              <a:gd name="connsiteX534" fmla="*/ 2020888 w 11698287"/>
              <a:gd name="connsiteY534" fmla="*/ 1526822 h 4397022"/>
              <a:gd name="connsiteX535" fmla="*/ 2052638 w 11698287"/>
              <a:gd name="connsiteY535" fmla="*/ 1298222 h 4397022"/>
              <a:gd name="connsiteX536" fmla="*/ 2046288 w 11698287"/>
              <a:gd name="connsiteY536" fmla="*/ 1209322 h 4397022"/>
              <a:gd name="connsiteX537" fmla="*/ 2389188 w 11698287"/>
              <a:gd name="connsiteY537" fmla="*/ 853722 h 4397022"/>
              <a:gd name="connsiteX538" fmla="*/ 2357438 w 11698287"/>
              <a:gd name="connsiteY538" fmla="*/ 758472 h 4397022"/>
              <a:gd name="connsiteX539" fmla="*/ 2357438 w 11698287"/>
              <a:gd name="connsiteY539" fmla="*/ 637822 h 4397022"/>
              <a:gd name="connsiteX540" fmla="*/ 2370138 w 11698287"/>
              <a:gd name="connsiteY540" fmla="*/ 599722 h 4397022"/>
              <a:gd name="connsiteX541" fmla="*/ 2497138 w 11698287"/>
              <a:gd name="connsiteY541" fmla="*/ 529872 h 4397022"/>
              <a:gd name="connsiteX542" fmla="*/ 2605088 w 11698287"/>
              <a:gd name="connsiteY542" fmla="*/ 593372 h 4397022"/>
              <a:gd name="connsiteX543" fmla="*/ 10136187 w 11698287"/>
              <a:gd name="connsiteY543" fmla="*/ 675922 h 4397022"/>
              <a:gd name="connsiteX544" fmla="*/ 10117137 w 11698287"/>
              <a:gd name="connsiteY544" fmla="*/ 783872 h 4397022"/>
              <a:gd name="connsiteX545" fmla="*/ 10155237 w 11698287"/>
              <a:gd name="connsiteY545" fmla="*/ 783872 h 4397022"/>
              <a:gd name="connsiteX546" fmla="*/ 10161587 w 11698287"/>
              <a:gd name="connsiteY546" fmla="*/ 796572 h 4397022"/>
              <a:gd name="connsiteX547" fmla="*/ 10136187 w 11698287"/>
              <a:gd name="connsiteY547" fmla="*/ 860072 h 4397022"/>
              <a:gd name="connsiteX548" fmla="*/ 10098087 w 11698287"/>
              <a:gd name="connsiteY548" fmla="*/ 898172 h 4397022"/>
              <a:gd name="connsiteX549" fmla="*/ 10079037 w 11698287"/>
              <a:gd name="connsiteY549" fmla="*/ 1044222 h 4397022"/>
              <a:gd name="connsiteX550" fmla="*/ 9939337 w 11698287"/>
              <a:gd name="connsiteY550" fmla="*/ 1145822 h 4397022"/>
              <a:gd name="connsiteX551" fmla="*/ 9977437 w 11698287"/>
              <a:gd name="connsiteY551" fmla="*/ 1177572 h 4397022"/>
              <a:gd name="connsiteX552" fmla="*/ 9964737 w 11698287"/>
              <a:gd name="connsiteY552" fmla="*/ 1234722 h 4397022"/>
              <a:gd name="connsiteX553" fmla="*/ 10009187 w 11698287"/>
              <a:gd name="connsiteY553" fmla="*/ 1501422 h 4397022"/>
              <a:gd name="connsiteX554" fmla="*/ 10047287 w 11698287"/>
              <a:gd name="connsiteY554" fmla="*/ 1863372 h 4397022"/>
              <a:gd name="connsiteX555" fmla="*/ 10040937 w 11698287"/>
              <a:gd name="connsiteY555" fmla="*/ 1914172 h 4397022"/>
              <a:gd name="connsiteX556" fmla="*/ 9964737 w 11698287"/>
              <a:gd name="connsiteY556" fmla="*/ 2003072 h 4397022"/>
              <a:gd name="connsiteX557" fmla="*/ 9869487 w 11698287"/>
              <a:gd name="connsiteY557" fmla="*/ 1920522 h 4397022"/>
              <a:gd name="connsiteX558" fmla="*/ 9869487 w 11698287"/>
              <a:gd name="connsiteY558" fmla="*/ 1463322 h 4397022"/>
              <a:gd name="connsiteX559" fmla="*/ 9913937 w 11698287"/>
              <a:gd name="connsiteY559" fmla="*/ 1234722 h 4397022"/>
              <a:gd name="connsiteX560" fmla="*/ 9894887 w 11698287"/>
              <a:gd name="connsiteY560" fmla="*/ 1190272 h 4397022"/>
              <a:gd name="connsiteX561" fmla="*/ 9939337 w 11698287"/>
              <a:gd name="connsiteY561" fmla="*/ 1145822 h 4397022"/>
              <a:gd name="connsiteX562" fmla="*/ 9825037 w 11698287"/>
              <a:gd name="connsiteY562" fmla="*/ 1056922 h 4397022"/>
              <a:gd name="connsiteX563" fmla="*/ 9805987 w 11698287"/>
              <a:gd name="connsiteY563" fmla="*/ 910872 h 4397022"/>
              <a:gd name="connsiteX564" fmla="*/ 9774237 w 11698287"/>
              <a:gd name="connsiteY564" fmla="*/ 879122 h 4397022"/>
              <a:gd name="connsiteX565" fmla="*/ 9755187 w 11698287"/>
              <a:gd name="connsiteY565" fmla="*/ 802922 h 4397022"/>
              <a:gd name="connsiteX566" fmla="*/ 9780587 w 11698287"/>
              <a:gd name="connsiteY566" fmla="*/ 777522 h 4397022"/>
              <a:gd name="connsiteX567" fmla="*/ 9767887 w 11698287"/>
              <a:gd name="connsiteY567" fmla="*/ 714022 h 4397022"/>
              <a:gd name="connsiteX568" fmla="*/ 9932987 w 11698287"/>
              <a:gd name="connsiteY568" fmla="*/ 510822 h 4397022"/>
              <a:gd name="connsiteX569" fmla="*/ 10136187 w 11698287"/>
              <a:gd name="connsiteY569" fmla="*/ 675922 h 4397022"/>
              <a:gd name="connsiteX570" fmla="*/ 11171237 w 11698287"/>
              <a:gd name="connsiteY570" fmla="*/ 186972 h 4397022"/>
              <a:gd name="connsiteX571" fmla="*/ 11285537 w 11698287"/>
              <a:gd name="connsiteY571" fmla="*/ 402872 h 4397022"/>
              <a:gd name="connsiteX572" fmla="*/ 11342687 w 11698287"/>
              <a:gd name="connsiteY572" fmla="*/ 529872 h 4397022"/>
              <a:gd name="connsiteX573" fmla="*/ 11260137 w 11698287"/>
              <a:gd name="connsiteY573" fmla="*/ 580672 h 4397022"/>
              <a:gd name="connsiteX574" fmla="*/ 11215687 w 11698287"/>
              <a:gd name="connsiteY574" fmla="*/ 574322 h 4397022"/>
              <a:gd name="connsiteX575" fmla="*/ 11209337 w 11698287"/>
              <a:gd name="connsiteY575" fmla="*/ 536222 h 4397022"/>
              <a:gd name="connsiteX576" fmla="*/ 11164887 w 11698287"/>
              <a:gd name="connsiteY576" fmla="*/ 606072 h 4397022"/>
              <a:gd name="connsiteX577" fmla="*/ 11222037 w 11698287"/>
              <a:gd name="connsiteY577" fmla="*/ 714022 h 4397022"/>
              <a:gd name="connsiteX578" fmla="*/ 11349037 w 11698287"/>
              <a:gd name="connsiteY578" fmla="*/ 752122 h 4397022"/>
              <a:gd name="connsiteX579" fmla="*/ 11406187 w 11698287"/>
              <a:gd name="connsiteY579" fmla="*/ 904522 h 4397022"/>
              <a:gd name="connsiteX580" fmla="*/ 11406187 w 11698287"/>
              <a:gd name="connsiteY580" fmla="*/ 1152172 h 4397022"/>
              <a:gd name="connsiteX581" fmla="*/ 11425237 w 11698287"/>
              <a:gd name="connsiteY581" fmla="*/ 1329972 h 4397022"/>
              <a:gd name="connsiteX582" fmla="*/ 11418887 w 11698287"/>
              <a:gd name="connsiteY582" fmla="*/ 1698272 h 4397022"/>
              <a:gd name="connsiteX583" fmla="*/ 11437937 w 11698287"/>
              <a:gd name="connsiteY583" fmla="*/ 1850672 h 4397022"/>
              <a:gd name="connsiteX584" fmla="*/ 11425237 w 11698287"/>
              <a:gd name="connsiteY584" fmla="*/ 1920522 h 4397022"/>
              <a:gd name="connsiteX585" fmla="*/ 11577637 w 11698287"/>
              <a:gd name="connsiteY585" fmla="*/ 2257072 h 4397022"/>
              <a:gd name="connsiteX586" fmla="*/ 11698287 w 11698287"/>
              <a:gd name="connsiteY586" fmla="*/ 2472972 h 4397022"/>
              <a:gd name="connsiteX587" fmla="*/ 11679237 w 11698287"/>
              <a:gd name="connsiteY587" fmla="*/ 2511072 h 4397022"/>
              <a:gd name="connsiteX588" fmla="*/ 11545887 w 11698287"/>
              <a:gd name="connsiteY588" fmla="*/ 2568222 h 4397022"/>
              <a:gd name="connsiteX589" fmla="*/ 11425237 w 11698287"/>
              <a:gd name="connsiteY589" fmla="*/ 2644422 h 4397022"/>
              <a:gd name="connsiteX590" fmla="*/ 11380787 w 11698287"/>
              <a:gd name="connsiteY590" fmla="*/ 3012722 h 4397022"/>
              <a:gd name="connsiteX591" fmla="*/ 11393487 w 11698287"/>
              <a:gd name="connsiteY591" fmla="*/ 3241322 h 4397022"/>
              <a:gd name="connsiteX592" fmla="*/ 11501437 w 11698287"/>
              <a:gd name="connsiteY592" fmla="*/ 3311172 h 4397022"/>
              <a:gd name="connsiteX593" fmla="*/ 11488737 w 11698287"/>
              <a:gd name="connsiteY593" fmla="*/ 3330222 h 4397022"/>
              <a:gd name="connsiteX594" fmla="*/ 11355387 w 11698287"/>
              <a:gd name="connsiteY594" fmla="*/ 3330222 h 4397022"/>
              <a:gd name="connsiteX595" fmla="*/ 11291887 w 11698287"/>
              <a:gd name="connsiteY595" fmla="*/ 3298472 h 4397022"/>
              <a:gd name="connsiteX596" fmla="*/ 11241087 w 11698287"/>
              <a:gd name="connsiteY596" fmla="*/ 3139722 h 4397022"/>
              <a:gd name="connsiteX597" fmla="*/ 11177587 w 11698287"/>
              <a:gd name="connsiteY597" fmla="*/ 3247672 h 4397022"/>
              <a:gd name="connsiteX598" fmla="*/ 11177587 w 11698287"/>
              <a:gd name="connsiteY598" fmla="*/ 3076222 h 4397022"/>
              <a:gd name="connsiteX599" fmla="*/ 11260137 w 11698287"/>
              <a:gd name="connsiteY599" fmla="*/ 2968272 h 4397022"/>
              <a:gd name="connsiteX600" fmla="*/ 11272837 w 11698287"/>
              <a:gd name="connsiteY600" fmla="*/ 2923822 h 4397022"/>
              <a:gd name="connsiteX601" fmla="*/ 11272837 w 11698287"/>
              <a:gd name="connsiteY601" fmla="*/ 2739672 h 4397022"/>
              <a:gd name="connsiteX602" fmla="*/ 11215687 w 11698287"/>
              <a:gd name="connsiteY602" fmla="*/ 2466622 h 4397022"/>
              <a:gd name="connsiteX603" fmla="*/ 10987087 w 11698287"/>
              <a:gd name="connsiteY603" fmla="*/ 2466622 h 4397022"/>
              <a:gd name="connsiteX604" fmla="*/ 10987087 w 11698287"/>
              <a:gd name="connsiteY604" fmla="*/ 2657122 h 4397022"/>
              <a:gd name="connsiteX605" fmla="*/ 10955337 w 11698287"/>
              <a:gd name="connsiteY605" fmla="*/ 2936522 h 4397022"/>
              <a:gd name="connsiteX606" fmla="*/ 10961687 w 11698287"/>
              <a:gd name="connsiteY606" fmla="*/ 3063522 h 4397022"/>
              <a:gd name="connsiteX607" fmla="*/ 11025187 w 11698287"/>
              <a:gd name="connsiteY607" fmla="*/ 3298472 h 4397022"/>
              <a:gd name="connsiteX608" fmla="*/ 10961687 w 11698287"/>
              <a:gd name="connsiteY608" fmla="*/ 3330222 h 4397022"/>
              <a:gd name="connsiteX609" fmla="*/ 10879137 w 11698287"/>
              <a:gd name="connsiteY609" fmla="*/ 3311172 h 4397022"/>
              <a:gd name="connsiteX610" fmla="*/ 10866437 w 11698287"/>
              <a:gd name="connsiteY610" fmla="*/ 3196872 h 4397022"/>
              <a:gd name="connsiteX611" fmla="*/ 10853737 w 11698287"/>
              <a:gd name="connsiteY611" fmla="*/ 3184172 h 4397022"/>
              <a:gd name="connsiteX612" fmla="*/ 10841037 w 11698287"/>
              <a:gd name="connsiteY612" fmla="*/ 3107972 h 4397022"/>
              <a:gd name="connsiteX613" fmla="*/ 10866437 w 11698287"/>
              <a:gd name="connsiteY613" fmla="*/ 3038122 h 4397022"/>
              <a:gd name="connsiteX614" fmla="*/ 10866437 w 11698287"/>
              <a:gd name="connsiteY614" fmla="*/ 3006372 h 4397022"/>
              <a:gd name="connsiteX615" fmla="*/ 10815637 w 11698287"/>
              <a:gd name="connsiteY615" fmla="*/ 2472972 h 4397022"/>
              <a:gd name="connsiteX616" fmla="*/ 10714037 w 11698287"/>
              <a:gd name="connsiteY616" fmla="*/ 2472972 h 4397022"/>
              <a:gd name="connsiteX617" fmla="*/ 10739437 w 11698287"/>
              <a:gd name="connsiteY617" fmla="*/ 1952272 h 4397022"/>
              <a:gd name="connsiteX618" fmla="*/ 10682287 w 11698287"/>
              <a:gd name="connsiteY618" fmla="*/ 1882422 h 4397022"/>
              <a:gd name="connsiteX619" fmla="*/ 10682287 w 11698287"/>
              <a:gd name="connsiteY619" fmla="*/ 1329972 h 4397022"/>
              <a:gd name="connsiteX620" fmla="*/ 10701337 w 11698287"/>
              <a:gd name="connsiteY620" fmla="*/ 910872 h 4397022"/>
              <a:gd name="connsiteX621" fmla="*/ 10701337 w 11698287"/>
              <a:gd name="connsiteY621" fmla="*/ 821972 h 4397022"/>
              <a:gd name="connsiteX622" fmla="*/ 10739437 w 11698287"/>
              <a:gd name="connsiteY622" fmla="*/ 701322 h 4397022"/>
              <a:gd name="connsiteX623" fmla="*/ 10923587 w 11698287"/>
              <a:gd name="connsiteY623" fmla="*/ 618772 h 4397022"/>
              <a:gd name="connsiteX624" fmla="*/ 11006137 w 11698287"/>
              <a:gd name="connsiteY624" fmla="*/ 548922 h 4397022"/>
              <a:gd name="connsiteX625" fmla="*/ 10999787 w 11698287"/>
              <a:gd name="connsiteY625" fmla="*/ 523522 h 4397022"/>
              <a:gd name="connsiteX626" fmla="*/ 10974387 w 11698287"/>
              <a:gd name="connsiteY626" fmla="*/ 536222 h 4397022"/>
              <a:gd name="connsiteX627" fmla="*/ 10904537 w 11698287"/>
              <a:gd name="connsiteY627" fmla="*/ 498122 h 4397022"/>
              <a:gd name="connsiteX628" fmla="*/ 10955337 w 11698287"/>
              <a:gd name="connsiteY628" fmla="*/ 358422 h 4397022"/>
              <a:gd name="connsiteX629" fmla="*/ 11075987 w 11698287"/>
              <a:gd name="connsiteY629" fmla="*/ 186972 h 4397022"/>
              <a:gd name="connsiteX630" fmla="*/ 11171237 w 11698287"/>
              <a:gd name="connsiteY630" fmla="*/ 186972 h 4397022"/>
              <a:gd name="connsiteX631" fmla="*/ 9120187 w 11698287"/>
              <a:gd name="connsiteY631" fmla="*/ 180622 h 4397022"/>
              <a:gd name="connsiteX632" fmla="*/ 9170987 w 11698287"/>
              <a:gd name="connsiteY632" fmla="*/ 460022 h 4397022"/>
              <a:gd name="connsiteX633" fmla="*/ 9253537 w 11698287"/>
              <a:gd name="connsiteY633" fmla="*/ 694972 h 4397022"/>
              <a:gd name="connsiteX634" fmla="*/ 9291637 w 11698287"/>
              <a:gd name="connsiteY634" fmla="*/ 968022 h 4397022"/>
              <a:gd name="connsiteX635" fmla="*/ 9285287 w 11698287"/>
              <a:gd name="connsiteY635" fmla="*/ 1012472 h 4397022"/>
              <a:gd name="connsiteX636" fmla="*/ 9259887 w 11698287"/>
              <a:gd name="connsiteY636" fmla="*/ 1075972 h 4397022"/>
              <a:gd name="connsiteX637" fmla="*/ 9253537 w 11698287"/>
              <a:gd name="connsiteY637" fmla="*/ 1241072 h 4397022"/>
              <a:gd name="connsiteX638" fmla="*/ 9209087 w 11698287"/>
              <a:gd name="connsiteY638" fmla="*/ 1272822 h 4397022"/>
              <a:gd name="connsiteX639" fmla="*/ 9145587 w 11698287"/>
              <a:gd name="connsiteY639" fmla="*/ 1253772 h 4397022"/>
              <a:gd name="connsiteX640" fmla="*/ 9151937 w 11698287"/>
              <a:gd name="connsiteY640" fmla="*/ 1298222 h 4397022"/>
              <a:gd name="connsiteX641" fmla="*/ 9196387 w 11698287"/>
              <a:gd name="connsiteY641" fmla="*/ 1653822 h 4397022"/>
              <a:gd name="connsiteX642" fmla="*/ 9209087 w 11698287"/>
              <a:gd name="connsiteY642" fmla="*/ 1850672 h 4397022"/>
              <a:gd name="connsiteX643" fmla="*/ 9170987 w 11698287"/>
              <a:gd name="connsiteY643" fmla="*/ 1844322 h 4397022"/>
              <a:gd name="connsiteX644" fmla="*/ 9139237 w 11698287"/>
              <a:gd name="connsiteY644" fmla="*/ 1888772 h 4397022"/>
              <a:gd name="connsiteX645" fmla="*/ 9056687 w 11698287"/>
              <a:gd name="connsiteY645" fmla="*/ 2333272 h 4397022"/>
              <a:gd name="connsiteX646" fmla="*/ 9037637 w 11698287"/>
              <a:gd name="connsiteY646" fmla="*/ 2453922 h 4397022"/>
              <a:gd name="connsiteX647" fmla="*/ 9056687 w 11698287"/>
              <a:gd name="connsiteY647" fmla="*/ 2593622 h 4397022"/>
              <a:gd name="connsiteX648" fmla="*/ 9063037 w 11698287"/>
              <a:gd name="connsiteY648" fmla="*/ 2885722 h 4397022"/>
              <a:gd name="connsiteX649" fmla="*/ 9120187 w 11698287"/>
              <a:gd name="connsiteY649" fmla="*/ 3101622 h 4397022"/>
              <a:gd name="connsiteX650" fmla="*/ 9158287 w 11698287"/>
              <a:gd name="connsiteY650" fmla="*/ 3247672 h 4397022"/>
              <a:gd name="connsiteX651" fmla="*/ 9221787 w 11698287"/>
              <a:gd name="connsiteY651" fmla="*/ 3387372 h 4397022"/>
              <a:gd name="connsiteX652" fmla="*/ 9202737 w 11698287"/>
              <a:gd name="connsiteY652" fmla="*/ 3444522 h 4397022"/>
              <a:gd name="connsiteX653" fmla="*/ 9113837 w 11698287"/>
              <a:gd name="connsiteY653" fmla="*/ 3457222 h 4397022"/>
              <a:gd name="connsiteX654" fmla="*/ 9043987 w 11698287"/>
              <a:gd name="connsiteY654" fmla="*/ 3431822 h 4397022"/>
              <a:gd name="connsiteX655" fmla="*/ 9005887 w 11698287"/>
              <a:gd name="connsiteY655" fmla="*/ 3184172 h 4397022"/>
              <a:gd name="connsiteX656" fmla="*/ 9012237 w 11698287"/>
              <a:gd name="connsiteY656" fmla="*/ 3133372 h 4397022"/>
              <a:gd name="connsiteX657" fmla="*/ 8891587 w 11698287"/>
              <a:gd name="connsiteY657" fmla="*/ 2663472 h 4397022"/>
              <a:gd name="connsiteX658" fmla="*/ 8599487 w 11698287"/>
              <a:gd name="connsiteY658" fmla="*/ 3228622 h 4397022"/>
              <a:gd name="connsiteX659" fmla="*/ 8612187 w 11698287"/>
              <a:gd name="connsiteY659" fmla="*/ 3285772 h 4397022"/>
              <a:gd name="connsiteX660" fmla="*/ 8548687 w 11698287"/>
              <a:gd name="connsiteY660" fmla="*/ 3381022 h 4397022"/>
              <a:gd name="connsiteX661" fmla="*/ 8466137 w 11698287"/>
              <a:gd name="connsiteY661" fmla="*/ 3317522 h 4397022"/>
              <a:gd name="connsiteX662" fmla="*/ 8453437 w 11698287"/>
              <a:gd name="connsiteY662" fmla="*/ 3209572 h 4397022"/>
              <a:gd name="connsiteX663" fmla="*/ 8472487 w 11698287"/>
              <a:gd name="connsiteY663" fmla="*/ 3044472 h 4397022"/>
              <a:gd name="connsiteX664" fmla="*/ 8580437 w 11698287"/>
              <a:gd name="connsiteY664" fmla="*/ 2942872 h 4397022"/>
              <a:gd name="connsiteX665" fmla="*/ 8720137 w 11698287"/>
              <a:gd name="connsiteY665" fmla="*/ 2612672 h 4397022"/>
              <a:gd name="connsiteX666" fmla="*/ 8859837 w 11698287"/>
              <a:gd name="connsiteY666" fmla="*/ 2307872 h 4397022"/>
              <a:gd name="connsiteX667" fmla="*/ 8751887 w 11698287"/>
              <a:gd name="connsiteY667" fmla="*/ 2047522 h 4397022"/>
              <a:gd name="connsiteX668" fmla="*/ 8523287 w 11698287"/>
              <a:gd name="connsiteY668" fmla="*/ 2104672 h 4397022"/>
              <a:gd name="connsiteX669" fmla="*/ 8269288 w 11698287"/>
              <a:gd name="connsiteY669" fmla="*/ 2060222 h 4397022"/>
              <a:gd name="connsiteX670" fmla="*/ 8148638 w 11698287"/>
              <a:gd name="connsiteY670" fmla="*/ 1958622 h 4397022"/>
              <a:gd name="connsiteX671" fmla="*/ 8142288 w 11698287"/>
              <a:gd name="connsiteY671" fmla="*/ 1920522 h 4397022"/>
              <a:gd name="connsiteX672" fmla="*/ 8339138 w 11698287"/>
              <a:gd name="connsiteY672" fmla="*/ 1456972 h 4397022"/>
              <a:gd name="connsiteX673" fmla="*/ 8364538 w 11698287"/>
              <a:gd name="connsiteY673" fmla="*/ 1437922 h 4397022"/>
              <a:gd name="connsiteX674" fmla="*/ 8377238 w 11698287"/>
              <a:gd name="connsiteY674" fmla="*/ 1393472 h 4397022"/>
              <a:gd name="connsiteX675" fmla="*/ 8447087 w 11698287"/>
              <a:gd name="connsiteY675" fmla="*/ 1234722 h 4397022"/>
              <a:gd name="connsiteX676" fmla="*/ 8485187 w 11698287"/>
              <a:gd name="connsiteY676" fmla="*/ 1177572 h 4397022"/>
              <a:gd name="connsiteX677" fmla="*/ 8491537 w 11698287"/>
              <a:gd name="connsiteY677" fmla="*/ 1145822 h 4397022"/>
              <a:gd name="connsiteX678" fmla="*/ 8529637 w 11698287"/>
              <a:gd name="connsiteY678" fmla="*/ 910872 h 4397022"/>
              <a:gd name="connsiteX679" fmla="*/ 8535987 w 11698287"/>
              <a:gd name="connsiteY679" fmla="*/ 815622 h 4397022"/>
              <a:gd name="connsiteX680" fmla="*/ 8593137 w 11698287"/>
              <a:gd name="connsiteY680" fmla="*/ 637822 h 4397022"/>
              <a:gd name="connsiteX681" fmla="*/ 8847137 w 11698287"/>
              <a:gd name="connsiteY681" fmla="*/ 479072 h 4397022"/>
              <a:gd name="connsiteX682" fmla="*/ 8834437 w 11698287"/>
              <a:gd name="connsiteY682" fmla="*/ 453672 h 4397022"/>
              <a:gd name="connsiteX683" fmla="*/ 8802687 w 11698287"/>
              <a:gd name="connsiteY683" fmla="*/ 390172 h 4397022"/>
              <a:gd name="connsiteX684" fmla="*/ 8783637 w 11698287"/>
              <a:gd name="connsiteY684" fmla="*/ 212372 h 4397022"/>
              <a:gd name="connsiteX685" fmla="*/ 8885237 w 11698287"/>
              <a:gd name="connsiteY685" fmla="*/ 66322 h 4397022"/>
              <a:gd name="connsiteX686" fmla="*/ 8967787 w 11698287"/>
              <a:gd name="connsiteY686" fmla="*/ 59972 h 4397022"/>
              <a:gd name="connsiteX687" fmla="*/ 9120187 w 11698287"/>
              <a:gd name="connsiteY687" fmla="*/ 180622 h 4397022"/>
              <a:gd name="connsiteX688" fmla="*/ 1004888 w 11698287"/>
              <a:gd name="connsiteY688" fmla="*/ 2822 h 4397022"/>
              <a:gd name="connsiteX689" fmla="*/ 1144588 w 11698287"/>
              <a:gd name="connsiteY689" fmla="*/ 199672 h 4397022"/>
              <a:gd name="connsiteX690" fmla="*/ 1131888 w 11698287"/>
              <a:gd name="connsiteY690" fmla="*/ 282222 h 4397022"/>
              <a:gd name="connsiteX691" fmla="*/ 1144588 w 11698287"/>
              <a:gd name="connsiteY691" fmla="*/ 320322 h 4397022"/>
              <a:gd name="connsiteX692" fmla="*/ 1125538 w 11698287"/>
              <a:gd name="connsiteY692" fmla="*/ 383822 h 4397022"/>
              <a:gd name="connsiteX693" fmla="*/ 1042988 w 11698287"/>
              <a:gd name="connsiteY693" fmla="*/ 631472 h 4397022"/>
              <a:gd name="connsiteX694" fmla="*/ 801688 w 11698287"/>
              <a:gd name="connsiteY694" fmla="*/ 504472 h 4397022"/>
              <a:gd name="connsiteX695" fmla="*/ 769938 w 11698287"/>
              <a:gd name="connsiteY695" fmla="*/ 434622 h 4397022"/>
              <a:gd name="connsiteX696" fmla="*/ 725488 w 11698287"/>
              <a:gd name="connsiteY696" fmla="*/ 402872 h 4397022"/>
              <a:gd name="connsiteX697" fmla="*/ 706438 w 11698287"/>
              <a:gd name="connsiteY697" fmla="*/ 320322 h 4397022"/>
              <a:gd name="connsiteX698" fmla="*/ 731838 w 11698287"/>
              <a:gd name="connsiteY698" fmla="*/ 275872 h 4397022"/>
              <a:gd name="connsiteX699" fmla="*/ 719138 w 11698287"/>
              <a:gd name="connsiteY699" fmla="*/ 206022 h 4397022"/>
              <a:gd name="connsiteX700" fmla="*/ 846138 w 11698287"/>
              <a:gd name="connsiteY700" fmla="*/ 2822 h 4397022"/>
              <a:gd name="connsiteX701" fmla="*/ 922338 w 11698287"/>
              <a:gd name="connsiteY701" fmla="*/ 2822 h 4397022"/>
              <a:gd name="connsiteX702" fmla="*/ 1004888 w 11698287"/>
              <a:gd name="connsiteY702" fmla="*/ 2822 h 439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</a:cxnLst>
            <a:rect l="l" t="t" r="r" b="b"/>
            <a:pathLst>
              <a:path w="11698287" h="4397022">
                <a:moveTo>
                  <a:pt x="6021388" y="3438172"/>
                </a:moveTo>
                <a:lnTo>
                  <a:pt x="6021388" y="3539772"/>
                </a:lnTo>
                <a:cubicBezTo>
                  <a:pt x="6027738" y="3615972"/>
                  <a:pt x="6046788" y="3736622"/>
                  <a:pt x="6046788" y="3755672"/>
                </a:cubicBezTo>
                <a:cubicBezTo>
                  <a:pt x="6046788" y="3857272"/>
                  <a:pt x="6021388" y="3838222"/>
                  <a:pt x="5894388" y="3895372"/>
                </a:cubicBezTo>
                <a:lnTo>
                  <a:pt x="5824538" y="3000022"/>
                </a:lnTo>
                <a:lnTo>
                  <a:pt x="5824538" y="2866672"/>
                </a:lnTo>
                <a:cubicBezTo>
                  <a:pt x="5830888" y="2853972"/>
                  <a:pt x="5830888" y="2834922"/>
                  <a:pt x="5837238" y="2822222"/>
                </a:cubicBezTo>
                <a:lnTo>
                  <a:pt x="6021388" y="3438172"/>
                </a:lnTo>
                <a:close/>
                <a:moveTo>
                  <a:pt x="3748088" y="1996722"/>
                </a:moveTo>
                <a:cubicBezTo>
                  <a:pt x="3741738" y="2015772"/>
                  <a:pt x="3735388" y="2041172"/>
                  <a:pt x="3735388" y="2060222"/>
                </a:cubicBezTo>
                <a:cubicBezTo>
                  <a:pt x="3735388" y="2072922"/>
                  <a:pt x="3741738" y="2091972"/>
                  <a:pt x="3754438" y="2111022"/>
                </a:cubicBezTo>
                <a:cubicBezTo>
                  <a:pt x="3760788" y="2111022"/>
                  <a:pt x="3767138" y="2098322"/>
                  <a:pt x="3786188" y="2098322"/>
                </a:cubicBezTo>
                <a:cubicBezTo>
                  <a:pt x="3798888" y="2098322"/>
                  <a:pt x="3811588" y="2111022"/>
                  <a:pt x="3817938" y="2111022"/>
                </a:cubicBezTo>
                <a:cubicBezTo>
                  <a:pt x="3830638" y="2130072"/>
                  <a:pt x="3836988" y="2149122"/>
                  <a:pt x="3836988" y="2168172"/>
                </a:cubicBezTo>
                <a:cubicBezTo>
                  <a:pt x="3881438" y="2409472"/>
                  <a:pt x="3944938" y="2593622"/>
                  <a:pt x="3944938" y="2815872"/>
                </a:cubicBezTo>
                <a:cubicBezTo>
                  <a:pt x="3944938" y="2834922"/>
                  <a:pt x="3938588" y="2911122"/>
                  <a:pt x="3938588" y="2955572"/>
                </a:cubicBezTo>
                <a:cubicBezTo>
                  <a:pt x="3913188" y="2993672"/>
                  <a:pt x="3830638" y="3012722"/>
                  <a:pt x="3792538" y="3025422"/>
                </a:cubicBezTo>
                <a:cubicBezTo>
                  <a:pt x="3779838" y="3019072"/>
                  <a:pt x="3773488" y="3006372"/>
                  <a:pt x="3767138" y="2993672"/>
                </a:cubicBezTo>
                <a:cubicBezTo>
                  <a:pt x="3709988" y="2974622"/>
                  <a:pt x="3659188" y="2987322"/>
                  <a:pt x="3627438" y="2949222"/>
                </a:cubicBezTo>
                <a:cubicBezTo>
                  <a:pt x="3589338" y="2904772"/>
                  <a:pt x="3544888" y="2822222"/>
                  <a:pt x="3544888" y="2803172"/>
                </a:cubicBezTo>
                <a:cubicBezTo>
                  <a:pt x="3544888" y="2790472"/>
                  <a:pt x="3551238" y="2771422"/>
                  <a:pt x="3551238" y="2758722"/>
                </a:cubicBezTo>
                <a:cubicBezTo>
                  <a:pt x="3557588" y="2733322"/>
                  <a:pt x="3551238" y="2682522"/>
                  <a:pt x="3551238" y="2669822"/>
                </a:cubicBezTo>
                <a:cubicBezTo>
                  <a:pt x="3551238" y="2650772"/>
                  <a:pt x="3557588" y="2574572"/>
                  <a:pt x="3563938" y="2530122"/>
                </a:cubicBezTo>
                <a:cubicBezTo>
                  <a:pt x="3544888" y="2485672"/>
                  <a:pt x="3627438" y="2428522"/>
                  <a:pt x="3614738" y="2384072"/>
                </a:cubicBezTo>
                <a:cubicBezTo>
                  <a:pt x="3652838" y="2257072"/>
                  <a:pt x="3690938" y="2123722"/>
                  <a:pt x="3729038" y="1996722"/>
                </a:cubicBezTo>
                <a:lnTo>
                  <a:pt x="3748088" y="1996722"/>
                </a:lnTo>
                <a:close/>
                <a:moveTo>
                  <a:pt x="11558587" y="2276122"/>
                </a:moveTo>
                <a:cubicBezTo>
                  <a:pt x="11558587" y="2295172"/>
                  <a:pt x="11533187" y="2307872"/>
                  <a:pt x="11514137" y="2320572"/>
                </a:cubicBezTo>
                <a:cubicBezTo>
                  <a:pt x="11469687" y="2199922"/>
                  <a:pt x="11450637" y="2072922"/>
                  <a:pt x="11431587" y="1945922"/>
                </a:cubicBezTo>
                <a:cubicBezTo>
                  <a:pt x="11463337" y="2003072"/>
                  <a:pt x="11558587" y="2257072"/>
                  <a:pt x="11558587" y="2276122"/>
                </a:cubicBezTo>
                <a:close/>
                <a:moveTo>
                  <a:pt x="9532937" y="2066572"/>
                </a:moveTo>
                <a:cubicBezTo>
                  <a:pt x="9526587" y="2034822"/>
                  <a:pt x="9520237" y="1977672"/>
                  <a:pt x="9520237" y="1964972"/>
                </a:cubicBezTo>
                <a:cubicBezTo>
                  <a:pt x="9520237" y="1945922"/>
                  <a:pt x="9526587" y="1901472"/>
                  <a:pt x="9532937" y="1876072"/>
                </a:cubicBezTo>
                <a:cubicBezTo>
                  <a:pt x="9532937" y="1895122"/>
                  <a:pt x="9539287" y="1914172"/>
                  <a:pt x="9532937" y="2066572"/>
                </a:cubicBezTo>
                <a:close/>
                <a:moveTo>
                  <a:pt x="10383837" y="1964972"/>
                </a:moveTo>
                <a:cubicBezTo>
                  <a:pt x="10383837" y="2003072"/>
                  <a:pt x="10377487" y="2085622"/>
                  <a:pt x="10352087" y="2111022"/>
                </a:cubicBezTo>
                <a:cubicBezTo>
                  <a:pt x="10358437" y="1907822"/>
                  <a:pt x="10358437" y="1882422"/>
                  <a:pt x="10358437" y="1863372"/>
                </a:cubicBezTo>
                <a:cubicBezTo>
                  <a:pt x="10383837" y="1901472"/>
                  <a:pt x="10383837" y="1926872"/>
                  <a:pt x="10383837" y="1964972"/>
                </a:cubicBezTo>
                <a:close/>
                <a:moveTo>
                  <a:pt x="8542337" y="1285522"/>
                </a:moveTo>
                <a:cubicBezTo>
                  <a:pt x="8555037" y="1285522"/>
                  <a:pt x="8605837" y="1247422"/>
                  <a:pt x="8637587" y="1222022"/>
                </a:cubicBezTo>
                <a:lnTo>
                  <a:pt x="8637587" y="1285522"/>
                </a:lnTo>
                <a:cubicBezTo>
                  <a:pt x="8624887" y="1336322"/>
                  <a:pt x="8605837" y="1387122"/>
                  <a:pt x="8580437" y="1431572"/>
                </a:cubicBezTo>
                <a:cubicBezTo>
                  <a:pt x="8523287" y="1431572"/>
                  <a:pt x="8459787" y="1431572"/>
                  <a:pt x="8402637" y="1437922"/>
                </a:cubicBezTo>
                <a:cubicBezTo>
                  <a:pt x="8408987" y="1412522"/>
                  <a:pt x="8415337" y="1387122"/>
                  <a:pt x="8415337" y="1361722"/>
                </a:cubicBezTo>
                <a:cubicBezTo>
                  <a:pt x="8440737" y="1310922"/>
                  <a:pt x="8472487" y="1260122"/>
                  <a:pt x="8497887" y="1209322"/>
                </a:cubicBezTo>
                <a:cubicBezTo>
                  <a:pt x="8510587" y="1228372"/>
                  <a:pt x="8523287" y="1285522"/>
                  <a:pt x="8542337" y="1285522"/>
                </a:cubicBezTo>
                <a:close/>
                <a:moveTo>
                  <a:pt x="1449388" y="1209322"/>
                </a:moveTo>
                <a:cubicBezTo>
                  <a:pt x="1443038" y="1247422"/>
                  <a:pt x="1468438" y="1247422"/>
                  <a:pt x="1468438" y="1253772"/>
                </a:cubicBezTo>
                <a:cubicBezTo>
                  <a:pt x="1468438" y="1266472"/>
                  <a:pt x="1417638" y="1374422"/>
                  <a:pt x="1398588" y="1437922"/>
                </a:cubicBezTo>
                <a:lnTo>
                  <a:pt x="1373188" y="1437922"/>
                </a:lnTo>
                <a:lnTo>
                  <a:pt x="1373188" y="1342672"/>
                </a:lnTo>
                <a:cubicBezTo>
                  <a:pt x="1392238" y="1291872"/>
                  <a:pt x="1404938" y="1241072"/>
                  <a:pt x="1417638" y="1190272"/>
                </a:cubicBezTo>
                <a:cubicBezTo>
                  <a:pt x="1430338" y="1196622"/>
                  <a:pt x="1443038" y="1202972"/>
                  <a:pt x="1449388" y="1209322"/>
                </a:cubicBezTo>
                <a:close/>
                <a:moveTo>
                  <a:pt x="8694737" y="1177572"/>
                </a:moveTo>
                <a:cubicBezTo>
                  <a:pt x="8694737" y="1190272"/>
                  <a:pt x="8688387" y="1241072"/>
                  <a:pt x="8656637" y="1260122"/>
                </a:cubicBezTo>
                <a:lnTo>
                  <a:pt x="8656637" y="1183922"/>
                </a:lnTo>
                <a:cubicBezTo>
                  <a:pt x="8662987" y="1164872"/>
                  <a:pt x="8675687" y="1139472"/>
                  <a:pt x="8688387" y="1126772"/>
                </a:cubicBezTo>
                <a:cubicBezTo>
                  <a:pt x="8688387" y="1139472"/>
                  <a:pt x="8694737" y="1158522"/>
                  <a:pt x="8694737" y="1177572"/>
                </a:cubicBezTo>
                <a:close/>
                <a:moveTo>
                  <a:pt x="477838" y="1272822"/>
                </a:moveTo>
                <a:cubicBezTo>
                  <a:pt x="477838" y="1285522"/>
                  <a:pt x="471488" y="1317272"/>
                  <a:pt x="465138" y="1342672"/>
                </a:cubicBezTo>
                <a:cubicBezTo>
                  <a:pt x="439738" y="1329972"/>
                  <a:pt x="407988" y="1317272"/>
                  <a:pt x="388938" y="1298222"/>
                </a:cubicBezTo>
                <a:cubicBezTo>
                  <a:pt x="376238" y="1279172"/>
                  <a:pt x="376238" y="1260122"/>
                  <a:pt x="369888" y="1241072"/>
                </a:cubicBezTo>
                <a:cubicBezTo>
                  <a:pt x="369888" y="1228372"/>
                  <a:pt x="344488" y="1215672"/>
                  <a:pt x="344488" y="1202972"/>
                </a:cubicBezTo>
                <a:cubicBezTo>
                  <a:pt x="344488" y="1183922"/>
                  <a:pt x="376238" y="1133122"/>
                  <a:pt x="388938" y="1101372"/>
                </a:cubicBezTo>
                <a:cubicBezTo>
                  <a:pt x="414338" y="1107722"/>
                  <a:pt x="477838" y="1241072"/>
                  <a:pt x="477838" y="1272822"/>
                </a:cubicBezTo>
                <a:close/>
                <a:moveTo>
                  <a:pt x="11317287" y="1317272"/>
                </a:moveTo>
                <a:cubicBezTo>
                  <a:pt x="11298237" y="1310922"/>
                  <a:pt x="11279187" y="1253772"/>
                  <a:pt x="11279187" y="1241072"/>
                </a:cubicBezTo>
                <a:cubicBezTo>
                  <a:pt x="11279187" y="1222022"/>
                  <a:pt x="11291887" y="1145822"/>
                  <a:pt x="11298237" y="1095022"/>
                </a:cubicBezTo>
                <a:cubicBezTo>
                  <a:pt x="11304587" y="1164872"/>
                  <a:pt x="11310937" y="1241072"/>
                  <a:pt x="11317287" y="1317272"/>
                </a:cubicBezTo>
                <a:close/>
                <a:moveTo>
                  <a:pt x="10174287" y="1107722"/>
                </a:moveTo>
                <a:cubicBezTo>
                  <a:pt x="10218737" y="1139472"/>
                  <a:pt x="10282237" y="1164872"/>
                  <a:pt x="10339387" y="1177572"/>
                </a:cubicBezTo>
                <a:cubicBezTo>
                  <a:pt x="10390187" y="1190272"/>
                  <a:pt x="10472737" y="1171222"/>
                  <a:pt x="10498137" y="1253772"/>
                </a:cubicBezTo>
                <a:cubicBezTo>
                  <a:pt x="10517187" y="1291872"/>
                  <a:pt x="10510837" y="1349022"/>
                  <a:pt x="10510837" y="1393472"/>
                </a:cubicBezTo>
                <a:cubicBezTo>
                  <a:pt x="10517187" y="1469672"/>
                  <a:pt x="10529887" y="1552222"/>
                  <a:pt x="10542587" y="1634772"/>
                </a:cubicBezTo>
                <a:cubicBezTo>
                  <a:pt x="10555287" y="1723672"/>
                  <a:pt x="10618787" y="1895122"/>
                  <a:pt x="10618787" y="1907822"/>
                </a:cubicBezTo>
                <a:cubicBezTo>
                  <a:pt x="10618787" y="2047522"/>
                  <a:pt x="10510837" y="2288822"/>
                  <a:pt x="10466387" y="2365022"/>
                </a:cubicBezTo>
                <a:cubicBezTo>
                  <a:pt x="10460037" y="2377722"/>
                  <a:pt x="10440987" y="2396772"/>
                  <a:pt x="10421937" y="2403122"/>
                </a:cubicBezTo>
                <a:lnTo>
                  <a:pt x="10472737" y="2625372"/>
                </a:lnTo>
                <a:lnTo>
                  <a:pt x="10472737" y="2663472"/>
                </a:lnTo>
                <a:lnTo>
                  <a:pt x="10364787" y="2663472"/>
                </a:lnTo>
                <a:lnTo>
                  <a:pt x="10333037" y="3444522"/>
                </a:lnTo>
                <a:lnTo>
                  <a:pt x="10225087" y="4130322"/>
                </a:lnTo>
                <a:cubicBezTo>
                  <a:pt x="10244137" y="4174772"/>
                  <a:pt x="10269537" y="4231922"/>
                  <a:pt x="10269537" y="4250972"/>
                </a:cubicBezTo>
                <a:cubicBezTo>
                  <a:pt x="10269537" y="4308122"/>
                  <a:pt x="10225087" y="4308122"/>
                  <a:pt x="10199687" y="4308122"/>
                </a:cubicBezTo>
                <a:cubicBezTo>
                  <a:pt x="10142537" y="4308122"/>
                  <a:pt x="10104437" y="4289072"/>
                  <a:pt x="10034587" y="4231922"/>
                </a:cubicBezTo>
                <a:cubicBezTo>
                  <a:pt x="10034587" y="4219222"/>
                  <a:pt x="10028237" y="4200172"/>
                  <a:pt x="10028237" y="4187472"/>
                </a:cubicBezTo>
                <a:cubicBezTo>
                  <a:pt x="10028237" y="4168422"/>
                  <a:pt x="10040937" y="4162072"/>
                  <a:pt x="10040937" y="4143022"/>
                </a:cubicBezTo>
                <a:cubicBezTo>
                  <a:pt x="10040937" y="4130322"/>
                  <a:pt x="10021887" y="4092222"/>
                  <a:pt x="10015537" y="4066822"/>
                </a:cubicBezTo>
                <a:cubicBezTo>
                  <a:pt x="10009187" y="4028722"/>
                  <a:pt x="10009187" y="3958872"/>
                  <a:pt x="10009187" y="3939822"/>
                </a:cubicBezTo>
                <a:cubicBezTo>
                  <a:pt x="10009187" y="3927122"/>
                  <a:pt x="10034587" y="3755672"/>
                  <a:pt x="10053637" y="3660422"/>
                </a:cubicBezTo>
                <a:lnTo>
                  <a:pt x="10053637" y="3107972"/>
                </a:lnTo>
                <a:cubicBezTo>
                  <a:pt x="10047287" y="3044472"/>
                  <a:pt x="10047287" y="2961922"/>
                  <a:pt x="10028237" y="2898422"/>
                </a:cubicBezTo>
                <a:cubicBezTo>
                  <a:pt x="10009187" y="2803172"/>
                  <a:pt x="9971087" y="2714272"/>
                  <a:pt x="9952037" y="2625372"/>
                </a:cubicBezTo>
                <a:cubicBezTo>
                  <a:pt x="9894887" y="2853972"/>
                  <a:pt x="9825037" y="3076222"/>
                  <a:pt x="9793287" y="3298472"/>
                </a:cubicBezTo>
                <a:cubicBezTo>
                  <a:pt x="9767887" y="3488972"/>
                  <a:pt x="9704387" y="3685822"/>
                  <a:pt x="9647237" y="3882672"/>
                </a:cubicBezTo>
                <a:cubicBezTo>
                  <a:pt x="9640887" y="3901722"/>
                  <a:pt x="9628187" y="3920772"/>
                  <a:pt x="9628187" y="3939822"/>
                </a:cubicBezTo>
                <a:cubicBezTo>
                  <a:pt x="9628187" y="3952522"/>
                  <a:pt x="9653587" y="4003322"/>
                  <a:pt x="9653587" y="4016022"/>
                </a:cubicBezTo>
                <a:cubicBezTo>
                  <a:pt x="9653587" y="4035072"/>
                  <a:pt x="9596437" y="4098572"/>
                  <a:pt x="9590087" y="4149372"/>
                </a:cubicBezTo>
                <a:cubicBezTo>
                  <a:pt x="9583737" y="4162072"/>
                  <a:pt x="9596437" y="4181122"/>
                  <a:pt x="9596437" y="4193822"/>
                </a:cubicBezTo>
                <a:cubicBezTo>
                  <a:pt x="9596437" y="4212872"/>
                  <a:pt x="9596437" y="4231922"/>
                  <a:pt x="9583737" y="4238272"/>
                </a:cubicBezTo>
                <a:cubicBezTo>
                  <a:pt x="9520237" y="4270022"/>
                  <a:pt x="9475787" y="4301772"/>
                  <a:pt x="9405937" y="4301772"/>
                </a:cubicBezTo>
                <a:cubicBezTo>
                  <a:pt x="9380537" y="4301772"/>
                  <a:pt x="9355137" y="4308122"/>
                  <a:pt x="9329737" y="4263672"/>
                </a:cubicBezTo>
                <a:cubicBezTo>
                  <a:pt x="9361487" y="4212872"/>
                  <a:pt x="9418637" y="4193822"/>
                  <a:pt x="9418637" y="4149372"/>
                </a:cubicBezTo>
                <a:cubicBezTo>
                  <a:pt x="9418637" y="4136672"/>
                  <a:pt x="9374187" y="3946172"/>
                  <a:pt x="9374187" y="3933472"/>
                </a:cubicBezTo>
                <a:cubicBezTo>
                  <a:pt x="9374187" y="3914422"/>
                  <a:pt x="9418637" y="3482622"/>
                  <a:pt x="9444037" y="3254022"/>
                </a:cubicBezTo>
                <a:cubicBezTo>
                  <a:pt x="9463087" y="3076222"/>
                  <a:pt x="9475787" y="2892072"/>
                  <a:pt x="9488487" y="2650772"/>
                </a:cubicBezTo>
                <a:cubicBezTo>
                  <a:pt x="9469437" y="2650772"/>
                  <a:pt x="9444037" y="2650772"/>
                  <a:pt x="9431337" y="2638072"/>
                </a:cubicBezTo>
                <a:cubicBezTo>
                  <a:pt x="9393237" y="2612672"/>
                  <a:pt x="9336087" y="2561872"/>
                  <a:pt x="9336087" y="2542822"/>
                </a:cubicBezTo>
                <a:cubicBezTo>
                  <a:pt x="9336087" y="2530122"/>
                  <a:pt x="9463087" y="2390422"/>
                  <a:pt x="9463087" y="2377722"/>
                </a:cubicBezTo>
                <a:cubicBezTo>
                  <a:pt x="9463087" y="2358672"/>
                  <a:pt x="9450387" y="2333272"/>
                  <a:pt x="9431337" y="2333272"/>
                </a:cubicBezTo>
                <a:cubicBezTo>
                  <a:pt x="9418637" y="2333272"/>
                  <a:pt x="9412287" y="2345972"/>
                  <a:pt x="9399587" y="2345972"/>
                </a:cubicBezTo>
                <a:cubicBezTo>
                  <a:pt x="9380537" y="2345972"/>
                  <a:pt x="9380537" y="2339622"/>
                  <a:pt x="9367837" y="2333272"/>
                </a:cubicBezTo>
                <a:lnTo>
                  <a:pt x="9367837" y="2269772"/>
                </a:lnTo>
                <a:cubicBezTo>
                  <a:pt x="9361487" y="2225322"/>
                  <a:pt x="9355137" y="2174522"/>
                  <a:pt x="9342437" y="2136422"/>
                </a:cubicBezTo>
                <a:cubicBezTo>
                  <a:pt x="9329737" y="2091972"/>
                  <a:pt x="9297987" y="2015772"/>
                  <a:pt x="9297987" y="1996722"/>
                </a:cubicBezTo>
                <a:cubicBezTo>
                  <a:pt x="9297987" y="1984022"/>
                  <a:pt x="9310687" y="1958622"/>
                  <a:pt x="9310687" y="1945922"/>
                </a:cubicBezTo>
                <a:cubicBezTo>
                  <a:pt x="9310687" y="1926872"/>
                  <a:pt x="9291637" y="1926872"/>
                  <a:pt x="9291637" y="1907822"/>
                </a:cubicBezTo>
                <a:cubicBezTo>
                  <a:pt x="9291637" y="1895122"/>
                  <a:pt x="9310687" y="1895122"/>
                  <a:pt x="9310687" y="1857022"/>
                </a:cubicBezTo>
                <a:cubicBezTo>
                  <a:pt x="9323387" y="1831622"/>
                  <a:pt x="9323387" y="1806222"/>
                  <a:pt x="9329737" y="1780822"/>
                </a:cubicBezTo>
                <a:lnTo>
                  <a:pt x="9329737" y="1749072"/>
                </a:lnTo>
                <a:cubicBezTo>
                  <a:pt x="9342437" y="1603022"/>
                  <a:pt x="9418637" y="1425222"/>
                  <a:pt x="9418637" y="1285522"/>
                </a:cubicBezTo>
                <a:cubicBezTo>
                  <a:pt x="9418637" y="1272822"/>
                  <a:pt x="9412287" y="1247422"/>
                  <a:pt x="9424987" y="1234722"/>
                </a:cubicBezTo>
                <a:cubicBezTo>
                  <a:pt x="9450387" y="1190272"/>
                  <a:pt x="9526587" y="1177572"/>
                  <a:pt x="9564687" y="1164872"/>
                </a:cubicBezTo>
                <a:cubicBezTo>
                  <a:pt x="9634537" y="1139472"/>
                  <a:pt x="9723437" y="1114072"/>
                  <a:pt x="9799637" y="1082322"/>
                </a:cubicBezTo>
                <a:lnTo>
                  <a:pt x="9786937" y="1717322"/>
                </a:lnTo>
                <a:cubicBezTo>
                  <a:pt x="9774237" y="1831622"/>
                  <a:pt x="9736137" y="1945922"/>
                  <a:pt x="9672637" y="2060222"/>
                </a:cubicBezTo>
                <a:cubicBezTo>
                  <a:pt x="9717087" y="2091972"/>
                  <a:pt x="9805987" y="2085622"/>
                  <a:pt x="9863137" y="2098322"/>
                </a:cubicBezTo>
                <a:cubicBezTo>
                  <a:pt x="9850437" y="2111022"/>
                  <a:pt x="9850437" y="2123722"/>
                  <a:pt x="9850437" y="2136422"/>
                </a:cubicBezTo>
                <a:cubicBezTo>
                  <a:pt x="9850437" y="2149122"/>
                  <a:pt x="9850437" y="2168172"/>
                  <a:pt x="9869487" y="2187222"/>
                </a:cubicBezTo>
                <a:lnTo>
                  <a:pt x="10002837" y="2187222"/>
                </a:lnTo>
                <a:cubicBezTo>
                  <a:pt x="10028237" y="2180872"/>
                  <a:pt x="10028237" y="2149122"/>
                  <a:pt x="10028237" y="2136422"/>
                </a:cubicBezTo>
                <a:cubicBezTo>
                  <a:pt x="10028237" y="2123722"/>
                  <a:pt x="10021887" y="2111022"/>
                  <a:pt x="10015537" y="2098322"/>
                </a:cubicBezTo>
                <a:lnTo>
                  <a:pt x="10148887" y="2098322"/>
                </a:lnTo>
                <a:cubicBezTo>
                  <a:pt x="10174287" y="2091972"/>
                  <a:pt x="10199687" y="2091972"/>
                  <a:pt x="10225087" y="2085622"/>
                </a:cubicBezTo>
                <a:cubicBezTo>
                  <a:pt x="10129837" y="1907822"/>
                  <a:pt x="10098087" y="1793522"/>
                  <a:pt x="10098087" y="1641122"/>
                </a:cubicBezTo>
                <a:lnTo>
                  <a:pt x="10098087" y="1488722"/>
                </a:lnTo>
                <a:cubicBezTo>
                  <a:pt x="10104437" y="1444272"/>
                  <a:pt x="10110787" y="1393472"/>
                  <a:pt x="10117137" y="1349022"/>
                </a:cubicBezTo>
                <a:cubicBezTo>
                  <a:pt x="10117137" y="1222022"/>
                  <a:pt x="10110787" y="1082322"/>
                  <a:pt x="10104437" y="1063272"/>
                </a:cubicBezTo>
                <a:cubicBezTo>
                  <a:pt x="10123487" y="1075972"/>
                  <a:pt x="10148887" y="1095022"/>
                  <a:pt x="10174287" y="1107722"/>
                </a:cubicBezTo>
                <a:close/>
                <a:moveTo>
                  <a:pt x="10841037" y="961672"/>
                </a:moveTo>
                <a:cubicBezTo>
                  <a:pt x="10841037" y="974372"/>
                  <a:pt x="10828337" y="1025172"/>
                  <a:pt x="10828337" y="1037872"/>
                </a:cubicBezTo>
                <a:cubicBezTo>
                  <a:pt x="10828337" y="1114072"/>
                  <a:pt x="10879137" y="1126772"/>
                  <a:pt x="10879137" y="1196622"/>
                </a:cubicBezTo>
                <a:cubicBezTo>
                  <a:pt x="10879137" y="1304572"/>
                  <a:pt x="10777537" y="1609372"/>
                  <a:pt x="10764837" y="1672872"/>
                </a:cubicBezTo>
                <a:cubicBezTo>
                  <a:pt x="10758487" y="1641122"/>
                  <a:pt x="10758487" y="1609372"/>
                  <a:pt x="10752137" y="1577622"/>
                </a:cubicBezTo>
                <a:lnTo>
                  <a:pt x="10758487" y="1571272"/>
                </a:lnTo>
                <a:lnTo>
                  <a:pt x="10821987" y="942622"/>
                </a:lnTo>
                <a:cubicBezTo>
                  <a:pt x="10834687" y="948972"/>
                  <a:pt x="10841037" y="942622"/>
                  <a:pt x="10841037" y="961672"/>
                </a:cubicBezTo>
                <a:close/>
                <a:moveTo>
                  <a:pt x="5272088" y="796572"/>
                </a:moveTo>
                <a:cubicBezTo>
                  <a:pt x="5272088" y="961672"/>
                  <a:pt x="5202238" y="1037872"/>
                  <a:pt x="5202238" y="1075972"/>
                </a:cubicBezTo>
                <a:cubicBezTo>
                  <a:pt x="5202238" y="1088672"/>
                  <a:pt x="5227638" y="1145822"/>
                  <a:pt x="5259388" y="1164872"/>
                </a:cubicBezTo>
                <a:cubicBezTo>
                  <a:pt x="5278438" y="1183922"/>
                  <a:pt x="5316538" y="1177572"/>
                  <a:pt x="5341938" y="1190272"/>
                </a:cubicBezTo>
                <a:cubicBezTo>
                  <a:pt x="5392738" y="1209322"/>
                  <a:pt x="5500688" y="1215672"/>
                  <a:pt x="5526088" y="1291872"/>
                </a:cubicBezTo>
                <a:cubicBezTo>
                  <a:pt x="5551488" y="1355372"/>
                  <a:pt x="5526088" y="1431572"/>
                  <a:pt x="5570538" y="1501422"/>
                </a:cubicBezTo>
                <a:cubicBezTo>
                  <a:pt x="5583238" y="1495072"/>
                  <a:pt x="5659438" y="1431572"/>
                  <a:pt x="5659438" y="1406172"/>
                </a:cubicBezTo>
                <a:cubicBezTo>
                  <a:pt x="5659438" y="1393472"/>
                  <a:pt x="5614988" y="1349022"/>
                  <a:pt x="5608638" y="1323622"/>
                </a:cubicBezTo>
                <a:cubicBezTo>
                  <a:pt x="5595938" y="1285522"/>
                  <a:pt x="5589588" y="1222022"/>
                  <a:pt x="5589588" y="1202972"/>
                </a:cubicBezTo>
                <a:cubicBezTo>
                  <a:pt x="5589588" y="1114072"/>
                  <a:pt x="5672138" y="974372"/>
                  <a:pt x="5780088" y="974372"/>
                </a:cubicBezTo>
                <a:cubicBezTo>
                  <a:pt x="5830888" y="974372"/>
                  <a:pt x="5938838" y="1088672"/>
                  <a:pt x="5945188" y="1133122"/>
                </a:cubicBezTo>
                <a:cubicBezTo>
                  <a:pt x="5951538" y="1139472"/>
                  <a:pt x="5957888" y="1164872"/>
                  <a:pt x="5957888" y="1183922"/>
                </a:cubicBezTo>
                <a:cubicBezTo>
                  <a:pt x="5957888" y="1196622"/>
                  <a:pt x="5945188" y="1266472"/>
                  <a:pt x="5932488" y="1310922"/>
                </a:cubicBezTo>
                <a:cubicBezTo>
                  <a:pt x="5919788" y="1342672"/>
                  <a:pt x="5868988" y="1399822"/>
                  <a:pt x="5868988" y="1418872"/>
                </a:cubicBezTo>
                <a:cubicBezTo>
                  <a:pt x="5868988" y="1476022"/>
                  <a:pt x="5957888" y="1507772"/>
                  <a:pt x="6008688" y="1514122"/>
                </a:cubicBezTo>
                <a:cubicBezTo>
                  <a:pt x="6059488" y="1387122"/>
                  <a:pt x="6326188" y="1431572"/>
                  <a:pt x="6326188" y="1260122"/>
                </a:cubicBezTo>
                <a:cubicBezTo>
                  <a:pt x="6326188" y="1190272"/>
                  <a:pt x="6256338" y="1133122"/>
                  <a:pt x="6256338" y="1114072"/>
                </a:cubicBezTo>
                <a:lnTo>
                  <a:pt x="6256338" y="999772"/>
                </a:lnTo>
                <a:cubicBezTo>
                  <a:pt x="6288088" y="898172"/>
                  <a:pt x="6332538" y="860072"/>
                  <a:pt x="6408738" y="860072"/>
                </a:cubicBezTo>
                <a:cubicBezTo>
                  <a:pt x="6427788" y="860072"/>
                  <a:pt x="6478588" y="853722"/>
                  <a:pt x="6503988" y="879122"/>
                </a:cubicBezTo>
                <a:cubicBezTo>
                  <a:pt x="6561138" y="936272"/>
                  <a:pt x="6573838" y="1044222"/>
                  <a:pt x="6573838" y="1114072"/>
                </a:cubicBezTo>
                <a:cubicBezTo>
                  <a:pt x="6573838" y="1133122"/>
                  <a:pt x="6523038" y="1253772"/>
                  <a:pt x="6523038" y="1266472"/>
                </a:cubicBezTo>
                <a:cubicBezTo>
                  <a:pt x="6523038" y="1285522"/>
                  <a:pt x="6529388" y="1317272"/>
                  <a:pt x="6548438" y="1336322"/>
                </a:cubicBezTo>
                <a:cubicBezTo>
                  <a:pt x="6586538" y="1361722"/>
                  <a:pt x="6757988" y="1456972"/>
                  <a:pt x="6821488" y="1456972"/>
                </a:cubicBezTo>
                <a:cubicBezTo>
                  <a:pt x="6840538" y="1456972"/>
                  <a:pt x="6872288" y="1406172"/>
                  <a:pt x="6891338" y="1393472"/>
                </a:cubicBezTo>
                <a:cubicBezTo>
                  <a:pt x="6935788" y="1355372"/>
                  <a:pt x="7177088" y="1317272"/>
                  <a:pt x="7177088" y="1215672"/>
                </a:cubicBezTo>
                <a:cubicBezTo>
                  <a:pt x="7177088" y="1120422"/>
                  <a:pt x="7126288" y="1082322"/>
                  <a:pt x="7126288" y="1056922"/>
                </a:cubicBezTo>
                <a:lnTo>
                  <a:pt x="7126288" y="929922"/>
                </a:lnTo>
                <a:cubicBezTo>
                  <a:pt x="7132638" y="841022"/>
                  <a:pt x="7196138" y="777522"/>
                  <a:pt x="7265988" y="777522"/>
                </a:cubicBezTo>
                <a:cubicBezTo>
                  <a:pt x="7380288" y="777522"/>
                  <a:pt x="7424738" y="828322"/>
                  <a:pt x="7443788" y="968022"/>
                </a:cubicBezTo>
                <a:cubicBezTo>
                  <a:pt x="7443788" y="980722"/>
                  <a:pt x="7462838" y="993422"/>
                  <a:pt x="7462838" y="1006122"/>
                </a:cubicBezTo>
                <a:cubicBezTo>
                  <a:pt x="7462838" y="1082322"/>
                  <a:pt x="7412038" y="1088672"/>
                  <a:pt x="7412038" y="1196622"/>
                </a:cubicBezTo>
                <a:cubicBezTo>
                  <a:pt x="7412038" y="1215672"/>
                  <a:pt x="7399338" y="1253772"/>
                  <a:pt x="7418388" y="1272822"/>
                </a:cubicBezTo>
                <a:cubicBezTo>
                  <a:pt x="7519988" y="1380772"/>
                  <a:pt x="7697788" y="1285522"/>
                  <a:pt x="7761288" y="1463322"/>
                </a:cubicBezTo>
                <a:cubicBezTo>
                  <a:pt x="7799388" y="1552222"/>
                  <a:pt x="7786688" y="1672872"/>
                  <a:pt x="7793038" y="1780822"/>
                </a:cubicBezTo>
                <a:lnTo>
                  <a:pt x="7812088" y="2561872"/>
                </a:lnTo>
                <a:cubicBezTo>
                  <a:pt x="7805738" y="2625372"/>
                  <a:pt x="7780338" y="2714272"/>
                  <a:pt x="7716838" y="2739672"/>
                </a:cubicBezTo>
                <a:cubicBezTo>
                  <a:pt x="7691438" y="2752372"/>
                  <a:pt x="7659688" y="2746022"/>
                  <a:pt x="7634288" y="2739672"/>
                </a:cubicBezTo>
                <a:cubicBezTo>
                  <a:pt x="7551738" y="2892072"/>
                  <a:pt x="7526338" y="3082572"/>
                  <a:pt x="7526338" y="3241322"/>
                </a:cubicBezTo>
                <a:lnTo>
                  <a:pt x="7551738" y="3800122"/>
                </a:lnTo>
                <a:cubicBezTo>
                  <a:pt x="7539038" y="3825522"/>
                  <a:pt x="7507288" y="3850922"/>
                  <a:pt x="7507288" y="3863622"/>
                </a:cubicBezTo>
                <a:cubicBezTo>
                  <a:pt x="7507288" y="3882672"/>
                  <a:pt x="7558088" y="4022372"/>
                  <a:pt x="7583488" y="4098572"/>
                </a:cubicBezTo>
                <a:cubicBezTo>
                  <a:pt x="7558088" y="4104922"/>
                  <a:pt x="7513638" y="4111272"/>
                  <a:pt x="7494588" y="4111272"/>
                </a:cubicBezTo>
                <a:cubicBezTo>
                  <a:pt x="7469188" y="4111272"/>
                  <a:pt x="7424738" y="4117622"/>
                  <a:pt x="7405688" y="4085872"/>
                </a:cubicBezTo>
                <a:cubicBezTo>
                  <a:pt x="7386638" y="4060472"/>
                  <a:pt x="7386638" y="4022372"/>
                  <a:pt x="7373938" y="3996972"/>
                </a:cubicBezTo>
                <a:cubicBezTo>
                  <a:pt x="7367588" y="3977922"/>
                  <a:pt x="7342188" y="3971572"/>
                  <a:pt x="7335838" y="3965222"/>
                </a:cubicBezTo>
                <a:cubicBezTo>
                  <a:pt x="7323138" y="3946172"/>
                  <a:pt x="7323138" y="3914422"/>
                  <a:pt x="7310438" y="3901722"/>
                </a:cubicBezTo>
                <a:cubicBezTo>
                  <a:pt x="7304088" y="3882672"/>
                  <a:pt x="7278688" y="3863622"/>
                  <a:pt x="7278688" y="3850922"/>
                </a:cubicBezTo>
                <a:cubicBezTo>
                  <a:pt x="7278688" y="3831872"/>
                  <a:pt x="7316788" y="3806472"/>
                  <a:pt x="7323138" y="3781072"/>
                </a:cubicBezTo>
                <a:cubicBezTo>
                  <a:pt x="7329488" y="3774722"/>
                  <a:pt x="7329488" y="3774722"/>
                  <a:pt x="7329488" y="3762022"/>
                </a:cubicBezTo>
                <a:cubicBezTo>
                  <a:pt x="7329488" y="3742972"/>
                  <a:pt x="7310438" y="3679472"/>
                  <a:pt x="7304088" y="3635022"/>
                </a:cubicBezTo>
                <a:lnTo>
                  <a:pt x="7316788" y="3336572"/>
                </a:lnTo>
                <a:cubicBezTo>
                  <a:pt x="7285038" y="3190522"/>
                  <a:pt x="7297738" y="3203222"/>
                  <a:pt x="7297738" y="3114322"/>
                </a:cubicBezTo>
                <a:cubicBezTo>
                  <a:pt x="7297738" y="3082572"/>
                  <a:pt x="7278688" y="3012722"/>
                  <a:pt x="7227888" y="3006372"/>
                </a:cubicBezTo>
                <a:cubicBezTo>
                  <a:pt x="7202488" y="3044472"/>
                  <a:pt x="7202488" y="3127022"/>
                  <a:pt x="7202488" y="3184172"/>
                </a:cubicBezTo>
                <a:lnTo>
                  <a:pt x="7215188" y="3546122"/>
                </a:lnTo>
                <a:cubicBezTo>
                  <a:pt x="7215188" y="3558822"/>
                  <a:pt x="7208838" y="3577872"/>
                  <a:pt x="7208838" y="3596922"/>
                </a:cubicBezTo>
                <a:cubicBezTo>
                  <a:pt x="7208838" y="3609622"/>
                  <a:pt x="7208838" y="3641372"/>
                  <a:pt x="7215188" y="3666772"/>
                </a:cubicBezTo>
                <a:cubicBezTo>
                  <a:pt x="7221538" y="3685822"/>
                  <a:pt x="7246938" y="3717572"/>
                  <a:pt x="7246938" y="3736622"/>
                </a:cubicBezTo>
                <a:cubicBezTo>
                  <a:pt x="7246938" y="3749322"/>
                  <a:pt x="7215188" y="3806472"/>
                  <a:pt x="7208838" y="3850922"/>
                </a:cubicBezTo>
                <a:cubicBezTo>
                  <a:pt x="7202488" y="3869972"/>
                  <a:pt x="7215188" y="3908072"/>
                  <a:pt x="7215188" y="3920772"/>
                </a:cubicBezTo>
                <a:cubicBezTo>
                  <a:pt x="7215188" y="3958872"/>
                  <a:pt x="7107238" y="3977922"/>
                  <a:pt x="7100888" y="3984272"/>
                </a:cubicBezTo>
                <a:cubicBezTo>
                  <a:pt x="6992938" y="4066822"/>
                  <a:pt x="6992938" y="4085872"/>
                  <a:pt x="6904038" y="4085872"/>
                </a:cubicBezTo>
                <a:cubicBezTo>
                  <a:pt x="6884988" y="4085872"/>
                  <a:pt x="6815138" y="4079522"/>
                  <a:pt x="6815138" y="4054122"/>
                </a:cubicBezTo>
                <a:cubicBezTo>
                  <a:pt x="6815138" y="4035072"/>
                  <a:pt x="6923088" y="3946172"/>
                  <a:pt x="6973888" y="3882672"/>
                </a:cubicBezTo>
                <a:cubicBezTo>
                  <a:pt x="6961188" y="3781072"/>
                  <a:pt x="6973888" y="3774722"/>
                  <a:pt x="6967538" y="3768372"/>
                </a:cubicBezTo>
                <a:cubicBezTo>
                  <a:pt x="6967538" y="3762022"/>
                  <a:pt x="6961188" y="3749322"/>
                  <a:pt x="6961188" y="3736622"/>
                </a:cubicBezTo>
                <a:cubicBezTo>
                  <a:pt x="6954838" y="3723922"/>
                  <a:pt x="6967538" y="3704872"/>
                  <a:pt x="6967538" y="3692172"/>
                </a:cubicBezTo>
                <a:lnTo>
                  <a:pt x="6999288" y="3349272"/>
                </a:lnTo>
                <a:cubicBezTo>
                  <a:pt x="6973888" y="3190522"/>
                  <a:pt x="6980238" y="3057172"/>
                  <a:pt x="6910388" y="2898422"/>
                </a:cubicBezTo>
                <a:cubicBezTo>
                  <a:pt x="6884988" y="2847622"/>
                  <a:pt x="6916738" y="2650772"/>
                  <a:pt x="6846888" y="2650772"/>
                </a:cubicBezTo>
                <a:cubicBezTo>
                  <a:pt x="6821488" y="2650772"/>
                  <a:pt x="6821488" y="2682522"/>
                  <a:pt x="6821488" y="2688872"/>
                </a:cubicBezTo>
                <a:cubicBezTo>
                  <a:pt x="6821488" y="2707922"/>
                  <a:pt x="6834188" y="2746022"/>
                  <a:pt x="6840538" y="2784122"/>
                </a:cubicBezTo>
                <a:cubicBezTo>
                  <a:pt x="6808788" y="2771422"/>
                  <a:pt x="6757988" y="2739672"/>
                  <a:pt x="6745288" y="2739672"/>
                </a:cubicBezTo>
                <a:cubicBezTo>
                  <a:pt x="6713538" y="2739672"/>
                  <a:pt x="6669088" y="2765072"/>
                  <a:pt x="6662738" y="2803172"/>
                </a:cubicBezTo>
                <a:cubicBezTo>
                  <a:pt x="6650038" y="2853972"/>
                  <a:pt x="6630988" y="2911122"/>
                  <a:pt x="6624638" y="2961922"/>
                </a:cubicBezTo>
                <a:cubicBezTo>
                  <a:pt x="6592888" y="3190522"/>
                  <a:pt x="6535738" y="3654072"/>
                  <a:pt x="6535738" y="3673122"/>
                </a:cubicBezTo>
                <a:cubicBezTo>
                  <a:pt x="6535738" y="3685822"/>
                  <a:pt x="6542088" y="3717572"/>
                  <a:pt x="6542088" y="3736622"/>
                </a:cubicBezTo>
                <a:cubicBezTo>
                  <a:pt x="6548438" y="3762022"/>
                  <a:pt x="6542088" y="3793772"/>
                  <a:pt x="6554788" y="3825522"/>
                </a:cubicBezTo>
                <a:cubicBezTo>
                  <a:pt x="6567488" y="3863622"/>
                  <a:pt x="6624638" y="3927122"/>
                  <a:pt x="6624638" y="3946172"/>
                </a:cubicBezTo>
                <a:cubicBezTo>
                  <a:pt x="6624638" y="3965222"/>
                  <a:pt x="6573838" y="3971572"/>
                  <a:pt x="6573838" y="3971572"/>
                </a:cubicBezTo>
                <a:cubicBezTo>
                  <a:pt x="6542088" y="3971572"/>
                  <a:pt x="6453188" y="3927122"/>
                  <a:pt x="6440488" y="3908072"/>
                </a:cubicBezTo>
                <a:cubicBezTo>
                  <a:pt x="6434138" y="3901722"/>
                  <a:pt x="6434138" y="3882672"/>
                  <a:pt x="6427788" y="3876322"/>
                </a:cubicBezTo>
                <a:cubicBezTo>
                  <a:pt x="6415088" y="3850922"/>
                  <a:pt x="6396038" y="3844572"/>
                  <a:pt x="6376988" y="3831872"/>
                </a:cubicBezTo>
                <a:cubicBezTo>
                  <a:pt x="6376988" y="3800122"/>
                  <a:pt x="6357938" y="3736622"/>
                  <a:pt x="6357938" y="3723922"/>
                </a:cubicBezTo>
                <a:cubicBezTo>
                  <a:pt x="6357938" y="3704872"/>
                  <a:pt x="6389688" y="3647722"/>
                  <a:pt x="6396038" y="3609622"/>
                </a:cubicBezTo>
                <a:cubicBezTo>
                  <a:pt x="6402388" y="3596922"/>
                  <a:pt x="6402388" y="3577872"/>
                  <a:pt x="6408738" y="3565172"/>
                </a:cubicBezTo>
                <a:lnTo>
                  <a:pt x="6415088" y="3266722"/>
                </a:lnTo>
                <a:cubicBezTo>
                  <a:pt x="6415088" y="3222272"/>
                  <a:pt x="6415088" y="3177822"/>
                  <a:pt x="6389688" y="3133372"/>
                </a:cubicBezTo>
                <a:cubicBezTo>
                  <a:pt x="6383338" y="3139722"/>
                  <a:pt x="6376988" y="3152422"/>
                  <a:pt x="6370638" y="3158772"/>
                </a:cubicBezTo>
                <a:cubicBezTo>
                  <a:pt x="6338888" y="3336572"/>
                  <a:pt x="6288088" y="3514372"/>
                  <a:pt x="6288088" y="3692172"/>
                </a:cubicBezTo>
                <a:cubicBezTo>
                  <a:pt x="6288088" y="3704872"/>
                  <a:pt x="6313488" y="3920772"/>
                  <a:pt x="6313488" y="3933472"/>
                </a:cubicBezTo>
                <a:cubicBezTo>
                  <a:pt x="6313488" y="3952522"/>
                  <a:pt x="6300788" y="4003322"/>
                  <a:pt x="6300788" y="4016022"/>
                </a:cubicBezTo>
                <a:cubicBezTo>
                  <a:pt x="6300788" y="4111272"/>
                  <a:pt x="6402388" y="4130322"/>
                  <a:pt x="6402388" y="4168422"/>
                </a:cubicBezTo>
                <a:cubicBezTo>
                  <a:pt x="6402388" y="4193822"/>
                  <a:pt x="6351588" y="4219222"/>
                  <a:pt x="6338888" y="4219222"/>
                </a:cubicBezTo>
                <a:cubicBezTo>
                  <a:pt x="6319838" y="4219222"/>
                  <a:pt x="6262688" y="4193822"/>
                  <a:pt x="6237288" y="4174772"/>
                </a:cubicBezTo>
                <a:cubicBezTo>
                  <a:pt x="6205538" y="4162072"/>
                  <a:pt x="6199188" y="4123972"/>
                  <a:pt x="6173788" y="4111272"/>
                </a:cubicBezTo>
                <a:cubicBezTo>
                  <a:pt x="6142038" y="4092222"/>
                  <a:pt x="6103938" y="4092222"/>
                  <a:pt x="6065838" y="4079522"/>
                </a:cubicBezTo>
                <a:cubicBezTo>
                  <a:pt x="6065838" y="4041422"/>
                  <a:pt x="6059488" y="3990622"/>
                  <a:pt x="6053138" y="3939822"/>
                </a:cubicBezTo>
                <a:cubicBezTo>
                  <a:pt x="6008688" y="3965222"/>
                  <a:pt x="5945188" y="3933472"/>
                  <a:pt x="5907088" y="3965222"/>
                </a:cubicBezTo>
                <a:cubicBezTo>
                  <a:pt x="5881688" y="3984272"/>
                  <a:pt x="5875338" y="4022372"/>
                  <a:pt x="5862638" y="4047772"/>
                </a:cubicBezTo>
                <a:cubicBezTo>
                  <a:pt x="5856288" y="4060472"/>
                  <a:pt x="5830888" y="4066822"/>
                  <a:pt x="5824538" y="4085872"/>
                </a:cubicBezTo>
                <a:cubicBezTo>
                  <a:pt x="5805488" y="4111272"/>
                  <a:pt x="5805488" y="4155722"/>
                  <a:pt x="5786438" y="4187472"/>
                </a:cubicBezTo>
                <a:cubicBezTo>
                  <a:pt x="5767388" y="4225572"/>
                  <a:pt x="5748338" y="4219222"/>
                  <a:pt x="5729288" y="4219222"/>
                </a:cubicBezTo>
                <a:cubicBezTo>
                  <a:pt x="5684838" y="4219222"/>
                  <a:pt x="5646738" y="4193822"/>
                  <a:pt x="5646738" y="4155722"/>
                </a:cubicBezTo>
                <a:cubicBezTo>
                  <a:pt x="5646738" y="4136672"/>
                  <a:pt x="5684838" y="4073172"/>
                  <a:pt x="5697538" y="4035072"/>
                </a:cubicBezTo>
                <a:lnTo>
                  <a:pt x="5697538" y="4009672"/>
                </a:lnTo>
                <a:cubicBezTo>
                  <a:pt x="5697538" y="4003322"/>
                  <a:pt x="5703888" y="3996972"/>
                  <a:pt x="5703888" y="3977922"/>
                </a:cubicBezTo>
                <a:cubicBezTo>
                  <a:pt x="5703888" y="3965222"/>
                  <a:pt x="5684838" y="3819172"/>
                  <a:pt x="5672138" y="3749322"/>
                </a:cubicBezTo>
                <a:cubicBezTo>
                  <a:pt x="5653088" y="3622322"/>
                  <a:pt x="5646738" y="3501672"/>
                  <a:pt x="5621338" y="3387372"/>
                </a:cubicBezTo>
                <a:cubicBezTo>
                  <a:pt x="5595938" y="3228622"/>
                  <a:pt x="5564188" y="3076222"/>
                  <a:pt x="5532438" y="2930172"/>
                </a:cubicBezTo>
                <a:cubicBezTo>
                  <a:pt x="5526088" y="2898422"/>
                  <a:pt x="5507038" y="2873022"/>
                  <a:pt x="5487988" y="2841272"/>
                </a:cubicBezTo>
                <a:lnTo>
                  <a:pt x="5462588" y="2841272"/>
                </a:lnTo>
                <a:lnTo>
                  <a:pt x="5443538" y="2993672"/>
                </a:lnTo>
                <a:lnTo>
                  <a:pt x="5430838" y="3539772"/>
                </a:lnTo>
                <a:cubicBezTo>
                  <a:pt x="5424488" y="3603272"/>
                  <a:pt x="5392738" y="3723922"/>
                  <a:pt x="5392738" y="3736622"/>
                </a:cubicBezTo>
                <a:cubicBezTo>
                  <a:pt x="5392738" y="3755672"/>
                  <a:pt x="5411788" y="3787422"/>
                  <a:pt x="5424488" y="3819172"/>
                </a:cubicBezTo>
                <a:cubicBezTo>
                  <a:pt x="5430838" y="3831872"/>
                  <a:pt x="5424488" y="3863622"/>
                  <a:pt x="5424488" y="3882672"/>
                </a:cubicBezTo>
                <a:cubicBezTo>
                  <a:pt x="5424488" y="3920772"/>
                  <a:pt x="5570538" y="4003322"/>
                  <a:pt x="5570538" y="4054122"/>
                </a:cubicBezTo>
                <a:cubicBezTo>
                  <a:pt x="5570538" y="4092222"/>
                  <a:pt x="5481638" y="4098572"/>
                  <a:pt x="5475288" y="4098572"/>
                </a:cubicBezTo>
                <a:cubicBezTo>
                  <a:pt x="5418138" y="4098572"/>
                  <a:pt x="5380038" y="4073172"/>
                  <a:pt x="5310188" y="4003322"/>
                </a:cubicBezTo>
                <a:cubicBezTo>
                  <a:pt x="5303838" y="4003322"/>
                  <a:pt x="5291138" y="4009672"/>
                  <a:pt x="5278438" y="4003322"/>
                </a:cubicBezTo>
                <a:cubicBezTo>
                  <a:pt x="5265738" y="4003322"/>
                  <a:pt x="5240338" y="3990622"/>
                  <a:pt x="5233988" y="3977922"/>
                </a:cubicBezTo>
                <a:cubicBezTo>
                  <a:pt x="5214938" y="3939822"/>
                  <a:pt x="5202238" y="3882672"/>
                  <a:pt x="5202238" y="3863622"/>
                </a:cubicBezTo>
                <a:cubicBezTo>
                  <a:pt x="5202238" y="3850922"/>
                  <a:pt x="5221288" y="3793772"/>
                  <a:pt x="5227638" y="3762022"/>
                </a:cubicBezTo>
                <a:lnTo>
                  <a:pt x="5227638" y="3635022"/>
                </a:lnTo>
                <a:cubicBezTo>
                  <a:pt x="5221288" y="3635022"/>
                  <a:pt x="5214938" y="3628672"/>
                  <a:pt x="5214938" y="3615972"/>
                </a:cubicBezTo>
                <a:lnTo>
                  <a:pt x="5214938" y="3228622"/>
                </a:lnTo>
                <a:lnTo>
                  <a:pt x="5183188" y="2803172"/>
                </a:lnTo>
                <a:cubicBezTo>
                  <a:pt x="5176838" y="2803172"/>
                  <a:pt x="5176838" y="2796822"/>
                  <a:pt x="5170488" y="2790472"/>
                </a:cubicBezTo>
                <a:cubicBezTo>
                  <a:pt x="5126038" y="2898422"/>
                  <a:pt x="5062538" y="3406422"/>
                  <a:pt x="5062538" y="3584222"/>
                </a:cubicBezTo>
                <a:cubicBezTo>
                  <a:pt x="5062538" y="3660422"/>
                  <a:pt x="5068888" y="3673122"/>
                  <a:pt x="5106988" y="3762022"/>
                </a:cubicBezTo>
                <a:cubicBezTo>
                  <a:pt x="5126038" y="3800122"/>
                  <a:pt x="5126038" y="3882672"/>
                  <a:pt x="5126038" y="3895372"/>
                </a:cubicBezTo>
                <a:cubicBezTo>
                  <a:pt x="5126038" y="3914422"/>
                  <a:pt x="5106988" y="4016022"/>
                  <a:pt x="5106988" y="4035072"/>
                </a:cubicBezTo>
                <a:cubicBezTo>
                  <a:pt x="5106988" y="4047772"/>
                  <a:pt x="5132388" y="4130322"/>
                  <a:pt x="5132388" y="4149372"/>
                </a:cubicBezTo>
                <a:cubicBezTo>
                  <a:pt x="5132388" y="4206522"/>
                  <a:pt x="5062538" y="4212872"/>
                  <a:pt x="5037138" y="4212872"/>
                </a:cubicBezTo>
                <a:cubicBezTo>
                  <a:pt x="4960938" y="4212872"/>
                  <a:pt x="4941888" y="4181122"/>
                  <a:pt x="4941888" y="4123972"/>
                </a:cubicBezTo>
                <a:cubicBezTo>
                  <a:pt x="4941888" y="4111272"/>
                  <a:pt x="4954588" y="4022372"/>
                  <a:pt x="4954588" y="4009672"/>
                </a:cubicBezTo>
                <a:cubicBezTo>
                  <a:pt x="4954588" y="3990622"/>
                  <a:pt x="4916488" y="3965222"/>
                  <a:pt x="4916488" y="3952522"/>
                </a:cubicBezTo>
                <a:cubicBezTo>
                  <a:pt x="4897438" y="3869972"/>
                  <a:pt x="4891088" y="3787422"/>
                  <a:pt x="4884738" y="3704872"/>
                </a:cubicBezTo>
                <a:lnTo>
                  <a:pt x="4865688" y="3031772"/>
                </a:lnTo>
                <a:cubicBezTo>
                  <a:pt x="4852988" y="2942872"/>
                  <a:pt x="4840288" y="2847622"/>
                  <a:pt x="4814888" y="2765072"/>
                </a:cubicBezTo>
                <a:cubicBezTo>
                  <a:pt x="4808538" y="2739672"/>
                  <a:pt x="4776788" y="2733322"/>
                  <a:pt x="4764088" y="2720622"/>
                </a:cubicBezTo>
                <a:cubicBezTo>
                  <a:pt x="4700588" y="2676172"/>
                  <a:pt x="4681538" y="2606322"/>
                  <a:pt x="4668838" y="2542822"/>
                </a:cubicBezTo>
                <a:cubicBezTo>
                  <a:pt x="4643438" y="2447572"/>
                  <a:pt x="4656138" y="2345972"/>
                  <a:pt x="4649788" y="2250722"/>
                </a:cubicBezTo>
                <a:lnTo>
                  <a:pt x="4643438" y="1393472"/>
                </a:lnTo>
                <a:cubicBezTo>
                  <a:pt x="4649788" y="1361722"/>
                  <a:pt x="4656138" y="1323622"/>
                  <a:pt x="4656138" y="1291872"/>
                </a:cubicBezTo>
                <a:cubicBezTo>
                  <a:pt x="4656138" y="1285522"/>
                  <a:pt x="4662488" y="1272822"/>
                  <a:pt x="4668838" y="1260122"/>
                </a:cubicBezTo>
                <a:cubicBezTo>
                  <a:pt x="4700588" y="1247422"/>
                  <a:pt x="5005388" y="1190272"/>
                  <a:pt x="5005388" y="1044222"/>
                </a:cubicBezTo>
                <a:cubicBezTo>
                  <a:pt x="5005388" y="987072"/>
                  <a:pt x="4916488" y="898172"/>
                  <a:pt x="4916488" y="847372"/>
                </a:cubicBezTo>
                <a:cubicBezTo>
                  <a:pt x="4916488" y="834672"/>
                  <a:pt x="4922838" y="828322"/>
                  <a:pt x="4929188" y="815622"/>
                </a:cubicBezTo>
                <a:cubicBezTo>
                  <a:pt x="4935538" y="796572"/>
                  <a:pt x="4929188" y="771172"/>
                  <a:pt x="4929188" y="752122"/>
                </a:cubicBezTo>
                <a:cubicBezTo>
                  <a:pt x="4922838" y="656872"/>
                  <a:pt x="5024438" y="606072"/>
                  <a:pt x="5106988" y="606072"/>
                </a:cubicBezTo>
                <a:cubicBezTo>
                  <a:pt x="5221288" y="606072"/>
                  <a:pt x="5272088" y="694972"/>
                  <a:pt x="5272088" y="796572"/>
                </a:cubicBezTo>
                <a:close/>
                <a:moveTo>
                  <a:pt x="725488" y="593372"/>
                </a:moveTo>
                <a:cubicBezTo>
                  <a:pt x="744538" y="593372"/>
                  <a:pt x="744538" y="580672"/>
                  <a:pt x="782638" y="548922"/>
                </a:cubicBezTo>
                <a:cubicBezTo>
                  <a:pt x="884238" y="701322"/>
                  <a:pt x="922338" y="891822"/>
                  <a:pt x="922338" y="1050572"/>
                </a:cubicBezTo>
                <a:cubicBezTo>
                  <a:pt x="922338" y="1234722"/>
                  <a:pt x="757238" y="1463322"/>
                  <a:pt x="630238" y="1514122"/>
                </a:cubicBezTo>
                <a:cubicBezTo>
                  <a:pt x="681038" y="1558572"/>
                  <a:pt x="750888" y="1514122"/>
                  <a:pt x="750888" y="1603022"/>
                </a:cubicBezTo>
                <a:cubicBezTo>
                  <a:pt x="750888" y="1615722"/>
                  <a:pt x="744538" y="1622072"/>
                  <a:pt x="744538" y="1634772"/>
                </a:cubicBezTo>
                <a:cubicBezTo>
                  <a:pt x="700088" y="1685572"/>
                  <a:pt x="706438" y="1768122"/>
                  <a:pt x="630238" y="1780822"/>
                </a:cubicBezTo>
                <a:cubicBezTo>
                  <a:pt x="623888" y="1774472"/>
                  <a:pt x="623888" y="1761772"/>
                  <a:pt x="623888" y="1749072"/>
                </a:cubicBezTo>
                <a:lnTo>
                  <a:pt x="592138" y="1749072"/>
                </a:lnTo>
                <a:cubicBezTo>
                  <a:pt x="592138" y="1736372"/>
                  <a:pt x="592138" y="1717322"/>
                  <a:pt x="585788" y="1704622"/>
                </a:cubicBezTo>
                <a:cubicBezTo>
                  <a:pt x="573088" y="1717322"/>
                  <a:pt x="573088" y="1723672"/>
                  <a:pt x="573088" y="1736372"/>
                </a:cubicBezTo>
                <a:cubicBezTo>
                  <a:pt x="573088" y="1755422"/>
                  <a:pt x="579438" y="1799872"/>
                  <a:pt x="585788" y="1831622"/>
                </a:cubicBezTo>
                <a:cubicBezTo>
                  <a:pt x="598488" y="1837972"/>
                  <a:pt x="611188" y="1844322"/>
                  <a:pt x="623888" y="1844322"/>
                </a:cubicBezTo>
                <a:cubicBezTo>
                  <a:pt x="776288" y="1863372"/>
                  <a:pt x="947738" y="1895122"/>
                  <a:pt x="1106488" y="1914172"/>
                </a:cubicBezTo>
                <a:cubicBezTo>
                  <a:pt x="1106488" y="1914172"/>
                  <a:pt x="1112838" y="1914172"/>
                  <a:pt x="1119188" y="1907822"/>
                </a:cubicBezTo>
                <a:cubicBezTo>
                  <a:pt x="1100138" y="1888772"/>
                  <a:pt x="1074738" y="1863372"/>
                  <a:pt x="1068388" y="1837972"/>
                </a:cubicBezTo>
                <a:cubicBezTo>
                  <a:pt x="1049338" y="1755422"/>
                  <a:pt x="1049338" y="1666522"/>
                  <a:pt x="1042988" y="1577622"/>
                </a:cubicBezTo>
                <a:lnTo>
                  <a:pt x="1049338" y="1291872"/>
                </a:lnTo>
                <a:cubicBezTo>
                  <a:pt x="1042988" y="1215672"/>
                  <a:pt x="1042988" y="1126772"/>
                  <a:pt x="1030288" y="1056922"/>
                </a:cubicBezTo>
                <a:cubicBezTo>
                  <a:pt x="1023938" y="987072"/>
                  <a:pt x="1004888" y="853722"/>
                  <a:pt x="1004888" y="834672"/>
                </a:cubicBezTo>
                <a:cubicBezTo>
                  <a:pt x="1004888" y="821972"/>
                  <a:pt x="1017588" y="783872"/>
                  <a:pt x="1017588" y="764822"/>
                </a:cubicBezTo>
                <a:cubicBezTo>
                  <a:pt x="1017588" y="752122"/>
                  <a:pt x="992188" y="714022"/>
                  <a:pt x="992188" y="694972"/>
                </a:cubicBezTo>
                <a:cubicBezTo>
                  <a:pt x="992188" y="669572"/>
                  <a:pt x="1036638" y="644172"/>
                  <a:pt x="1055688" y="644172"/>
                </a:cubicBezTo>
                <a:cubicBezTo>
                  <a:pt x="1068388" y="644172"/>
                  <a:pt x="1081088" y="656872"/>
                  <a:pt x="1081088" y="669572"/>
                </a:cubicBezTo>
                <a:cubicBezTo>
                  <a:pt x="1087438" y="701322"/>
                  <a:pt x="1068388" y="739422"/>
                  <a:pt x="1081088" y="771172"/>
                </a:cubicBezTo>
                <a:cubicBezTo>
                  <a:pt x="1106488" y="866422"/>
                  <a:pt x="1150938" y="961672"/>
                  <a:pt x="1169988" y="1069622"/>
                </a:cubicBezTo>
                <a:cubicBezTo>
                  <a:pt x="1208088" y="1266472"/>
                  <a:pt x="1227138" y="1501422"/>
                  <a:pt x="1227138" y="1698272"/>
                </a:cubicBezTo>
                <a:cubicBezTo>
                  <a:pt x="1227138" y="1717322"/>
                  <a:pt x="1227138" y="1818922"/>
                  <a:pt x="1220788" y="1895122"/>
                </a:cubicBezTo>
                <a:cubicBezTo>
                  <a:pt x="1316038" y="1844322"/>
                  <a:pt x="1303338" y="1717322"/>
                  <a:pt x="1322388" y="1634772"/>
                </a:cubicBezTo>
                <a:lnTo>
                  <a:pt x="1322388" y="1171222"/>
                </a:lnTo>
                <a:cubicBezTo>
                  <a:pt x="1296988" y="1044222"/>
                  <a:pt x="1214438" y="898172"/>
                  <a:pt x="1150938" y="764822"/>
                </a:cubicBezTo>
                <a:cubicBezTo>
                  <a:pt x="1144588" y="752122"/>
                  <a:pt x="1150938" y="733072"/>
                  <a:pt x="1150938" y="720372"/>
                </a:cubicBezTo>
                <a:cubicBezTo>
                  <a:pt x="1150938" y="682272"/>
                  <a:pt x="1169988" y="656872"/>
                  <a:pt x="1144588" y="625122"/>
                </a:cubicBezTo>
                <a:cubicBezTo>
                  <a:pt x="1220788" y="644172"/>
                  <a:pt x="1290638" y="644172"/>
                  <a:pt x="1366838" y="682272"/>
                </a:cubicBezTo>
                <a:cubicBezTo>
                  <a:pt x="1417638" y="707672"/>
                  <a:pt x="1398588" y="796572"/>
                  <a:pt x="1443038" y="847372"/>
                </a:cubicBezTo>
                <a:cubicBezTo>
                  <a:pt x="1481138" y="885472"/>
                  <a:pt x="1493838" y="910872"/>
                  <a:pt x="1525588" y="961672"/>
                </a:cubicBezTo>
                <a:cubicBezTo>
                  <a:pt x="1544638" y="993422"/>
                  <a:pt x="1709738" y="1152172"/>
                  <a:pt x="1709738" y="1202972"/>
                </a:cubicBezTo>
                <a:cubicBezTo>
                  <a:pt x="1709738" y="1222022"/>
                  <a:pt x="1652588" y="1355372"/>
                  <a:pt x="1620838" y="1425222"/>
                </a:cubicBezTo>
                <a:cubicBezTo>
                  <a:pt x="1582738" y="1514122"/>
                  <a:pt x="1538288" y="1603022"/>
                  <a:pt x="1481138" y="1685572"/>
                </a:cubicBezTo>
                <a:cubicBezTo>
                  <a:pt x="1481138" y="1691922"/>
                  <a:pt x="1436688" y="1704622"/>
                  <a:pt x="1423988" y="1704622"/>
                </a:cubicBezTo>
                <a:cubicBezTo>
                  <a:pt x="1411288" y="1787172"/>
                  <a:pt x="1398588" y="1869722"/>
                  <a:pt x="1398588" y="1952272"/>
                </a:cubicBezTo>
                <a:cubicBezTo>
                  <a:pt x="1392238" y="2091972"/>
                  <a:pt x="1392238" y="2111022"/>
                  <a:pt x="1392238" y="2130072"/>
                </a:cubicBezTo>
                <a:cubicBezTo>
                  <a:pt x="1366838" y="2130072"/>
                  <a:pt x="1360488" y="2117372"/>
                  <a:pt x="1347788" y="2104672"/>
                </a:cubicBezTo>
                <a:cubicBezTo>
                  <a:pt x="1341438" y="2174522"/>
                  <a:pt x="1328738" y="2307872"/>
                  <a:pt x="1328738" y="2326922"/>
                </a:cubicBezTo>
                <a:lnTo>
                  <a:pt x="1328738" y="2517422"/>
                </a:lnTo>
                <a:cubicBezTo>
                  <a:pt x="1284288" y="2771422"/>
                  <a:pt x="1284288" y="3012722"/>
                  <a:pt x="1195388" y="3266722"/>
                </a:cubicBezTo>
                <a:cubicBezTo>
                  <a:pt x="1176338" y="3304822"/>
                  <a:pt x="1195388" y="3355622"/>
                  <a:pt x="1189038" y="3400072"/>
                </a:cubicBezTo>
                <a:cubicBezTo>
                  <a:pt x="1189038" y="3412772"/>
                  <a:pt x="1169988" y="3425472"/>
                  <a:pt x="1169988" y="3450872"/>
                </a:cubicBezTo>
                <a:cubicBezTo>
                  <a:pt x="1157288" y="3514372"/>
                  <a:pt x="1150938" y="3654072"/>
                  <a:pt x="1150938" y="3666772"/>
                </a:cubicBezTo>
                <a:cubicBezTo>
                  <a:pt x="1150938" y="3685822"/>
                  <a:pt x="1163638" y="3698522"/>
                  <a:pt x="1163638" y="3711222"/>
                </a:cubicBezTo>
                <a:cubicBezTo>
                  <a:pt x="1169988" y="3723922"/>
                  <a:pt x="1169988" y="3742972"/>
                  <a:pt x="1182688" y="3762022"/>
                </a:cubicBezTo>
                <a:cubicBezTo>
                  <a:pt x="1227138" y="3831872"/>
                  <a:pt x="1296988" y="3869972"/>
                  <a:pt x="1366838" y="3901722"/>
                </a:cubicBezTo>
                <a:cubicBezTo>
                  <a:pt x="1392238" y="3920772"/>
                  <a:pt x="1436688" y="3927122"/>
                  <a:pt x="1474788" y="3933472"/>
                </a:cubicBezTo>
                <a:lnTo>
                  <a:pt x="1493838" y="3971572"/>
                </a:lnTo>
                <a:cubicBezTo>
                  <a:pt x="1481138" y="3984272"/>
                  <a:pt x="1468438" y="3990622"/>
                  <a:pt x="1455738" y="3996972"/>
                </a:cubicBezTo>
                <a:cubicBezTo>
                  <a:pt x="1423988" y="4009672"/>
                  <a:pt x="1379538" y="4022372"/>
                  <a:pt x="1360488" y="4022372"/>
                </a:cubicBezTo>
                <a:cubicBezTo>
                  <a:pt x="1347788" y="4022372"/>
                  <a:pt x="1227138" y="4009672"/>
                  <a:pt x="1169988" y="3990622"/>
                </a:cubicBezTo>
                <a:cubicBezTo>
                  <a:pt x="1125538" y="3977922"/>
                  <a:pt x="1074738" y="3920772"/>
                  <a:pt x="1055688" y="3920772"/>
                </a:cubicBezTo>
                <a:cubicBezTo>
                  <a:pt x="1042988" y="3920772"/>
                  <a:pt x="1036638" y="3939822"/>
                  <a:pt x="1017588" y="3939822"/>
                </a:cubicBezTo>
                <a:cubicBezTo>
                  <a:pt x="1004888" y="3939822"/>
                  <a:pt x="941388" y="3920772"/>
                  <a:pt x="903288" y="3908072"/>
                </a:cubicBezTo>
                <a:cubicBezTo>
                  <a:pt x="896938" y="3908072"/>
                  <a:pt x="896938" y="3901722"/>
                  <a:pt x="896938" y="3882672"/>
                </a:cubicBezTo>
                <a:cubicBezTo>
                  <a:pt x="896938" y="3869972"/>
                  <a:pt x="909638" y="3831872"/>
                  <a:pt x="903288" y="3806472"/>
                </a:cubicBezTo>
                <a:cubicBezTo>
                  <a:pt x="909638" y="3793772"/>
                  <a:pt x="903288" y="3781072"/>
                  <a:pt x="903288" y="3768372"/>
                </a:cubicBezTo>
                <a:lnTo>
                  <a:pt x="903288" y="3717572"/>
                </a:lnTo>
                <a:cubicBezTo>
                  <a:pt x="915988" y="3704872"/>
                  <a:pt x="935038" y="3692172"/>
                  <a:pt x="935038" y="3679472"/>
                </a:cubicBezTo>
                <a:cubicBezTo>
                  <a:pt x="935038" y="3673122"/>
                  <a:pt x="915988" y="3628672"/>
                  <a:pt x="922338" y="3609622"/>
                </a:cubicBezTo>
                <a:lnTo>
                  <a:pt x="922338" y="3463572"/>
                </a:lnTo>
                <a:cubicBezTo>
                  <a:pt x="909638" y="3425472"/>
                  <a:pt x="890588" y="3336572"/>
                  <a:pt x="890588" y="3323872"/>
                </a:cubicBezTo>
                <a:cubicBezTo>
                  <a:pt x="890588" y="3304822"/>
                  <a:pt x="896938" y="3292122"/>
                  <a:pt x="896938" y="3279422"/>
                </a:cubicBezTo>
                <a:cubicBezTo>
                  <a:pt x="903288" y="3228622"/>
                  <a:pt x="909638" y="3127022"/>
                  <a:pt x="909638" y="3114322"/>
                </a:cubicBezTo>
                <a:cubicBezTo>
                  <a:pt x="909638" y="3095272"/>
                  <a:pt x="935038" y="2993672"/>
                  <a:pt x="941388" y="2930172"/>
                </a:cubicBezTo>
                <a:cubicBezTo>
                  <a:pt x="941388" y="2930172"/>
                  <a:pt x="941388" y="2923822"/>
                  <a:pt x="935038" y="2917472"/>
                </a:cubicBezTo>
                <a:cubicBezTo>
                  <a:pt x="915988" y="2968272"/>
                  <a:pt x="896938" y="3025422"/>
                  <a:pt x="890588" y="3076222"/>
                </a:cubicBezTo>
                <a:cubicBezTo>
                  <a:pt x="871538" y="3241322"/>
                  <a:pt x="839788" y="3584222"/>
                  <a:pt x="839788" y="3603272"/>
                </a:cubicBezTo>
                <a:cubicBezTo>
                  <a:pt x="839788" y="3615972"/>
                  <a:pt x="846138" y="3635022"/>
                  <a:pt x="846138" y="3647722"/>
                </a:cubicBezTo>
                <a:cubicBezTo>
                  <a:pt x="852488" y="3685822"/>
                  <a:pt x="846138" y="3749322"/>
                  <a:pt x="846138" y="3762022"/>
                </a:cubicBezTo>
                <a:cubicBezTo>
                  <a:pt x="846138" y="3781072"/>
                  <a:pt x="865188" y="3838222"/>
                  <a:pt x="865188" y="3857272"/>
                </a:cubicBezTo>
                <a:cubicBezTo>
                  <a:pt x="865188" y="3901722"/>
                  <a:pt x="782638" y="3882672"/>
                  <a:pt x="782638" y="3990622"/>
                </a:cubicBezTo>
                <a:cubicBezTo>
                  <a:pt x="782638" y="4111272"/>
                  <a:pt x="877888" y="4193822"/>
                  <a:pt x="941388" y="4320822"/>
                </a:cubicBezTo>
                <a:cubicBezTo>
                  <a:pt x="947738" y="4333522"/>
                  <a:pt x="966788" y="4352572"/>
                  <a:pt x="979488" y="4365272"/>
                </a:cubicBezTo>
                <a:cubicBezTo>
                  <a:pt x="941388" y="4397022"/>
                  <a:pt x="890588" y="4397022"/>
                  <a:pt x="852488" y="4397022"/>
                </a:cubicBezTo>
                <a:cubicBezTo>
                  <a:pt x="757238" y="4397022"/>
                  <a:pt x="681038" y="4377972"/>
                  <a:pt x="598488" y="4250972"/>
                </a:cubicBezTo>
                <a:cubicBezTo>
                  <a:pt x="554038" y="4174772"/>
                  <a:pt x="528638" y="4206522"/>
                  <a:pt x="528638" y="4149372"/>
                </a:cubicBezTo>
                <a:cubicBezTo>
                  <a:pt x="528638" y="4136672"/>
                  <a:pt x="541338" y="4092222"/>
                  <a:pt x="541338" y="4079522"/>
                </a:cubicBezTo>
                <a:cubicBezTo>
                  <a:pt x="541338" y="4060472"/>
                  <a:pt x="522288" y="3996972"/>
                  <a:pt x="522288" y="3984272"/>
                </a:cubicBezTo>
                <a:cubicBezTo>
                  <a:pt x="522288" y="3965222"/>
                  <a:pt x="566738" y="3908072"/>
                  <a:pt x="566738" y="3882672"/>
                </a:cubicBezTo>
                <a:cubicBezTo>
                  <a:pt x="566738" y="3869972"/>
                  <a:pt x="509588" y="3666772"/>
                  <a:pt x="509588" y="3654072"/>
                </a:cubicBezTo>
                <a:lnTo>
                  <a:pt x="509588" y="3527072"/>
                </a:lnTo>
                <a:cubicBezTo>
                  <a:pt x="528638" y="3463572"/>
                  <a:pt x="528638" y="3368322"/>
                  <a:pt x="528638" y="3311172"/>
                </a:cubicBezTo>
                <a:cubicBezTo>
                  <a:pt x="528638" y="3292122"/>
                  <a:pt x="547688" y="3273072"/>
                  <a:pt x="547688" y="3254022"/>
                </a:cubicBezTo>
                <a:cubicBezTo>
                  <a:pt x="547688" y="3241322"/>
                  <a:pt x="534988" y="3228622"/>
                  <a:pt x="534988" y="3209572"/>
                </a:cubicBezTo>
                <a:cubicBezTo>
                  <a:pt x="534988" y="3196872"/>
                  <a:pt x="547688" y="3127022"/>
                  <a:pt x="547688" y="3088922"/>
                </a:cubicBezTo>
                <a:cubicBezTo>
                  <a:pt x="560388" y="2974622"/>
                  <a:pt x="598488" y="2765072"/>
                  <a:pt x="598488" y="2746022"/>
                </a:cubicBezTo>
                <a:cubicBezTo>
                  <a:pt x="598488" y="2733322"/>
                  <a:pt x="566738" y="2504722"/>
                  <a:pt x="566738" y="2492022"/>
                </a:cubicBezTo>
                <a:cubicBezTo>
                  <a:pt x="566738" y="2472972"/>
                  <a:pt x="579438" y="2396772"/>
                  <a:pt x="579438" y="2384072"/>
                </a:cubicBezTo>
                <a:cubicBezTo>
                  <a:pt x="579438" y="2365022"/>
                  <a:pt x="566738" y="2365022"/>
                  <a:pt x="566738" y="2352322"/>
                </a:cubicBezTo>
                <a:cubicBezTo>
                  <a:pt x="554038" y="2288822"/>
                  <a:pt x="547688" y="2257072"/>
                  <a:pt x="547688" y="2206272"/>
                </a:cubicBezTo>
                <a:cubicBezTo>
                  <a:pt x="547688" y="2187222"/>
                  <a:pt x="528638" y="2161822"/>
                  <a:pt x="522288" y="2155472"/>
                </a:cubicBezTo>
                <a:lnTo>
                  <a:pt x="319088" y="2155472"/>
                </a:lnTo>
                <a:cubicBezTo>
                  <a:pt x="280988" y="2136422"/>
                  <a:pt x="223838" y="2149122"/>
                  <a:pt x="223838" y="2104672"/>
                </a:cubicBezTo>
                <a:lnTo>
                  <a:pt x="357188" y="1660172"/>
                </a:lnTo>
                <a:cubicBezTo>
                  <a:pt x="242888" y="1526822"/>
                  <a:pt x="84138" y="1310922"/>
                  <a:pt x="7938" y="1234722"/>
                </a:cubicBezTo>
                <a:cubicBezTo>
                  <a:pt x="-4763" y="1222022"/>
                  <a:pt x="1588" y="1209322"/>
                  <a:pt x="1588" y="1190272"/>
                </a:cubicBezTo>
                <a:cubicBezTo>
                  <a:pt x="1588" y="1044222"/>
                  <a:pt x="192088" y="885472"/>
                  <a:pt x="350838" y="783872"/>
                </a:cubicBezTo>
                <a:cubicBezTo>
                  <a:pt x="363538" y="777522"/>
                  <a:pt x="369888" y="764822"/>
                  <a:pt x="376238" y="752122"/>
                </a:cubicBezTo>
                <a:cubicBezTo>
                  <a:pt x="427038" y="656872"/>
                  <a:pt x="388938" y="548922"/>
                  <a:pt x="503238" y="548922"/>
                </a:cubicBezTo>
                <a:cubicBezTo>
                  <a:pt x="560388" y="548922"/>
                  <a:pt x="706438" y="593372"/>
                  <a:pt x="725488" y="593372"/>
                </a:cubicBezTo>
                <a:close/>
                <a:moveTo>
                  <a:pt x="2605088" y="593372"/>
                </a:moveTo>
                <a:cubicBezTo>
                  <a:pt x="2636838" y="618772"/>
                  <a:pt x="2630488" y="669572"/>
                  <a:pt x="2630488" y="701322"/>
                </a:cubicBezTo>
                <a:cubicBezTo>
                  <a:pt x="2630488" y="790222"/>
                  <a:pt x="2566988" y="879122"/>
                  <a:pt x="2566988" y="923572"/>
                </a:cubicBezTo>
                <a:cubicBezTo>
                  <a:pt x="2566988" y="974372"/>
                  <a:pt x="2636838" y="968022"/>
                  <a:pt x="2655888" y="1025172"/>
                </a:cubicBezTo>
                <a:cubicBezTo>
                  <a:pt x="2674938" y="1063272"/>
                  <a:pt x="2687638" y="1114072"/>
                  <a:pt x="2700338" y="1158522"/>
                </a:cubicBezTo>
                <a:cubicBezTo>
                  <a:pt x="2725738" y="1133122"/>
                  <a:pt x="2725738" y="1095022"/>
                  <a:pt x="2751138" y="1075972"/>
                </a:cubicBezTo>
                <a:cubicBezTo>
                  <a:pt x="2763838" y="1056922"/>
                  <a:pt x="2960688" y="1012472"/>
                  <a:pt x="2960688" y="936272"/>
                </a:cubicBezTo>
                <a:cubicBezTo>
                  <a:pt x="2960688" y="917222"/>
                  <a:pt x="2928938" y="821972"/>
                  <a:pt x="2928938" y="802922"/>
                </a:cubicBezTo>
                <a:cubicBezTo>
                  <a:pt x="2928938" y="739422"/>
                  <a:pt x="2941638" y="618772"/>
                  <a:pt x="3049588" y="618772"/>
                </a:cubicBezTo>
                <a:cubicBezTo>
                  <a:pt x="3081338" y="618772"/>
                  <a:pt x="3132138" y="631472"/>
                  <a:pt x="3157538" y="688622"/>
                </a:cubicBezTo>
                <a:cubicBezTo>
                  <a:pt x="3170238" y="707672"/>
                  <a:pt x="3157538" y="745772"/>
                  <a:pt x="3170238" y="777522"/>
                </a:cubicBezTo>
                <a:cubicBezTo>
                  <a:pt x="3170238" y="790222"/>
                  <a:pt x="3189288" y="802922"/>
                  <a:pt x="3189288" y="815622"/>
                </a:cubicBezTo>
                <a:cubicBezTo>
                  <a:pt x="3189288" y="834672"/>
                  <a:pt x="3144838" y="936272"/>
                  <a:pt x="3144838" y="948972"/>
                </a:cubicBezTo>
                <a:cubicBezTo>
                  <a:pt x="3144838" y="993422"/>
                  <a:pt x="3233738" y="999772"/>
                  <a:pt x="3246438" y="1006122"/>
                </a:cubicBezTo>
                <a:cubicBezTo>
                  <a:pt x="3265488" y="1012472"/>
                  <a:pt x="3284538" y="1018822"/>
                  <a:pt x="3303588" y="1031522"/>
                </a:cubicBezTo>
                <a:cubicBezTo>
                  <a:pt x="3341688" y="1056922"/>
                  <a:pt x="3322638" y="1095022"/>
                  <a:pt x="3354388" y="1126772"/>
                </a:cubicBezTo>
                <a:cubicBezTo>
                  <a:pt x="3386138" y="1114072"/>
                  <a:pt x="3443288" y="1082322"/>
                  <a:pt x="3475038" y="1037872"/>
                </a:cubicBezTo>
                <a:cubicBezTo>
                  <a:pt x="3487738" y="1018822"/>
                  <a:pt x="3506788" y="987072"/>
                  <a:pt x="3506788" y="968022"/>
                </a:cubicBezTo>
                <a:cubicBezTo>
                  <a:pt x="3506788" y="955322"/>
                  <a:pt x="3468688" y="923572"/>
                  <a:pt x="3468688" y="904522"/>
                </a:cubicBezTo>
                <a:cubicBezTo>
                  <a:pt x="3468688" y="891822"/>
                  <a:pt x="3475038" y="879122"/>
                  <a:pt x="3475038" y="866422"/>
                </a:cubicBezTo>
                <a:cubicBezTo>
                  <a:pt x="3481388" y="853722"/>
                  <a:pt x="3475038" y="834672"/>
                  <a:pt x="3475038" y="815622"/>
                </a:cubicBezTo>
                <a:cubicBezTo>
                  <a:pt x="3475038" y="752122"/>
                  <a:pt x="3519488" y="694972"/>
                  <a:pt x="3589338" y="694972"/>
                </a:cubicBezTo>
                <a:cubicBezTo>
                  <a:pt x="3722688" y="694972"/>
                  <a:pt x="3709988" y="841022"/>
                  <a:pt x="3709988" y="898172"/>
                </a:cubicBezTo>
                <a:cubicBezTo>
                  <a:pt x="3709988" y="917222"/>
                  <a:pt x="3671888" y="1006122"/>
                  <a:pt x="3671888" y="1025172"/>
                </a:cubicBezTo>
                <a:cubicBezTo>
                  <a:pt x="3671888" y="1037872"/>
                  <a:pt x="3735388" y="1088672"/>
                  <a:pt x="3735388" y="1101372"/>
                </a:cubicBezTo>
                <a:cubicBezTo>
                  <a:pt x="3735388" y="1120422"/>
                  <a:pt x="3709988" y="1171222"/>
                  <a:pt x="3709988" y="1190272"/>
                </a:cubicBezTo>
                <a:cubicBezTo>
                  <a:pt x="3709988" y="1272822"/>
                  <a:pt x="3786188" y="1412522"/>
                  <a:pt x="3786188" y="1412522"/>
                </a:cubicBezTo>
                <a:cubicBezTo>
                  <a:pt x="3786188" y="1431572"/>
                  <a:pt x="3754438" y="1469672"/>
                  <a:pt x="3754438" y="1488722"/>
                </a:cubicBezTo>
                <a:cubicBezTo>
                  <a:pt x="3754438" y="1501422"/>
                  <a:pt x="3760788" y="1571272"/>
                  <a:pt x="3767138" y="1615722"/>
                </a:cubicBezTo>
                <a:cubicBezTo>
                  <a:pt x="3792538" y="1564922"/>
                  <a:pt x="3824288" y="1482372"/>
                  <a:pt x="3824288" y="1463322"/>
                </a:cubicBezTo>
                <a:cubicBezTo>
                  <a:pt x="3824288" y="1450622"/>
                  <a:pt x="3811588" y="1450622"/>
                  <a:pt x="3811588" y="1437922"/>
                </a:cubicBezTo>
                <a:cubicBezTo>
                  <a:pt x="3811588" y="1418872"/>
                  <a:pt x="3824288" y="1361722"/>
                  <a:pt x="3824288" y="1323622"/>
                </a:cubicBezTo>
                <a:cubicBezTo>
                  <a:pt x="3824288" y="1298222"/>
                  <a:pt x="3830638" y="1272822"/>
                  <a:pt x="3830638" y="1247422"/>
                </a:cubicBezTo>
                <a:lnTo>
                  <a:pt x="3849688" y="1095022"/>
                </a:lnTo>
                <a:cubicBezTo>
                  <a:pt x="3830638" y="1037872"/>
                  <a:pt x="3906838" y="1056922"/>
                  <a:pt x="3900488" y="1018822"/>
                </a:cubicBezTo>
                <a:cubicBezTo>
                  <a:pt x="3875088" y="948972"/>
                  <a:pt x="3976688" y="974372"/>
                  <a:pt x="3976688" y="923572"/>
                </a:cubicBezTo>
                <a:cubicBezTo>
                  <a:pt x="3976688" y="904522"/>
                  <a:pt x="3944938" y="853722"/>
                  <a:pt x="3938588" y="815622"/>
                </a:cubicBezTo>
                <a:cubicBezTo>
                  <a:pt x="3932238" y="790222"/>
                  <a:pt x="3938588" y="752122"/>
                  <a:pt x="3932238" y="733072"/>
                </a:cubicBezTo>
                <a:cubicBezTo>
                  <a:pt x="3932238" y="714022"/>
                  <a:pt x="3906838" y="714022"/>
                  <a:pt x="3900488" y="714022"/>
                </a:cubicBezTo>
                <a:cubicBezTo>
                  <a:pt x="3951288" y="606072"/>
                  <a:pt x="3963988" y="567972"/>
                  <a:pt x="4059238" y="567972"/>
                </a:cubicBezTo>
                <a:cubicBezTo>
                  <a:pt x="4071938" y="567972"/>
                  <a:pt x="4211638" y="574322"/>
                  <a:pt x="4211638" y="644172"/>
                </a:cubicBezTo>
                <a:cubicBezTo>
                  <a:pt x="4211638" y="663222"/>
                  <a:pt x="4205288" y="726722"/>
                  <a:pt x="4198938" y="764822"/>
                </a:cubicBezTo>
                <a:cubicBezTo>
                  <a:pt x="4198938" y="783872"/>
                  <a:pt x="4179888" y="809272"/>
                  <a:pt x="4179888" y="828322"/>
                </a:cubicBezTo>
                <a:cubicBezTo>
                  <a:pt x="4179888" y="841022"/>
                  <a:pt x="4198938" y="891822"/>
                  <a:pt x="4211638" y="923572"/>
                </a:cubicBezTo>
                <a:cubicBezTo>
                  <a:pt x="4243388" y="980722"/>
                  <a:pt x="4332288" y="987072"/>
                  <a:pt x="4383088" y="1018822"/>
                </a:cubicBezTo>
                <a:cubicBezTo>
                  <a:pt x="4402138" y="1031522"/>
                  <a:pt x="4414838" y="1050572"/>
                  <a:pt x="4421188" y="1075972"/>
                </a:cubicBezTo>
                <a:cubicBezTo>
                  <a:pt x="4465638" y="1171222"/>
                  <a:pt x="4459288" y="1183922"/>
                  <a:pt x="4459288" y="1266472"/>
                </a:cubicBezTo>
                <a:cubicBezTo>
                  <a:pt x="4459288" y="1596672"/>
                  <a:pt x="4364038" y="1818922"/>
                  <a:pt x="4364038" y="1857022"/>
                </a:cubicBezTo>
                <a:lnTo>
                  <a:pt x="4364038" y="2047522"/>
                </a:lnTo>
                <a:cubicBezTo>
                  <a:pt x="4357688" y="2117372"/>
                  <a:pt x="4319588" y="2238022"/>
                  <a:pt x="4319588" y="2250722"/>
                </a:cubicBezTo>
                <a:lnTo>
                  <a:pt x="4364038" y="2701572"/>
                </a:lnTo>
                <a:cubicBezTo>
                  <a:pt x="4357688" y="2853972"/>
                  <a:pt x="4338638" y="2993672"/>
                  <a:pt x="4319588" y="3146072"/>
                </a:cubicBezTo>
                <a:cubicBezTo>
                  <a:pt x="4313238" y="3171472"/>
                  <a:pt x="4332288" y="3215922"/>
                  <a:pt x="4319588" y="3247672"/>
                </a:cubicBezTo>
                <a:cubicBezTo>
                  <a:pt x="4306888" y="3279422"/>
                  <a:pt x="4268788" y="3304822"/>
                  <a:pt x="4237038" y="3330222"/>
                </a:cubicBezTo>
                <a:cubicBezTo>
                  <a:pt x="4192588" y="3361972"/>
                  <a:pt x="4173538" y="3355622"/>
                  <a:pt x="4129088" y="3355622"/>
                </a:cubicBezTo>
                <a:cubicBezTo>
                  <a:pt x="4103688" y="3355622"/>
                  <a:pt x="4059238" y="3361972"/>
                  <a:pt x="4059238" y="3317522"/>
                </a:cubicBezTo>
                <a:cubicBezTo>
                  <a:pt x="4059238" y="3304822"/>
                  <a:pt x="4110038" y="3241322"/>
                  <a:pt x="4129088" y="3203222"/>
                </a:cubicBezTo>
                <a:cubicBezTo>
                  <a:pt x="4135438" y="3190522"/>
                  <a:pt x="4122738" y="3171472"/>
                  <a:pt x="4129088" y="3165122"/>
                </a:cubicBezTo>
                <a:cubicBezTo>
                  <a:pt x="4141788" y="3127022"/>
                  <a:pt x="4186238" y="3076222"/>
                  <a:pt x="4186238" y="3063522"/>
                </a:cubicBezTo>
                <a:lnTo>
                  <a:pt x="4186238" y="2790472"/>
                </a:lnTo>
                <a:cubicBezTo>
                  <a:pt x="4154488" y="2669822"/>
                  <a:pt x="4198938" y="2555522"/>
                  <a:pt x="4110038" y="2441222"/>
                </a:cubicBezTo>
                <a:cubicBezTo>
                  <a:pt x="4110038" y="2441222"/>
                  <a:pt x="4103688" y="2434872"/>
                  <a:pt x="4103688" y="2453922"/>
                </a:cubicBezTo>
                <a:cubicBezTo>
                  <a:pt x="4103688" y="2466622"/>
                  <a:pt x="4116388" y="2498372"/>
                  <a:pt x="4116388" y="2523772"/>
                </a:cubicBezTo>
                <a:cubicBezTo>
                  <a:pt x="4122738" y="2561872"/>
                  <a:pt x="4129088" y="2631722"/>
                  <a:pt x="4129088" y="2650772"/>
                </a:cubicBezTo>
                <a:cubicBezTo>
                  <a:pt x="4129088" y="2663472"/>
                  <a:pt x="4129088" y="2682522"/>
                  <a:pt x="4122738" y="2879372"/>
                </a:cubicBezTo>
                <a:cubicBezTo>
                  <a:pt x="4116388" y="2930172"/>
                  <a:pt x="4122738" y="3000022"/>
                  <a:pt x="4090988" y="3063522"/>
                </a:cubicBezTo>
                <a:cubicBezTo>
                  <a:pt x="4078288" y="3088922"/>
                  <a:pt x="4014788" y="3088922"/>
                  <a:pt x="3995738" y="3088922"/>
                </a:cubicBezTo>
                <a:cubicBezTo>
                  <a:pt x="3913188" y="3095272"/>
                  <a:pt x="3824288" y="3101622"/>
                  <a:pt x="3741738" y="3101622"/>
                </a:cubicBezTo>
                <a:cubicBezTo>
                  <a:pt x="3716338" y="3088922"/>
                  <a:pt x="3722688" y="3069872"/>
                  <a:pt x="3729038" y="3057172"/>
                </a:cubicBezTo>
                <a:cubicBezTo>
                  <a:pt x="3678238" y="3050822"/>
                  <a:pt x="3582988" y="3044472"/>
                  <a:pt x="3570288" y="3044472"/>
                </a:cubicBezTo>
                <a:cubicBezTo>
                  <a:pt x="3551238" y="3044472"/>
                  <a:pt x="3538538" y="3044472"/>
                  <a:pt x="3519488" y="3050822"/>
                </a:cubicBezTo>
                <a:cubicBezTo>
                  <a:pt x="3551238" y="3088922"/>
                  <a:pt x="3595688" y="3127022"/>
                  <a:pt x="3633788" y="3158772"/>
                </a:cubicBezTo>
                <a:cubicBezTo>
                  <a:pt x="3608388" y="3203222"/>
                  <a:pt x="3551238" y="3215922"/>
                  <a:pt x="3513138" y="3215922"/>
                </a:cubicBezTo>
                <a:cubicBezTo>
                  <a:pt x="3449638" y="3215922"/>
                  <a:pt x="3411538" y="3196872"/>
                  <a:pt x="3373438" y="3139722"/>
                </a:cubicBezTo>
                <a:cubicBezTo>
                  <a:pt x="3348038" y="3107972"/>
                  <a:pt x="3367088" y="3044472"/>
                  <a:pt x="3354388" y="3006372"/>
                </a:cubicBezTo>
                <a:cubicBezTo>
                  <a:pt x="3348038" y="2980972"/>
                  <a:pt x="3328988" y="2949222"/>
                  <a:pt x="3322638" y="2917472"/>
                </a:cubicBezTo>
                <a:cubicBezTo>
                  <a:pt x="3309938" y="2866672"/>
                  <a:pt x="3303588" y="2765072"/>
                  <a:pt x="3303588" y="2752372"/>
                </a:cubicBezTo>
                <a:lnTo>
                  <a:pt x="3303588" y="2587272"/>
                </a:lnTo>
                <a:cubicBezTo>
                  <a:pt x="3322638" y="2384072"/>
                  <a:pt x="3360738" y="2320572"/>
                  <a:pt x="3360738" y="2149122"/>
                </a:cubicBezTo>
                <a:cubicBezTo>
                  <a:pt x="3360738" y="2142772"/>
                  <a:pt x="3360738" y="1996722"/>
                  <a:pt x="3328988" y="1952272"/>
                </a:cubicBezTo>
                <a:cubicBezTo>
                  <a:pt x="3259138" y="2091972"/>
                  <a:pt x="3233738" y="2263422"/>
                  <a:pt x="3214688" y="2415822"/>
                </a:cubicBezTo>
                <a:cubicBezTo>
                  <a:pt x="3201988" y="2523772"/>
                  <a:pt x="3214688" y="2739672"/>
                  <a:pt x="3214688" y="2758722"/>
                </a:cubicBezTo>
                <a:cubicBezTo>
                  <a:pt x="3214688" y="2771422"/>
                  <a:pt x="3201988" y="2898422"/>
                  <a:pt x="3201988" y="2911122"/>
                </a:cubicBezTo>
                <a:cubicBezTo>
                  <a:pt x="3201988" y="2942872"/>
                  <a:pt x="3265488" y="3038122"/>
                  <a:pt x="3265488" y="3050822"/>
                </a:cubicBezTo>
                <a:cubicBezTo>
                  <a:pt x="3265488" y="3069872"/>
                  <a:pt x="3214688" y="3082572"/>
                  <a:pt x="3214688" y="3082572"/>
                </a:cubicBezTo>
                <a:cubicBezTo>
                  <a:pt x="3201988" y="3082572"/>
                  <a:pt x="3163888" y="3076222"/>
                  <a:pt x="3144838" y="3063522"/>
                </a:cubicBezTo>
                <a:cubicBezTo>
                  <a:pt x="3106738" y="3038122"/>
                  <a:pt x="3074988" y="3012722"/>
                  <a:pt x="3055938" y="2987322"/>
                </a:cubicBezTo>
                <a:cubicBezTo>
                  <a:pt x="3049588" y="2974622"/>
                  <a:pt x="3055938" y="2955572"/>
                  <a:pt x="3055938" y="2942872"/>
                </a:cubicBezTo>
                <a:cubicBezTo>
                  <a:pt x="3055938" y="2930172"/>
                  <a:pt x="3062288" y="2911122"/>
                  <a:pt x="3062288" y="2898422"/>
                </a:cubicBezTo>
                <a:cubicBezTo>
                  <a:pt x="3062288" y="2879372"/>
                  <a:pt x="3030538" y="2720622"/>
                  <a:pt x="3030538" y="2707922"/>
                </a:cubicBezTo>
                <a:lnTo>
                  <a:pt x="3043238" y="2307872"/>
                </a:lnTo>
                <a:cubicBezTo>
                  <a:pt x="3036888" y="2276122"/>
                  <a:pt x="3030538" y="2238022"/>
                  <a:pt x="3024188" y="2199922"/>
                </a:cubicBezTo>
                <a:cubicBezTo>
                  <a:pt x="3011488" y="2212622"/>
                  <a:pt x="2992438" y="2238022"/>
                  <a:pt x="2992438" y="2257072"/>
                </a:cubicBezTo>
                <a:cubicBezTo>
                  <a:pt x="2960688" y="2403122"/>
                  <a:pt x="2909888" y="2688872"/>
                  <a:pt x="2909888" y="2707922"/>
                </a:cubicBezTo>
                <a:lnTo>
                  <a:pt x="2909888" y="2892072"/>
                </a:lnTo>
                <a:cubicBezTo>
                  <a:pt x="2897188" y="2936522"/>
                  <a:pt x="2884488" y="3000022"/>
                  <a:pt x="2884488" y="3019072"/>
                </a:cubicBezTo>
                <a:cubicBezTo>
                  <a:pt x="2884488" y="3031772"/>
                  <a:pt x="2903538" y="3082572"/>
                  <a:pt x="2903538" y="3095272"/>
                </a:cubicBezTo>
                <a:cubicBezTo>
                  <a:pt x="2903538" y="3133372"/>
                  <a:pt x="2871788" y="3152422"/>
                  <a:pt x="2846388" y="3152422"/>
                </a:cubicBezTo>
                <a:cubicBezTo>
                  <a:pt x="2795588" y="3152422"/>
                  <a:pt x="2757488" y="3139722"/>
                  <a:pt x="2757488" y="3088922"/>
                </a:cubicBezTo>
                <a:cubicBezTo>
                  <a:pt x="2757488" y="3076222"/>
                  <a:pt x="2776538" y="3012722"/>
                  <a:pt x="2776538" y="2993672"/>
                </a:cubicBezTo>
                <a:cubicBezTo>
                  <a:pt x="2776538" y="2980972"/>
                  <a:pt x="2738438" y="2923822"/>
                  <a:pt x="2738438" y="2911122"/>
                </a:cubicBezTo>
                <a:lnTo>
                  <a:pt x="2770188" y="2492022"/>
                </a:lnTo>
                <a:lnTo>
                  <a:pt x="2770188" y="2193572"/>
                </a:lnTo>
                <a:cubicBezTo>
                  <a:pt x="2757488" y="2130072"/>
                  <a:pt x="2763838" y="2060222"/>
                  <a:pt x="2732088" y="1996722"/>
                </a:cubicBezTo>
                <a:lnTo>
                  <a:pt x="2706688" y="1996722"/>
                </a:lnTo>
                <a:lnTo>
                  <a:pt x="2706688" y="1971322"/>
                </a:lnTo>
                <a:lnTo>
                  <a:pt x="2693988" y="1958622"/>
                </a:lnTo>
                <a:cubicBezTo>
                  <a:pt x="2681288" y="1964972"/>
                  <a:pt x="2655888" y="1977672"/>
                  <a:pt x="2655888" y="1996722"/>
                </a:cubicBezTo>
                <a:lnTo>
                  <a:pt x="2655888" y="2130072"/>
                </a:lnTo>
                <a:cubicBezTo>
                  <a:pt x="2643188" y="2193572"/>
                  <a:pt x="2624138" y="2250722"/>
                  <a:pt x="2611438" y="2307872"/>
                </a:cubicBezTo>
                <a:cubicBezTo>
                  <a:pt x="2605088" y="2345972"/>
                  <a:pt x="2573338" y="2377722"/>
                  <a:pt x="2560638" y="2422172"/>
                </a:cubicBezTo>
                <a:cubicBezTo>
                  <a:pt x="2541588" y="2472972"/>
                  <a:pt x="2535238" y="2542822"/>
                  <a:pt x="2516188" y="2599972"/>
                </a:cubicBezTo>
                <a:cubicBezTo>
                  <a:pt x="2497138" y="2657122"/>
                  <a:pt x="2478088" y="2726972"/>
                  <a:pt x="2478088" y="2784122"/>
                </a:cubicBezTo>
                <a:lnTo>
                  <a:pt x="2497138" y="3133372"/>
                </a:lnTo>
                <a:cubicBezTo>
                  <a:pt x="2497138" y="3152422"/>
                  <a:pt x="2478088" y="3158772"/>
                  <a:pt x="2478088" y="3171472"/>
                </a:cubicBezTo>
                <a:cubicBezTo>
                  <a:pt x="2478088" y="3292122"/>
                  <a:pt x="2624138" y="3311172"/>
                  <a:pt x="2624138" y="3374672"/>
                </a:cubicBezTo>
                <a:cubicBezTo>
                  <a:pt x="2624138" y="3419122"/>
                  <a:pt x="2484438" y="3438172"/>
                  <a:pt x="2484438" y="3438172"/>
                </a:cubicBezTo>
                <a:cubicBezTo>
                  <a:pt x="2433638" y="3438172"/>
                  <a:pt x="2357438" y="3387372"/>
                  <a:pt x="2344738" y="3355622"/>
                </a:cubicBezTo>
                <a:cubicBezTo>
                  <a:pt x="2332038" y="3323872"/>
                  <a:pt x="2338388" y="3279422"/>
                  <a:pt x="2332038" y="3254022"/>
                </a:cubicBezTo>
                <a:cubicBezTo>
                  <a:pt x="2325688" y="3209572"/>
                  <a:pt x="2262188" y="3107972"/>
                  <a:pt x="2262188" y="3050822"/>
                </a:cubicBezTo>
                <a:lnTo>
                  <a:pt x="2293938" y="2625372"/>
                </a:lnTo>
                <a:cubicBezTo>
                  <a:pt x="2274888" y="2517422"/>
                  <a:pt x="2243138" y="2403122"/>
                  <a:pt x="2217738" y="2288822"/>
                </a:cubicBezTo>
                <a:cubicBezTo>
                  <a:pt x="2205038" y="2218972"/>
                  <a:pt x="2205038" y="2136422"/>
                  <a:pt x="2185988" y="2072922"/>
                </a:cubicBezTo>
                <a:cubicBezTo>
                  <a:pt x="2166938" y="2003072"/>
                  <a:pt x="2128838" y="1945922"/>
                  <a:pt x="2109788" y="1882422"/>
                </a:cubicBezTo>
                <a:cubicBezTo>
                  <a:pt x="2103438" y="1857022"/>
                  <a:pt x="2109788" y="1825272"/>
                  <a:pt x="2097088" y="1806222"/>
                </a:cubicBezTo>
                <a:cubicBezTo>
                  <a:pt x="2090738" y="1780822"/>
                  <a:pt x="2071688" y="1749072"/>
                  <a:pt x="2058988" y="1717322"/>
                </a:cubicBezTo>
                <a:cubicBezTo>
                  <a:pt x="2033588" y="1653822"/>
                  <a:pt x="2020888" y="1583972"/>
                  <a:pt x="2020888" y="1526822"/>
                </a:cubicBezTo>
                <a:cubicBezTo>
                  <a:pt x="2020888" y="1514122"/>
                  <a:pt x="2039938" y="1374422"/>
                  <a:pt x="2052638" y="1298222"/>
                </a:cubicBezTo>
                <a:cubicBezTo>
                  <a:pt x="2052638" y="1272822"/>
                  <a:pt x="2046288" y="1241072"/>
                  <a:pt x="2046288" y="1209322"/>
                </a:cubicBezTo>
                <a:cubicBezTo>
                  <a:pt x="2109788" y="987072"/>
                  <a:pt x="2389188" y="1056922"/>
                  <a:pt x="2389188" y="853722"/>
                </a:cubicBezTo>
                <a:cubicBezTo>
                  <a:pt x="2389188" y="841022"/>
                  <a:pt x="2357438" y="771172"/>
                  <a:pt x="2357438" y="758472"/>
                </a:cubicBezTo>
                <a:lnTo>
                  <a:pt x="2357438" y="637822"/>
                </a:lnTo>
                <a:cubicBezTo>
                  <a:pt x="2363788" y="625122"/>
                  <a:pt x="2363788" y="606072"/>
                  <a:pt x="2370138" y="599722"/>
                </a:cubicBezTo>
                <a:cubicBezTo>
                  <a:pt x="2389188" y="567972"/>
                  <a:pt x="2478088" y="529872"/>
                  <a:pt x="2497138" y="529872"/>
                </a:cubicBezTo>
                <a:cubicBezTo>
                  <a:pt x="2541588" y="529872"/>
                  <a:pt x="2560638" y="548922"/>
                  <a:pt x="2605088" y="593372"/>
                </a:cubicBezTo>
                <a:close/>
                <a:moveTo>
                  <a:pt x="10136187" y="675922"/>
                </a:moveTo>
                <a:cubicBezTo>
                  <a:pt x="10136187" y="694972"/>
                  <a:pt x="10123487" y="733072"/>
                  <a:pt x="10117137" y="783872"/>
                </a:cubicBezTo>
                <a:cubicBezTo>
                  <a:pt x="10129837" y="790222"/>
                  <a:pt x="10142537" y="790222"/>
                  <a:pt x="10155237" y="783872"/>
                </a:cubicBezTo>
                <a:cubicBezTo>
                  <a:pt x="10155237" y="783872"/>
                  <a:pt x="10161587" y="777522"/>
                  <a:pt x="10161587" y="796572"/>
                </a:cubicBezTo>
                <a:cubicBezTo>
                  <a:pt x="10161587" y="809272"/>
                  <a:pt x="10142537" y="841022"/>
                  <a:pt x="10136187" y="860072"/>
                </a:cubicBezTo>
                <a:cubicBezTo>
                  <a:pt x="10129837" y="872772"/>
                  <a:pt x="10110787" y="879122"/>
                  <a:pt x="10098087" y="898172"/>
                </a:cubicBezTo>
                <a:cubicBezTo>
                  <a:pt x="10072687" y="929922"/>
                  <a:pt x="10072687" y="993422"/>
                  <a:pt x="10079037" y="1044222"/>
                </a:cubicBezTo>
                <a:cubicBezTo>
                  <a:pt x="10047287" y="1069622"/>
                  <a:pt x="9983787" y="1133122"/>
                  <a:pt x="9939337" y="1145822"/>
                </a:cubicBezTo>
                <a:cubicBezTo>
                  <a:pt x="9952037" y="1152172"/>
                  <a:pt x="9977437" y="1164872"/>
                  <a:pt x="9977437" y="1177572"/>
                </a:cubicBezTo>
                <a:cubicBezTo>
                  <a:pt x="9977437" y="1196622"/>
                  <a:pt x="9964737" y="1222022"/>
                  <a:pt x="9964737" y="1234722"/>
                </a:cubicBezTo>
                <a:cubicBezTo>
                  <a:pt x="9964737" y="1253772"/>
                  <a:pt x="9996487" y="1412522"/>
                  <a:pt x="10009187" y="1501422"/>
                </a:cubicBezTo>
                <a:cubicBezTo>
                  <a:pt x="10028237" y="1615722"/>
                  <a:pt x="10047287" y="1844322"/>
                  <a:pt x="10047287" y="1863372"/>
                </a:cubicBezTo>
                <a:cubicBezTo>
                  <a:pt x="10047287" y="1876072"/>
                  <a:pt x="10047287" y="1895122"/>
                  <a:pt x="10040937" y="1914172"/>
                </a:cubicBezTo>
                <a:cubicBezTo>
                  <a:pt x="10021887" y="1945922"/>
                  <a:pt x="9977437" y="2003072"/>
                  <a:pt x="9964737" y="2003072"/>
                </a:cubicBezTo>
                <a:cubicBezTo>
                  <a:pt x="9945687" y="2003072"/>
                  <a:pt x="9901237" y="1952272"/>
                  <a:pt x="9869487" y="1920522"/>
                </a:cubicBezTo>
                <a:lnTo>
                  <a:pt x="9869487" y="1463322"/>
                </a:lnTo>
                <a:cubicBezTo>
                  <a:pt x="9882187" y="1387122"/>
                  <a:pt x="9913937" y="1253772"/>
                  <a:pt x="9913937" y="1234722"/>
                </a:cubicBezTo>
                <a:cubicBezTo>
                  <a:pt x="9913937" y="1222022"/>
                  <a:pt x="9894887" y="1202972"/>
                  <a:pt x="9894887" y="1190272"/>
                </a:cubicBezTo>
                <a:cubicBezTo>
                  <a:pt x="9894887" y="1171222"/>
                  <a:pt x="9920287" y="1158522"/>
                  <a:pt x="9939337" y="1145822"/>
                </a:cubicBezTo>
                <a:cubicBezTo>
                  <a:pt x="9913937" y="1126772"/>
                  <a:pt x="9831387" y="1095022"/>
                  <a:pt x="9825037" y="1056922"/>
                </a:cubicBezTo>
                <a:cubicBezTo>
                  <a:pt x="9812337" y="1012472"/>
                  <a:pt x="9818687" y="955322"/>
                  <a:pt x="9805987" y="910872"/>
                </a:cubicBezTo>
                <a:cubicBezTo>
                  <a:pt x="9805987" y="891822"/>
                  <a:pt x="9780587" y="891822"/>
                  <a:pt x="9774237" y="879122"/>
                </a:cubicBezTo>
                <a:cubicBezTo>
                  <a:pt x="9761537" y="853722"/>
                  <a:pt x="9755187" y="815622"/>
                  <a:pt x="9755187" y="802922"/>
                </a:cubicBezTo>
                <a:cubicBezTo>
                  <a:pt x="9755187" y="783872"/>
                  <a:pt x="9780587" y="790222"/>
                  <a:pt x="9780587" y="777522"/>
                </a:cubicBezTo>
                <a:cubicBezTo>
                  <a:pt x="9780587" y="758472"/>
                  <a:pt x="9767887" y="726722"/>
                  <a:pt x="9767887" y="714022"/>
                </a:cubicBezTo>
                <a:cubicBezTo>
                  <a:pt x="9767887" y="644172"/>
                  <a:pt x="9818687" y="510822"/>
                  <a:pt x="9932987" y="510822"/>
                </a:cubicBezTo>
                <a:cubicBezTo>
                  <a:pt x="10034587" y="510822"/>
                  <a:pt x="10136187" y="561622"/>
                  <a:pt x="10136187" y="675922"/>
                </a:cubicBezTo>
                <a:close/>
                <a:moveTo>
                  <a:pt x="11171237" y="186972"/>
                </a:moveTo>
                <a:cubicBezTo>
                  <a:pt x="11253787" y="218722"/>
                  <a:pt x="11266487" y="339372"/>
                  <a:pt x="11285537" y="402872"/>
                </a:cubicBezTo>
                <a:cubicBezTo>
                  <a:pt x="11298237" y="447322"/>
                  <a:pt x="11342687" y="517172"/>
                  <a:pt x="11342687" y="529872"/>
                </a:cubicBezTo>
                <a:cubicBezTo>
                  <a:pt x="11342687" y="574322"/>
                  <a:pt x="11266487" y="580672"/>
                  <a:pt x="11260137" y="580672"/>
                </a:cubicBezTo>
                <a:cubicBezTo>
                  <a:pt x="11247437" y="580672"/>
                  <a:pt x="11234737" y="574322"/>
                  <a:pt x="11215687" y="574322"/>
                </a:cubicBezTo>
                <a:cubicBezTo>
                  <a:pt x="11215687" y="561622"/>
                  <a:pt x="11215687" y="548922"/>
                  <a:pt x="11209337" y="536222"/>
                </a:cubicBezTo>
                <a:cubicBezTo>
                  <a:pt x="11171237" y="555272"/>
                  <a:pt x="11164887" y="587022"/>
                  <a:pt x="11164887" y="606072"/>
                </a:cubicBezTo>
                <a:cubicBezTo>
                  <a:pt x="11164887" y="631472"/>
                  <a:pt x="11183937" y="701322"/>
                  <a:pt x="11222037" y="714022"/>
                </a:cubicBezTo>
                <a:cubicBezTo>
                  <a:pt x="11247437" y="726722"/>
                  <a:pt x="11304587" y="714022"/>
                  <a:pt x="11349037" y="752122"/>
                </a:cubicBezTo>
                <a:cubicBezTo>
                  <a:pt x="11361737" y="764822"/>
                  <a:pt x="11406187" y="860072"/>
                  <a:pt x="11406187" y="904522"/>
                </a:cubicBezTo>
                <a:lnTo>
                  <a:pt x="11406187" y="1152172"/>
                </a:lnTo>
                <a:cubicBezTo>
                  <a:pt x="11412537" y="1215672"/>
                  <a:pt x="11418887" y="1272822"/>
                  <a:pt x="11425237" y="1329972"/>
                </a:cubicBezTo>
                <a:lnTo>
                  <a:pt x="11418887" y="1698272"/>
                </a:lnTo>
                <a:cubicBezTo>
                  <a:pt x="11425237" y="1749072"/>
                  <a:pt x="11437937" y="1831622"/>
                  <a:pt x="11437937" y="1850672"/>
                </a:cubicBezTo>
                <a:cubicBezTo>
                  <a:pt x="11437937" y="1863372"/>
                  <a:pt x="11425237" y="1901472"/>
                  <a:pt x="11425237" y="1920522"/>
                </a:cubicBezTo>
                <a:cubicBezTo>
                  <a:pt x="11425237" y="1933222"/>
                  <a:pt x="11545887" y="2136422"/>
                  <a:pt x="11577637" y="2257072"/>
                </a:cubicBezTo>
                <a:cubicBezTo>
                  <a:pt x="11603037" y="2345972"/>
                  <a:pt x="11698287" y="2396772"/>
                  <a:pt x="11698287" y="2472972"/>
                </a:cubicBezTo>
                <a:cubicBezTo>
                  <a:pt x="11698287" y="2485672"/>
                  <a:pt x="11691937" y="2504722"/>
                  <a:pt x="11679237" y="2511072"/>
                </a:cubicBezTo>
                <a:cubicBezTo>
                  <a:pt x="11634787" y="2536472"/>
                  <a:pt x="11583987" y="2549172"/>
                  <a:pt x="11545887" y="2568222"/>
                </a:cubicBezTo>
                <a:cubicBezTo>
                  <a:pt x="11501437" y="2587272"/>
                  <a:pt x="11437937" y="2599972"/>
                  <a:pt x="11425237" y="2644422"/>
                </a:cubicBezTo>
                <a:cubicBezTo>
                  <a:pt x="11387137" y="2758722"/>
                  <a:pt x="11380787" y="2993672"/>
                  <a:pt x="11380787" y="3012722"/>
                </a:cubicBezTo>
                <a:cubicBezTo>
                  <a:pt x="11380787" y="3025422"/>
                  <a:pt x="11374437" y="3165122"/>
                  <a:pt x="11393487" y="3241322"/>
                </a:cubicBezTo>
                <a:cubicBezTo>
                  <a:pt x="11406187" y="3285772"/>
                  <a:pt x="11463337" y="3285772"/>
                  <a:pt x="11501437" y="3311172"/>
                </a:cubicBezTo>
                <a:cubicBezTo>
                  <a:pt x="11495087" y="3317522"/>
                  <a:pt x="11495087" y="3323872"/>
                  <a:pt x="11488737" y="3330222"/>
                </a:cubicBezTo>
                <a:lnTo>
                  <a:pt x="11355387" y="3330222"/>
                </a:lnTo>
                <a:cubicBezTo>
                  <a:pt x="11336337" y="3323872"/>
                  <a:pt x="11298237" y="3311172"/>
                  <a:pt x="11291887" y="3298472"/>
                </a:cubicBezTo>
                <a:cubicBezTo>
                  <a:pt x="11266487" y="3254022"/>
                  <a:pt x="11279187" y="3177822"/>
                  <a:pt x="11241087" y="3139722"/>
                </a:cubicBezTo>
                <a:cubicBezTo>
                  <a:pt x="11202987" y="3146072"/>
                  <a:pt x="11190287" y="3215922"/>
                  <a:pt x="11177587" y="3247672"/>
                </a:cubicBezTo>
                <a:cubicBezTo>
                  <a:pt x="11183937" y="3190522"/>
                  <a:pt x="11177587" y="3088922"/>
                  <a:pt x="11177587" y="3076222"/>
                </a:cubicBezTo>
                <a:cubicBezTo>
                  <a:pt x="11177587" y="3025422"/>
                  <a:pt x="11234737" y="2980972"/>
                  <a:pt x="11260137" y="2968272"/>
                </a:cubicBezTo>
                <a:cubicBezTo>
                  <a:pt x="11266487" y="2955572"/>
                  <a:pt x="11266487" y="2936522"/>
                  <a:pt x="11272837" y="2923822"/>
                </a:cubicBezTo>
                <a:lnTo>
                  <a:pt x="11272837" y="2739672"/>
                </a:lnTo>
                <a:cubicBezTo>
                  <a:pt x="11253787" y="2663472"/>
                  <a:pt x="11247437" y="2555522"/>
                  <a:pt x="11215687" y="2466622"/>
                </a:cubicBezTo>
                <a:lnTo>
                  <a:pt x="10987087" y="2466622"/>
                </a:lnTo>
                <a:cubicBezTo>
                  <a:pt x="10980737" y="2492022"/>
                  <a:pt x="10993437" y="2511072"/>
                  <a:pt x="10987087" y="2657122"/>
                </a:cubicBezTo>
                <a:cubicBezTo>
                  <a:pt x="10980737" y="2752372"/>
                  <a:pt x="10955337" y="2923822"/>
                  <a:pt x="10955337" y="2936522"/>
                </a:cubicBezTo>
                <a:cubicBezTo>
                  <a:pt x="10955337" y="2955572"/>
                  <a:pt x="10955337" y="3025422"/>
                  <a:pt x="10961687" y="3063522"/>
                </a:cubicBezTo>
                <a:cubicBezTo>
                  <a:pt x="10974387" y="3139722"/>
                  <a:pt x="11025187" y="3285772"/>
                  <a:pt x="11025187" y="3298472"/>
                </a:cubicBezTo>
                <a:cubicBezTo>
                  <a:pt x="11025187" y="3336572"/>
                  <a:pt x="10961687" y="3330222"/>
                  <a:pt x="10961687" y="3330222"/>
                </a:cubicBezTo>
                <a:cubicBezTo>
                  <a:pt x="10948987" y="3330222"/>
                  <a:pt x="10904537" y="3323872"/>
                  <a:pt x="10879137" y="3311172"/>
                </a:cubicBezTo>
                <a:cubicBezTo>
                  <a:pt x="10872787" y="3273072"/>
                  <a:pt x="10872787" y="3234972"/>
                  <a:pt x="10866437" y="3196872"/>
                </a:cubicBezTo>
                <a:cubicBezTo>
                  <a:pt x="10866437" y="3190522"/>
                  <a:pt x="10860087" y="3190522"/>
                  <a:pt x="10853737" y="3184172"/>
                </a:cubicBezTo>
                <a:cubicBezTo>
                  <a:pt x="10853737" y="3158772"/>
                  <a:pt x="10841037" y="3127022"/>
                  <a:pt x="10841037" y="3107972"/>
                </a:cubicBezTo>
                <a:cubicBezTo>
                  <a:pt x="10841037" y="3095272"/>
                  <a:pt x="10866437" y="3063522"/>
                  <a:pt x="10866437" y="3038122"/>
                </a:cubicBezTo>
                <a:lnTo>
                  <a:pt x="10866437" y="3006372"/>
                </a:lnTo>
                <a:cubicBezTo>
                  <a:pt x="10866437" y="2841272"/>
                  <a:pt x="10783887" y="2638072"/>
                  <a:pt x="10815637" y="2472972"/>
                </a:cubicBezTo>
                <a:lnTo>
                  <a:pt x="10714037" y="2472972"/>
                </a:lnTo>
                <a:lnTo>
                  <a:pt x="10739437" y="1952272"/>
                </a:lnTo>
                <a:cubicBezTo>
                  <a:pt x="10745787" y="1920522"/>
                  <a:pt x="10714037" y="1901472"/>
                  <a:pt x="10682287" y="1882422"/>
                </a:cubicBezTo>
                <a:lnTo>
                  <a:pt x="10682287" y="1329972"/>
                </a:lnTo>
                <a:lnTo>
                  <a:pt x="10701337" y="910872"/>
                </a:lnTo>
                <a:cubicBezTo>
                  <a:pt x="10694987" y="885472"/>
                  <a:pt x="10701337" y="853722"/>
                  <a:pt x="10701337" y="821972"/>
                </a:cubicBezTo>
                <a:cubicBezTo>
                  <a:pt x="10714037" y="783872"/>
                  <a:pt x="10714037" y="733072"/>
                  <a:pt x="10739437" y="701322"/>
                </a:cubicBezTo>
                <a:cubicBezTo>
                  <a:pt x="10777537" y="650522"/>
                  <a:pt x="10860087" y="625122"/>
                  <a:pt x="10923587" y="618772"/>
                </a:cubicBezTo>
                <a:cubicBezTo>
                  <a:pt x="10980737" y="612422"/>
                  <a:pt x="11006137" y="580672"/>
                  <a:pt x="11006137" y="548922"/>
                </a:cubicBezTo>
                <a:cubicBezTo>
                  <a:pt x="11006137" y="529872"/>
                  <a:pt x="11006137" y="529872"/>
                  <a:pt x="10999787" y="523522"/>
                </a:cubicBezTo>
                <a:cubicBezTo>
                  <a:pt x="10993437" y="529872"/>
                  <a:pt x="10987087" y="536222"/>
                  <a:pt x="10974387" y="536222"/>
                </a:cubicBezTo>
                <a:cubicBezTo>
                  <a:pt x="10961687" y="536222"/>
                  <a:pt x="10904537" y="517172"/>
                  <a:pt x="10904537" y="498122"/>
                </a:cubicBezTo>
                <a:cubicBezTo>
                  <a:pt x="10904537" y="479072"/>
                  <a:pt x="10936287" y="396522"/>
                  <a:pt x="10955337" y="358422"/>
                </a:cubicBezTo>
                <a:cubicBezTo>
                  <a:pt x="10980737" y="307622"/>
                  <a:pt x="10999787" y="193322"/>
                  <a:pt x="11075987" y="186972"/>
                </a:cubicBezTo>
                <a:lnTo>
                  <a:pt x="11171237" y="186972"/>
                </a:lnTo>
                <a:close/>
                <a:moveTo>
                  <a:pt x="9120187" y="180622"/>
                </a:moveTo>
                <a:cubicBezTo>
                  <a:pt x="9145587" y="263172"/>
                  <a:pt x="9151937" y="364772"/>
                  <a:pt x="9170987" y="460022"/>
                </a:cubicBezTo>
                <a:cubicBezTo>
                  <a:pt x="9183687" y="536222"/>
                  <a:pt x="9228137" y="618772"/>
                  <a:pt x="9253537" y="694972"/>
                </a:cubicBezTo>
                <a:cubicBezTo>
                  <a:pt x="9266237" y="720372"/>
                  <a:pt x="9291637" y="910872"/>
                  <a:pt x="9291637" y="968022"/>
                </a:cubicBezTo>
                <a:cubicBezTo>
                  <a:pt x="9291637" y="980722"/>
                  <a:pt x="9291637" y="999772"/>
                  <a:pt x="9285287" y="1012472"/>
                </a:cubicBezTo>
                <a:cubicBezTo>
                  <a:pt x="9278937" y="1031522"/>
                  <a:pt x="9259887" y="1056922"/>
                  <a:pt x="9259887" y="1075972"/>
                </a:cubicBezTo>
                <a:cubicBezTo>
                  <a:pt x="9259887" y="1126772"/>
                  <a:pt x="9266237" y="1183922"/>
                  <a:pt x="9253537" y="1241072"/>
                </a:cubicBezTo>
                <a:cubicBezTo>
                  <a:pt x="9253537" y="1253772"/>
                  <a:pt x="9221787" y="1272822"/>
                  <a:pt x="9209087" y="1272822"/>
                </a:cubicBezTo>
                <a:cubicBezTo>
                  <a:pt x="9209087" y="1272822"/>
                  <a:pt x="9145587" y="1228372"/>
                  <a:pt x="9145587" y="1253772"/>
                </a:cubicBezTo>
                <a:cubicBezTo>
                  <a:pt x="9145587" y="1272822"/>
                  <a:pt x="9151937" y="1285522"/>
                  <a:pt x="9151937" y="1298222"/>
                </a:cubicBezTo>
                <a:cubicBezTo>
                  <a:pt x="9164637" y="1406172"/>
                  <a:pt x="9202737" y="1533172"/>
                  <a:pt x="9196387" y="1653822"/>
                </a:cubicBezTo>
                <a:cubicBezTo>
                  <a:pt x="9183687" y="1761772"/>
                  <a:pt x="9202737" y="1787172"/>
                  <a:pt x="9209087" y="1850672"/>
                </a:cubicBezTo>
                <a:cubicBezTo>
                  <a:pt x="9196387" y="1850672"/>
                  <a:pt x="9183687" y="1850672"/>
                  <a:pt x="9170987" y="1844322"/>
                </a:cubicBezTo>
                <a:cubicBezTo>
                  <a:pt x="9158287" y="1857022"/>
                  <a:pt x="9139237" y="1876072"/>
                  <a:pt x="9139237" y="1888772"/>
                </a:cubicBezTo>
                <a:cubicBezTo>
                  <a:pt x="9113837" y="2022122"/>
                  <a:pt x="9088437" y="2187222"/>
                  <a:pt x="9056687" y="2333272"/>
                </a:cubicBezTo>
                <a:cubicBezTo>
                  <a:pt x="9043987" y="2365022"/>
                  <a:pt x="9037637" y="2434872"/>
                  <a:pt x="9037637" y="2453922"/>
                </a:cubicBezTo>
                <a:cubicBezTo>
                  <a:pt x="9037637" y="2466622"/>
                  <a:pt x="9050337" y="2549172"/>
                  <a:pt x="9056687" y="2593622"/>
                </a:cubicBezTo>
                <a:lnTo>
                  <a:pt x="9063037" y="2885722"/>
                </a:lnTo>
                <a:cubicBezTo>
                  <a:pt x="9075737" y="2942872"/>
                  <a:pt x="9094787" y="3031772"/>
                  <a:pt x="9120187" y="3101622"/>
                </a:cubicBezTo>
                <a:cubicBezTo>
                  <a:pt x="9139237" y="3139722"/>
                  <a:pt x="9139237" y="3196872"/>
                  <a:pt x="9158287" y="3247672"/>
                </a:cubicBezTo>
                <a:cubicBezTo>
                  <a:pt x="9170987" y="3292122"/>
                  <a:pt x="9221787" y="3374672"/>
                  <a:pt x="9221787" y="3387372"/>
                </a:cubicBezTo>
                <a:cubicBezTo>
                  <a:pt x="9221787" y="3406422"/>
                  <a:pt x="9215437" y="3431822"/>
                  <a:pt x="9202737" y="3444522"/>
                </a:cubicBezTo>
                <a:cubicBezTo>
                  <a:pt x="9177337" y="3450872"/>
                  <a:pt x="9126537" y="3457222"/>
                  <a:pt x="9113837" y="3457222"/>
                </a:cubicBezTo>
                <a:cubicBezTo>
                  <a:pt x="9094787" y="3457222"/>
                  <a:pt x="9050337" y="3457222"/>
                  <a:pt x="9043987" y="3431822"/>
                </a:cubicBezTo>
                <a:cubicBezTo>
                  <a:pt x="9018587" y="3349272"/>
                  <a:pt x="9018587" y="3266722"/>
                  <a:pt x="9005887" y="3184172"/>
                </a:cubicBezTo>
                <a:cubicBezTo>
                  <a:pt x="9005887" y="3171472"/>
                  <a:pt x="9012237" y="3146072"/>
                  <a:pt x="9012237" y="3133372"/>
                </a:cubicBezTo>
                <a:cubicBezTo>
                  <a:pt x="9012237" y="3050822"/>
                  <a:pt x="8897937" y="2682522"/>
                  <a:pt x="8891587" y="2663472"/>
                </a:cubicBezTo>
                <a:cubicBezTo>
                  <a:pt x="8783637" y="2860322"/>
                  <a:pt x="8599487" y="3057172"/>
                  <a:pt x="8599487" y="3228622"/>
                </a:cubicBezTo>
                <a:cubicBezTo>
                  <a:pt x="8599487" y="3241322"/>
                  <a:pt x="8612187" y="3266722"/>
                  <a:pt x="8612187" y="3285772"/>
                </a:cubicBezTo>
                <a:cubicBezTo>
                  <a:pt x="8612187" y="3311172"/>
                  <a:pt x="8580437" y="3381022"/>
                  <a:pt x="8548687" y="3381022"/>
                </a:cubicBezTo>
                <a:cubicBezTo>
                  <a:pt x="8523287" y="3381022"/>
                  <a:pt x="8472487" y="3336572"/>
                  <a:pt x="8466137" y="3317522"/>
                </a:cubicBezTo>
                <a:cubicBezTo>
                  <a:pt x="8453437" y="3285772"/>
                  <a:pt x="8453437" y="3222272"/>
                  <a:pt x="8453437" y="3209572"/>
                </a:cubicBezTo>
                <a:cubicBezTo>
                  <a:pt x="8453437" y="3190522"/>
                  <a:pt x="8447087" y="3095272"/>
                  <a:pt x="8472487" y="3044472"/>
                </a:cubicBezTo>
                <a:cubicBezTo>
                  <a:pt x="8497887" y="2993672"/>
                  <a:pt x="8555037" y="2980972"/>
                  <a:pt x="8580437" y="2942872"/>
                </a:cubicBezTo>
                <a:cubicBezTo>
                  <a:pt x="8650287" y="2841272"/>
                  <a:pt x="8675687" y="2707922"/>
                  <a:pt x="8720137" y="2612672"/>
                </a:cubicBezTo>
                <a:cubicBezTo>
                  <a:pt x="8796337" y="2441222"/>
                  <a:pt x="8859837" y="2434872"/>
                  <a:pt x="8859837" y="2307872"/>
                </a:cubicBezTo>
                <a:cubicBezTo>
                  <a:pt x="8859837" y="2225322"/>
                  <a:pt x="8796337" y="2130072"/>
                  <a:pt x="8751887" y="2047522"/>
                </a:cubicBezTo>
                <a:cubicBezTo>
                  <a:pt x="8675687" y="2072922"/>
                  <a:pt x="8535987" y="2104672"/>
                  <a:pt x="8523287" y="2104672"/>
                </a:cubicBezTo>
                <a:cubicBezTo>
                  <a:pt x="8504237" y="2104672"/>
                  <a:pt x="8345488" y="2085622"/>
                  <a:pt x="8269288" y="2060222"/>
                </a:cubicBezTo>
                <a:cubicBezTo>
                  <a:pt x="8218488" y="2047522"/>
                  <a:pt x="8161338" y="2009422"/>
                  <a:pt x="8148638" y="1958622"/>
                </a:cubicBezTo>
                <a:cubicBezTo>
                  <a:pt x="8142288" y="1945922"/>
                  <a:pt x="8142288" y="1933222"/>
                  <a:pt x="8142288" y="1920522"/>
                </a:cubicBezTo>
                <a:cubicBezTo>
                  <a:pt x="8142288" y="1799872"/>
                  <a:pt x="8281988" y="1539522"/>
                  <a:pt x="8339138" y="1456972"/>
                </a:cubicBezTo>
                <a:cubicBezTo>
                  <a:pt x="8339138" y="1450622"/>
                  <a:pt x="8358188" y="1450622"/>
                  <a:pt x="8364538" y="1437922"/>
                </a:cubicBezTo>
                <a:cubicBezTo>
                  <a:pt x="8377238" y="1425222"/>
                  <a:pt x="8377238" y="1406172"/>
                  <a:pt x="8377238" y="1393472"/>
                </a:cubicBezTo>
                <a:cubicBezTo>
                  <a:pt x="8415337" y="1349022"/>
                  <a:pt x="8421687" y="1272822"/>
                  <a:pt x="8447087" y="1234722"/>
                </a:cubicBezTo>
                <a:cubicBezTo>
                  <a:pt x="8459787" y="1209322"/>
                  <a:pt x="8478837" y="1196622"/>
                  <a:pt x="8485187" y="1177572"/>
                </a:cubicBezTo>
                <a:cubicBezTo>
                  <a:pt x="8491537" y="1171222"/>
                  <a:pt x="8491537" y="1158522"/>
                  <a:pt x="8491537" y="1145822"/>
                </a:cubicBezTo>
                <a:cubicBezTo>
                  <a:pt x="8510587" y="1069622"/>
                  <a:pt x="8523287" y="987072"/>
                  <a:pt x="8529637" y="910872"/>
                </a:cubicBezTo>
                <a:cubicBezTo>
                  <a:pt x="8529637" y="879122"/>
                  <a:pt x="8535987" y="847372"/>
                  <a:pt x="8535987" y="815622"/>
                </a:cubicBezTo>
                <a:cubicBezTo>
                  <a:pt x="8529637" y="764822"/>
                  <a:pt x="8548687" y="675922"/>
                  <a:pt x="8593137" y="637822"/>
                </a:cubicBezTo>
                <a:cubicBezTo>
                  <a:pt x="8650287" y="580672"/>
                  <a:pt x="8847137" y="561622"/>
                  <a:pt x="8847137" y="479072"/>
                </a:cubicBezTo>
                <a:cubicBezTo>
                  <a:pt x="8847137" y="460022"/>
                  <a:pt x="8840787" y="460022"/>
                  <a:pt x="8834437" y="453672"/>
                </a:cubicBezTo>
                <a:cubicBezTo>
                  <a:pt x="8828087" y="434622"/>
                  <a:pt x="8809037" y="409222"/>
                  <a:pt x="8802687" y="390172"/>
                </a:cubicBezTo>
                <a:cubicBezTo>
                  <a:pt x="8789987" y="333022"/>
                  <a:pt x="8783637" y="231422"/>
                  <a:pt x="8783637" y="212372"/>
                </a:cubicBezTo>
                <a:cubicBezTo>
                  <a:pt x="8783637" y="180622"/>
                  <a:pt x="8853487" y="72672"/>
                  <a:pt x="8885237" y="66322"/>
                </a:cubicBezTo>
                <a:cubicBezTo>
                  <a:pt x="8904287" y="59972"/>
                  <a:pt x="8948737" y="59972"/>
                  <a:pt x="8967787" y="59972"/>
                </a:cubicBezTo>
                <a:cubicBezTo>
                  <a:pt x="9037637" y="59972"/>
                  <a:pt x="9082087" y="66322"/>
                  <a:pt x="9120187" y="180622"/>
                </a:cubicBezTo>
                <a:close/>
                <a:moveTo>
                  <a:pt x="1004888" y="2822"/>
                </a:moveTo>
                <a:cubicBezTo>
                  <a:pt x="1087438" y="28222"/>
                  <a:pt x="1144588" y="123472"/>
                  <a:pt x="1144588" y="199672"/>
                </a:cubicBezTo>
                <a:cubicBezTo>
                  <a:pt x="1144588" y="212372"/>
                  <a:pt x="1131888" y="263172"/>
                  <a:pt x="1131888" y="282222"/>
                </a:cubicBezTo>
                <a:cubicBezTo>
                  <a:pt x="1131888" y="294922"/>
                  <a:pt x="1144588" y="307622"/>
                  <a:pt x="1144588" y="320322"/>
                </a:cubicBezTo>
                <a:cubicBezTo>
                  <a:pt x="1144588" y="339372"/>
                  <a:pt x="1125538" y="364772"/>
                  <a:pt x="1125538" y="383822"/>
                </a:cubicBezTo>
                <a:cubicBezTo>
                  <a:pt x="1125538" y="466372"/>
                  <a:pt x="1087438" y="548922"/>
                  <a:pt x="1042988" y="631472"/>
                </a:cubicBezTo>
                <a:cubicBezTo>
                  <a:pt x="966788" y="593372"/>
                  <a:pt x="871538" y="555272"/>
                  <a:pt x="801688" y="504472"/>
                </a:cubicBezTo>
                <a:cubicBezTo>
                  <a:pt x="776288" y="491772"/>
                  <a:pt x="782638" y="453672"/>
                  <a:pt x="769938" y="434622"/>
                </a:cubicBezTo>
                <a:cubicBezTo>
                  <a:pt x="763588" y="415572"/>
                  <a:pt x="738188" y="415572"/>
                  <a:pt x="725488" y="402872"/>
                </a:cubicBezTo>
                <a:cubicBezTo>
                  <a:pt x="712788" y="377472"/>
                  <a:pt x="706438" y="339372"/>
                  <a:pt x="706438" y="320322"/>
                </a:cubicBezTo>
                <a:cubicBezTo>
                  <a:pt x="706438" y="288572"/>
                  <a:pt x="731838" y="288572"/>
                  <a:pt x="731838" y="275872"/>
                </a:cubicBezTo>
                <a:cubicBezTo>
                  <a:pt x="731838" y="263172"/>
                  <a:pt x="719138" y="218722"/>
                  <a:pt x="719138" y="206022"/>
                </a:cubicBezTo>
                <a:cubicBezTo>
                  <a:pt x="719138" y="142522"/>
                  <a:pt x="750888" y="40922"/>
                  <a:pt x="846138" y="2822"/>
                </a:cubicBezTo>
                <a:lnTo>
                  <a:pt x="922338" y="2822"/>
                </a:lnTo>
                <a:cubicBezTo>
                  <a:pt x="941388" y="2822"/>
                  <a:pt x="979488" y="-3528"/>
                  <a:pt x="1004888" y="2822"/>
                </a:cubicBezTo>
                <a:close/>
              </a:path>
            </a:pathLst>
          </a:custGeom>
          <a:gradFill>
            <a:gsLst>
              <a:gs pos="0">
                <a:srgbClr val="576270"/>
              </a:gs>
              <a:gs pos="59000">
                <a:srgbClr val="576270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8E2479C2-30A2-42F2-A17C-41E4BF45ED2F}"/>
              </a:ext>
            </a:extLst>
          </p:cNvPr>
          <p:cNvSpPr/>
          <p:nvPr/>
        </p:nvSpPr>
        <p:spPr>
          <a:xfrm>
            <a:off x="-22860" y="4216212"/>
            <a:ext cx="12240000" cy="2641788"/>
          </a:xfrm>
          <a:custGeom>
            <a:avLst/>
            <a:gdLst>
              <a:gd name="connsiteX0" fmla="*/ 8826500 w 12192000"/>
              <a:gd name="connsiteY0" fmla="*/ 130 h 2641788"/>
              <a:gd name="connsiteX1" fmla="*/ 11277600 w 12192000"/>
              <a:gd name="connsiteY1" fmla="*/ 724030 h 2641788"/>
              <a:gd name="connsiteX2" fmla="*/ 12074922 w 12192000"/>
              <a:gd name="connsiteY2" fmla="*/ 394624 h 2641788"/>
              <a:gd name="connsiteX3" fmla="*/ 12192000 w 12192000"/>
              <a:gd name="connsiteY3" fmla="*/ 289241 h 2641788"/>
              <a:gd name="connsiteX4" fmla="*/ 12192000 w 12192000"/>
              <a:gd name="connsiteY4" fmla="*/ 2641788 h 2641788"/>
              <a:gd name="connsiteX5" fmla="*/ 0 w 12192000"/>
              <a:gd name="connsiteY5" fmla="*/ 2641788 h 2641788"/>
              <a:gd name="connsiteX6" fmla="*/ 0 w 12192000"/>
              <a:gd name="connsiteY6" fmla="*/ 222270 h 2641788"/>
              <a:gd name="connsiteX7" fmla="*/ 120111 w 12192000"/>
              <a:gd name="connsiteY7" fmla="*/ 303535 h 2641788"/>
              <a:gd name="connsiteX8" fmla="*/ 1371600 w 12192000"/>
              <a:gd name="connsiteY8" fmla="*/ 749430 h 2641788"/>
              <a:gd name="connsiteX9" fmla="*/ 4203700 w 12192000"/>
              <a:gd name="connsiteY9" fmla="*/ 190630 h 2641788"/>
              <a:gd name="connsiteX10" fmla="*/ 6553200 w 12192000"/>
              <a:gd name="connsiteY10" fmla="*/ 660530 h 2641788"/>
              <a:gd name="connsiteX11" fmla="*/ 8826500 w 12192000"/>
              <a:gd name="connsiteY11" fmla="*/ 130 h 264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641788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5"/>
                  <a:pt x="12074922" y="394624"/>
                </a:cubicBezTo>
                <a:lnTo>
                  <a:pt x="12192000" y="289241"/>
                </a:lnTo>
                <a:lnTo>
                  <a:pt x="12192000" y="2641788"/>
                </a:lnTo>
                <a:lnTo>
                  <a:pt x="0" y="2641788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2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53024" y="2948548"/>
            <a:ext cx="5071876" cy="3077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rgbClr val="576270"/>
                </a:solidFill>
              </a:rPr>
              <a:t>人事部  </a:t>
            </a:r>
            <a:r>
              <a:rPr lang="en-US" altLang="zh-CN" sz="1400" b="1" dirty="0">
                <a:solidFill>
                  <a:srgbClr val="576270"/>
                </a:solidFill>
              </a:rPr>
              <a:t>/  </a:t>
            </a:r>
            <a:r>
              <a:rPr lang="zh-CN" altLang="en-US" sz="1400" b="1" dirty="0">
                <a:solidFill>
                  <a:srgbClr val="576270"/>
                </a:solidFill>
              </a:rPr>
              <a:t>行政部  </a:t>
            </a:r>
            <a:r>
              <a:rPr lang="en-US" altLang="zh-CN" sz="1400" b="1" dirty="0">
                <a:solidFill>
                  <a:srgbClr val="576270"/>
                </a:solidFill>
              </a:rPr>
              <a:t>/  </a:t>
            </a:r>
            <a:r>
              <a:rPr lang="zh-CN" altLang="en-US" sz="1400" b="1" dirty="0">
                <a:solidFill>
                  <a:srgbClr val="576270"/>
                </a:solidFill>
              </a:rPr>
              <a:t>企业内训  </a:t>
            </a:r>
            <a:r>
              <a:rPr lang="en-US" altLang="zh-CN" sz="1400" b="1" dirty="0">
                <a:solidFill>
                  <a:srgbClr val="576270"/>
                </a:solidFill>
              </a:rPr>
              <a:t>/  </a:t>
            </a:r>
            <a:r>
              <a:rPr lang="zh-CN" altLang="en-US" sz="1400" b="1" dirty="0">
                <a:solidFill>
                  <a:srgbClr val="576270"/>
                </a:solidFill>
              </a:rPr>
              <a:t>新员工培训  </a:t>
            </a:r>
            <a:r>
              <a:rPr lang="en-US" altLang="zh-CN" sz="1400" b="1" dirty="0">
                <a:solidFill>
                  <a:srgbClr val="576270"/>
                </a:solidFill>
              </a:rPr>
              <a:t>/  </a:t>
            </a:r>
            <a:r>
              <a:rPr lang="zh-CN" altLang="en-US" sz="1400" b="1" dirty="0">
                <a:solidFill>
                  <a:srgbClr val="576270"/>
                </a:solidFill>
              </a:rPr>
              <a:t>工作总结</a:t>
            </a:r>
            <a:endParaRPr lang="en-US" altLang="zh-CN" sz="1400" b="1" dirty="0">
              <a:solidFill>
                <a:srgbClr val="576270"/>
              </a:solidFill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71E664D8-0A77-4DD0-8973-539BF0BC6C85}"/>
              </a:ext>
            </a:extLst>
          </p:cNvPr>
          <p:cNvSpPr/>
          <p:nvPr/>
        </p:nvSpPr>
        <p:spPr>
          <a:xfrm>
            <a:off x="4087767" y="799222"/>
            <a:ext cx="923428" cy="923428"/>
          </a:xfrm>
          <a:prstGeom prst="ellipse">
            <a:avLst/>
          </a:prstGeom>
          <a:solidFill>
            <a:srgbClr val="406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Arial Rounded MT Bold" panose="020F0704030504030204" pitchFamily="34" charset="0"/>
              </a:rPr>
              <a:t>2</a:t>
            </a:r>
            <a:endParaRPr lang="zh-CN" altLang="en-US" sz="6000" dirty="0">
              <a:latin typeface="Arial Rounded MT Bold" panose="020F0704030504030204" pitchFamily="34" charset="0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48F41F97-F832-4836-83C0-40C58038077F}"/>
              </a:ext>
            </a:extLst>
          </p:cNvPr>
          <p:cNvSpPr/>
          <p:nvPr/>
        </p:nvSpPr>
        <p:spPr>
          <a:xfrm>
            <a:off x="5116467" y="799222"/>
            <a:ext cx="923428" cy="923428"/>
          </a:xfrm>
          <a:prstGeom prst="ellipse">
            <a:avLst/>
          </a:prstGeom>
          <a:solidFill>
            <a:srgbClr val="F4B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Arial Rounded MT Bold" panose="020F0704030504030204" pitchFamily="34" charset="0"/>
              </a:rPr>
              <a:t>0</a:t>
            </a:r>
            <a:endParaRPr lang="zh-CN" altLang="en-US" sz="6000" dirty="0">
              <a:latin typeface="Arial Rounded MT Bold" panose="020F0704030504030204" pitchFamily="34" charset="0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30B3FABB-467A-456D-95CA-F4671560367B}"/>
              </a:ext>
            </a:extLst>
          </p:cNvPr>
          <p:cNvSpPr/>
          <p:nvPr/>
        </p:nvSpPr>
        <p:spPr>
          <a:xfrm>
            <a:off x="6145167" y="799222"/>
            <a:ext cx="923428" cy="923428"/>
          </a:xfrm>
          <a:prstGeom prst="ellipse">
            <a:avLst/>
          </a:prstGeom>
          <a:solidFill>
            <a:srgbClr val="776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Arial Rounded MT Bold" panose="020F0704030504030204" pitchFamily="34" charset="0"/>
              </a:rPr>
              <a:t>2</a:t>
            </a:r>
            <a:endParaRPr lang="zh-CN" altLang="en-US" sz="6000" dirty="0">
              <a:latin typeface="Arial Rounded MT Bold" panose="020F0704030504030204" pitchFamily="34" charset="0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1EA01F4E-73B5-4903-B6E3-EC2A737BD893}"/>
              </a:ext>
            </a:extLst>
          </p:cNvPr>
          <p:cNvSpPr/>
          <p:nvPr/>
        </p:nvSpPr>
        <p:spPr>
          <a:xfrm>
            <a:off x="7173867" y="799222"/>
            <a:ext cx="923428" cy="923428"/>
          </a:xfrm>
          <a:prstGeom prst="ellipse">
            <a:avLst/>
          </a:prstGeom>
          <a:solidFill>
            <a:srgbClr val="385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Arial Rounded MT Bold" panose="020F0704030504030204" pitchFamily="34" charset="0"/>
              </a:rPr>
              <a:t>X</a:t>
            </a:r>
            <a:endParaRPr lang="zh-CN" altLang="en-US" sz="6000" dirty="0">
              <a:latin typeface="Arial Rounded MT Bold" panose="020F070403050403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4C39F67-DD6D-4A67-9D6E-75AF011494E0}"/>
              </a:ext>
            </a:extLst>
          </p:cNvPr>
          <p:cNvSpPr txBox="1"/>
          <p:nvPr/>
        </p:nvSpPr>
        <p:spPr>
          <a:xfrm>
            <a:off x="1201945" y="1719584"/>
            <a:ext cx="97881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2D2D3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感谢聆听 </a:t>
            </a:r>
            <a:r>
              <a:rPr lang="en-US" altLang="zh-CN" sz="7200" b="1" dirty="0">
                <a:solidFill>
                  <a:srgbClr val="2D2D3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THANKS</a:t>
            </a:r>
            <a:endParaRPr lang="zh-CN" altLang="en-US" sz="7200" b="1" dirty="0">
              <a:solidFill>
                <a:srgbClr val="2D2D3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71AB9EAF-9408-4CC7-B982-21E8C6A7AD7D}"/>
              </a:ext>
            </a:extLst>
          </p:cNvPr>
          <p:cNvSpPr/>
          <p:nvPr/>
        </p:nvSpPr>
        <p:spPr>
          <a:xfrm>
            <a:off x="0" y="4552624"/>
            <a:ext cx="12192000" cy="2305377"/>
          </a:xfrm>
          <a:custGeom>
            <a:avLst/>
            <a:gdLst>
              <a:gd name="connsiteX0" fmla="*/ 8826500 w 12192000"/>
              <a:gd name="connsiteY0" fmla="*/ 130 h 2305377"/>
              <a:gd name="connsiteX1" fmla="*/ 11277600 w 12192000"/>
              <a:gd name="connsiteY1" fmla="*/ 724030 h 2305377"/>
              <a:gd name="connsiteX2" fmla="*/ 12074922 w 12192000"/>
              <a:gd name="connsiteY2" fmla="*/ 394624 h 2305377"/>
              <a:gd name="connsiteX3" fmla="*/ 12192000 w 12192000"/>
              <a:gd name="connsiteY3" fmla="*/ 289241 h 2305377"/>
              <a:gd name="connsiteX4" fmla="*/ 12192000 w 12192000"/>
              <a:gd name="connsiteY4" fmla="*/ 2305377 h 2305377"/>
              <a:gd name="connsiteX5" fmla="*/ 0 w 12192000"/>
              <a:gd name="connsiteY5" fmla="*/ 2305377 h 2305377"/>
              <a:gd name="connsiteX6" fmla="*/ 0 w 12192000"/>
              <a:gd name="connsiteY6" fmla="*/ 222270 h 2305377"/>
              <a:gd name="connsiteX7" fmla="*/ 120111 w 12192000"/>
              <a:gd name="connsiteY7" fmla="*/ 303535 h 2305377"/>
              <a:gd name="connsiteX8" fmla="*/ 1371600 w 12192000"/>
              <a:gd name="connsiteY8" fmla="*/ 749430 h 2305377"/>
              <a:gd name="connsiteX9" fmla="*/ 4203700 w 12192000"/>
              <a:gd name="connsiteY9" fmla="*/ 190630 h 2305377"/>
              <a:gd name="connsiteX10" fmla="*/ 6553200 w 12192000"/>
              <a:gd name="connsiteY10" fmla="*/ 660530 h 2305377"/>
              <a:gd name="connsiteX11" fmla="*/ 8826500 w 12192000"/>
              <a:gd name="connsiteY11" fmla="*/ 130 h 230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305377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5"/>
                  <a:pt x="12074922" y="394624"/>
                </a:cubicBezTo>
                <a:lnTo>
                  <a:pt x="12192000" y="289241"/>
                </a:lnTo>
                <a:lnTo>
                  <a:pt x="12192000" y="2305377"/>
                </a:lnTo>
                <a:lnTo>
                  <a:pt x="0" y="2305377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2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blipFill dpi="0" rotWithShape="1">
            <a:blip r:embed="rId4"/>
            <a:srcRect/>
            <a:tile tx="0" ty="3175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2413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003DC3-FDD4-439B-BEFD-E6C621664954}"/>
              </a:ext>
            </a:extLst>
          </p:cNvPr>
          <p:cNvSpPr txBox="1"/>
          <p:nvPr/>
        </p:nvSpPr>
        <p:spPr>
          <a:xfrm>
            <a:off x="5116467" y="4216211"/>
            <a:ext cx="1967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汇报人：</a:t>
            </a:r>
            <a:r>
              <a:rPr lang="en-US" altLang="zh-CN" sz="1400" b="1" dirty="0"/>
              <a:t>51PPT</a:t>
            </a:r>
            <a:r>
              <a:rPr lang="zh-CN" altLang="en-US" sz="1400" b="1" dirty="0"/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4232438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EE4B49-F804-444A-894A-D31899BF3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1800" dirty="0"/>
              <a:t>51PPT</a:t>
            </a:r>
            <a:r>
              <a:rPr lang="zh-CN" altLang="en-US" sz="1800" dirty="0"/>
              <a:t>模板网    </a:t>
            </a:r>
            <a:r>
              <a:rPr lang="en-US" altLang="zh-CN" sz="1800" dirty="0">
                <a:hlinkClick r:id="rId2"/>
              </a:rPr>
              <a:t>www.51pptmoban.com</a:t>
            </a:r>
            <a:r>
              <a:rPr lang="en-US" altLang="zh-CN" sz="1800" dirty="0"/>
              <a:t>   </a:t>
            </a:r>
            <a:r>
              <a:rPr lang="zh-CN" altLang="en-US" sz="1800" dirty="0"/>
              <a:t>作品</a:t>
            </a:r>
            <a:br>
              <a:rPr lang="en-US" altLang="zh-CN" sz="1800" dirty="0"/>
            </a:br>
            <a:br>
              <a:rPr lang="en-US" altLang="zh-CN" sz="1800" dirty="0"/>
            </a:br>
            <a:br>
              <a:rPr lang="en-US" altLang="zh-CN" sz="1800" dirty="0"/>
            </a:br>
            <a:r>
              <a:rPr lang="zh-CN" altLang="en-US" sz="1800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946860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3D849C74-E35E-401A-8D32-35FDE72C714B}"/>
              </a:ext>
            </a:extLst>
          </p:cNvPr>
          <p:cNvSpPr/>
          <p:nvPr/>
        </p:nvSpPr>
        <p:spPr>
          <a:xfrm>
            <a:off x="0" y="4397332"/>
            <a:ext cx="12192000" cy="3057568"/>
          </a:xfrm>
          <a:custGeom>
            <a:avLst/>
            <a:gdLst>
              <a:gd name="connsiteX0" fmla="*/ 8826500 w 12192000"/>
              <a:gd name="connsiteY0" fmla="*/ 130 h 3057568"/>
              <a:gd name="connsiteX1" fmla="*/ 11277600 w 12192000"/>
              <a:gd name="connsiteY1" fmla="*/ 724030 h 3057568"/>
              <a:gd name="connsiteX2" fmla="*/ 12074922 w 12192000"/>
              <a:gd name="connsiteY2" fmla="*/ 394624 h 3057568"/>
              <a:gd name="connsiteX3" fmla="*/ 12192000 w 12192000"/>
              <a:gd name="connsiteY3" fmla="*/ 289240 h 3057568"/>
              <a:gd name="connsiteX4" fmla="*/ 12192000 w 12192000"/>
              <a:gd name="connsiteY4" fmla="*/ 3057568 h 3057568"/>
              <a:gd name="connsiteX5" fmla="*/ 0 w 12192000"/>
              <a:gd name="connsiteY5" fmla="*/ 3057568 h 3057568"/>
              <a:gd name="connsiteX6" fmla="*/ 0 w 12192000"/>
              <a:gd name="connsiteY6" fmla="*/ 222270 h 3057568"/>
              <a:gd name="connsiteX7" fmla="*/ 120111 w 12192000"/>
              <a:gd name="connsiteY7" fmla="*/ 303535 h 3057568"/>
              <a:gd name="connsiteX8" fmla="*/ 1371600 w 12192000"/>
              <a:gd name="connsiteY8" fmla="*/ 749430 h 3057568"/>
              <a:gd name="connsiteX9" fmla="*/ 4203700 w 12192000"/>
              <a:gd name="connsiteY9" fmla="*/ 190630 h 3057568"/>
              <a:gd name="connsiteX10" fmla="*/ 6553200 w 12192000"/>
              <a:gd name="connsiteY10" fmla="*/ 660530 h 3057568"/>
              <a:gd name="connsiteX11" fmla="*/ 8826500 w 12192000"/>
              <a:gd name="connsiteY11" fmla="*/ 130 h 305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057568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4"/>
                  <a:pt x="12074922" y="394624"/>
                </a:cubicBezTo>
                <a:lnTo>
                  <a:pt x="12192000" y="289240"/>
                </a:lnTo>
                <a:lnTo>
                  <a:pt x="12192000" y="3057568"/>
                </a:lnTo>
                <a:lnTo>
                  <a:pt x="0" y="3057568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1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图形 4">
            <a:extLst>
              <a:ext uri="{FF2B5EF4-FFF2-40B4-BE49-F238E27FC236}">
                <a16:creationId xmlns:a16="http://schemas.microsoft.com/office/drawing/2014/main" id="{C63F241B-6C8A-4896-8821-06A7342FF264}"/>
              </a:ext>
            </a:extLst>
          </p:cNvPr>
          <p:cNvSpPr/>
          <p:nvPr/>
        </p:nvSpPr>
        <p:spPr>
          <a:xfrm>
            <a:off x="3033815" y="3864669"/>
            <a:ext cx="6225970" cy="2340148"/>
          </a:xfrm>
          <a:custGeom>
            <a:avLst/>
            <a:gdLst>
              <a:gd name="connsiteX0" fmla="*/ 6021388 w 11698287"/>
              <a:gd name="connsiteY0" fmla="*/ 3438172 h 4397022"/>
              <a:gd name="connsiteX1" fmla="*/ 6021388 w 11698287"/>
              <a:gd name="connsiteY1" fmla="*/ 3539772 h 4397022"/>
              <a:gd name="connsiteX2" fmla="*/ 6046788 w 11698287"/>
              <a:gd name="connsiteY2" fmla="*/ 3755672 h 4397022"/>
              <a:gd name="connsiteX3" fmla="*/ 5894388 w 11698287"/>
              <a:gd name="connsiteY3" fmla="*/ 3895372 h 4397022"/>
              <a:gd name="connsiteX4" fmla="*/ 5824538 w 11698287"/>
              <a:gd name="connsiteY4" fmla="*/ 3000022 h 4397022"/>
              <a:gd name="connsiteX5" fmla="*/ 5824538 w 11698287"/>
              <a:gd name="connsiteY5" fmla="*/ 2866672 h 4397022"/>
              <a:gd name="connsiteX6" fmla="*/ 5837238 w 11698287"/>
              <a:gd name="connsiteY6" fmla="*/ 2822222 h 4397022"/>
              <a:gd name="connsiteX7" fmla="*/ 6021388 w 11698287"/>
              <a:gd name="connsiteY7" fmla="*/ 3438172 h 4397022"/>
              <a:gd name="connsiteX8" fmla="*/ 3748088 w 11698287"/>
              <a:gd name="connsiteY8" fmla="*/ 1996722 h 4397022"/>
              <a:gd name="connsiteX9" fmla="*/ 3735388 w 11698287"/>
              <a:gd name="connsiteY9" fmla="*/ 2060222 h 4397022"/>
              <a:gd name="connsiteX10" fmla="*/ 3754438 w 11698287"/>
              <a:gd name="connsiteY10" fmla="*/ 2111022 h 4397022"/>
              <a:gd name="connsiteX11" fmla="*/ 3786188 w 11698287"/>
              <a:gd name="connsiteY11" fmla="*/ 2098322 h 4397022"/>
              <a:gd name="connsiteX12" fmla="*/ 3817938 w 11698287"/>
              <a:gd name="connsiteY12" fmla="*/ 2111022 h 4397022"/>
              <a:gd name="connsiteX13" fmla="*/ 3836988 w 11698287"/>
              <a:gd name="connsiteY13" fmla="*/ 2168172 h 4397022"/>
              <a:gd name="connsiteX14" fmla="*/ 3944938 w 11698287"/>
              <a:gd name="connsiteY14" fmla="*/ 2815872 h 4397022"/>
              <a:gd name="connsiteX15" fmla="*/ 3938588 w 11698287"/>
              <a:gd name="connsiteY15" fmla="*/ 2955572 h 4397022"/>
              <a:gd name="connsiteX16" fmla="*/ 3792538 w 11698287"/>
              <a:gd name="connsiteY16" fmla="*/ 3025422 h 4397022"/>
              <a:gd name="connsiteX17" fmla="*/ 3767138 w 11698287"/>
              <a:gd name="connsiteY17" fmla="*/ 2993672 h 4397022"/>
              <a:gd name="connsiteX18" fmla="*/ 3627438 w 11698287"/>
              <a:gd name="connsiteY18" fmla="*/ 2949222 h 4397022"/>
              <a:gd name="connsiteX19" fmla="*/ 3544888 w 11698287"/>
              <a:gd name="connsiteY19" fmla="*/ 2803172 h 4397022"/>
              <a:gd name="connsiteX20" fmla="*/ 3551238 w 11698287"/>
              <a:gd name="connsiteY20" fmla="*/ 2758722 h 4397022"/>
              <a:gd name="connsiteX21" fmla="*/ 3551238 w 11698287"/>
              <a:gd name="connsiteY21" fmla="*/ 2669822 h 4397022"/>
              <a:gd name="connsiteX22" fmla="*/ 3563938 w 11698287"/>
              <a:gd name="connsiteY22" fmla="*/ 2530122 h 4397022"/>
              <a:gd name="connsiteX23" fmla="*/ 3614738 w 11698287"/>
              <a:gd name="connsiteY23" fmla="*/ 2384072 h 4397022"/>
              <a:gd name="connsiteX24" fmla="*/ 3729038 w 11698287"/>
              <a:gd name="connsiteY24" fmla="*/ 1996722 h 4397022"/>
              <a:gd name="connsiteX25" fmla="*/ 3748088 w 11698287"/>
              <a:gd name="connsiteY25" fmla="*/ 1996722 h 4397022"/>
              <a:gd name="connsiteX26" fmla="*/ 11558587 w 11698287"/>
              <a:gd name="connsiteY26" fmla="*/ 2276122 h 4397022"/>
              <a:gd name="connsiteX27" fmla="*/ 11514137 w 11698287"/>
              <a:gd name="connsiteY27" fmla="*/ 2320572 h 4397022"/>
              <a:gd name="connsiteX28" fmla="*/ 11431587 w 11698287"/>
              <a:gd name="connsiteY28" fmla="*/ 1945922 h 4397022"/>
              <a:gd name="connsiteX29" fmla="*/ 11558587 w 11698287"/>
              <a:gd name="connsiteY29" fmla="*/ 2276122 h 4397022"/>
              <a:gd name="connsiteX30" fmla="*/ 9532937 w 11698287"/>
              <a:gd name="connsiteY30" fmla="*/ 2066572 h 4397022"/>
              <a:gd name="connsiteX31" fmla="*/ 9520237 w 11698287"/>
              <a:gd name="connsiteY31" fmla="*/ 1964972 h 4397022"/>
              <a:gd name="connsiteX32" fmla="*/ 9532937 w 11698287"/>
              <a:gd name="connsiteY32" fmla="*/ 1876072 h 4397022"/>
              <a:gd name="connsiteX33" fmla="*/ 9532937 w 11698287"/>
              <a:gd name="connsiteY33" fmla="*/ 2066572 h 4397022"/>
              <a:gd name="connsiteX34" fmla="*/ 10383837 w 11698287"/>
              <a:gd name="connsiteY34" fmla="*/ 1964972 h 4397022"/>
              <a:gd name="connsiteX35" fmla="*/ 10352087 w 11698287"/>
              <a:gd name="connsiteY35" fmla="*/ 2111022 h 4397022"/>
              <a:gd name="connsiteX36" fmla="*/ 10358437 w 11698287"/>
              <a:gd name="connsiteY36" fmla="*/ 1863372 h 4397022"/>
              <a:gd name="connsiteX37" fmla="*/ 10383837 w 11698287"/>
              <a:gd name="connsiteY37" fmla="*/ 1964972 h 4397022"/>
              <a:gd name="connsiteX38" fmla="*/ 8542337 w 11698287"/>
              <a:gd name="connsiteY38" fmla="*/ 1285522 h 4397022"/>
              <a:gd name="connsiteX39" fmla="*/ 8637587 w 11698287"/>
              <a:gd name="connsiteY39" fmla="*/ 1222022 h 4397022"/>
              <a:gd name="connsiteX40" fmla="*/ 8637587 w 11698287"/>
              <a:gd name="connsiteY40" fmla="*/ 1285522 h 4397022"/>
              <a:gd name="connsiteX41" fmla="*/ 8580437 w 11698287"/>
              <a:gd name="connsiteY41" fmla="*/ 1431572 h 4397022"/>
              <a:gd name="connsiteX42" fmla="*/ 8402637 w 11698287"/>
              <a:gd name="connsiteY42" fmla="*/ 1437922 h 4397022"/>
              <a:gd name="connsiteX43" fmla="*/ 8415337 w 11698287"/>
              <a:gd name="connsiteY43" fmla="*/ 1361722 h 4397022"/>
              <a:gd name="connsiteX44" fmla="*/ 8497887 w 11698287"/>
              <a:gd name="connsiteY44" fmla="*/ 1209322 h 4397022"/>
              <a:gd name="connsiteX45" fmla="*/ 8542337 w 11698287"/>
              <a:gd name="connsiteY45" fmla="*/ 1285522 h 4397022"/>
              <a:gd name="connsiteX46" fmla="*/ 1449388 w 11698287"/>
              <a:gd name="connsiteY46" fmla="*/ 1209322 h 4397022"/>
              <a:gd name="connsiteX47" fmla="*/ 1468438 w 11698287"/>
              <a:gd name="connsiteY47" fmla="*/ 1253772 h 4397022"/>
              <a:gd name="connsiteX48" fmla="*/ 1398588 w 11698287"/>
              <a:gd name="connsiteY48" fmla="*/ 1437922 h 4397022"/>
              <a:gd name="connsiteX49" fmla="*/ 1373188 w 11698287"/>
              <a:gd name="connsiteY49" fmla="*/ 1437922 h 4397022"/>
              <a:gd name="connsiteX50" fmla="*/ 1373188 w 11698287"/>
              <a:gd name="connsiteY50" fmla="*/ 1342672 h 4397022"/>
              <a:gd name="connsiteX51" fmla="*/ 1417638 w 11698287"/>
              <a:gd name="connsiteY51" fmla="*/ 1190272 h 4397022"/>
              <a:gd name="connsiteX52" fmla="*/ 1449388 w 11698287"/>
              <a:gd name="connsiteY52" fmla="*/ 1209322 h 4397022"/>
              <a:gd name="connsiteX53" fmla="*/ 8694737 w 11698287"/>
              <a:gd name="connsiteY53" fmla="*/ 1177572 h 4397022"/>
              <a:gd name="connsiteX54" fmla="*/ 8656637 w 11698287"/>
              <a:gd name="connsiteY54" fmla="*/ 1260122 h 4397022"/>
              <a:gd name="connsiteX55" fmla="*/ 8656637 w 11698287"/>
              <a:gd name="connsiteY55" fmla="*/ 1183922 h 4397022"/>
              <a:gd name="connsiteX56" fmla="*/ 8688387 w 11698287"/>
              <a:gd name="connsiteY56" fmla="*/ 1126772 h 4397022"/>
              <a:gd name="connsiteX57" fmla="*/ 8694737 w 11698287"/>
              <a:gd name="connsiteY57" fmla="*/ 1177572 h 4397022"/>
              <a:gd name="connsiteX58" fmla="*/ 477838 w 11698287"/>
              <a:gd name="connsiteY58" fmla="*/ 1272822 h 4397022"/>
              <a:gd name="connsiteX59" fmla="*/ 465138 w 11698287"/>
              <a:gd name="connsiteY59" fmla="*/ 1342672 h 4397022"/>
              <a:gd name="connsiteX60" fmla="*/ 388938 w 11698287"/>
              <a:gd name="connsiteY60" fmla="*/ 1298222 h 4397022"/>
              <a:gd name="connsiteX61" fmla="*/ 369888 w 11698287"/>
              <a:gd name="connsiteY61" fmla="*/ 1241072 h 4397022"/>
              <a:gd name="connsiteX62" fmla="*/ 344488 w 11698287"/>
              <a:gd name="connsiteY62" fmla="*/ 1202972 h 4397022"/>
              <a:gd name="connsiteX63" fmla="*/ 388938 w 11698287"/>
              <a:gd name="connsiteY63" fmla="*/ 1101372 h 4397022"/>
              <a:gd name="connsiteX64" fmla="*/ 477838 w 11698287"/>
              <a:gd name="connsiteY64" fmla="*/ 1272822 h 4397022"/>
              <a:gd name="connsiteX65" fmla="*/ 11317287 w 11698287"/>
              <a:gd name="connsiteY65" fmla="*/ 1317272 h 4397022"/>
              <a:gd name="connsiteX66" fmla="*/ 11279187 w 11698287"/>
              <a:gd name="connsiteY66" fmla="*/ 1241072 h 4397022"/>
              <a:gd name="connsiteX67" fmla="*/ 11298237 w 11698287"/>
              <a:gd name="connsiteY67" fmla="*/ 1095022 h 4397022"/>
              <a:gd name="connsiteX68" fmla="*/ 11317287 w 11698287"/>
              <a:gd name="connsiteY68" fmla="*/ 1317272 h 4397022"/>
              <a:gd name="connsiteX69" fmla="*/ 10174287 w 11698287"/>
              <a:gd name="connsiteY69" fmla="*/ 1107722 h 4397022"/>
              <a:gd name="connsiteX70" fmla="*/ 10339387 w 11698287"/>
              <a:gd name="connsiteY70" fmla="*/ 1177572 h 4397022"/>
              <a:gd name="connsiteX71" fmla="*/ 10498137 w 11698287"/>
              <a:gd name="connsiteY71" fmla="*/ 1253772 h 4397022"/>
              <a:gd name="connsiteX72" fmla="*/ 10510837 w 11698287"/>
              <a:gd name="connsiteY72" fmla="*/ 1393472 h 4397022"/>
              <a:gd name="connsiteX73" fmla="*/ 10542587 w 11698287"/>
              <a:gd name="connsiteY73" fmla="*/ 1634772 h 4397022"/>
              <a:gd name="connsiteX74" fmla="*/ 10618787 w 11698287"/>
              <a:gd name="connsiteY74" fmla="*/ 1907822 h 4397022"/>
              <a:gd name="connsiteX75" fmla="*/ 10466387 w 11698287"/>
              <a:gd name="connsiteY75" fmla="*/ 2365022 h 4397022"/>
              <a:gd name="connsiteX76" fmla="*/ 10421937 w 11698287"/>
              <a:gd name="connsiteY76" fmla="*/ 2403122 h 4397022"/>
              <a:gd name="connsiteX77" fmla="*/ 10472737 w 11698287"/>
              <a:gd name="connsiteY77" fmla="*/ 2625372 h 4397022"/>
              <a:gd name="connsiteX78" fmla="*/ 10472737 w 11698287"/>
              <a:gd name="connsiteY78" fmla="*/ 2663472 h 4397022"/>
              <a:gd name="connsiteX79" fmla="*/ 10364787 w 11698287"/>
              <a:gd name="connsiteY79" fmla="*/ 2663472 h 4397022"/>
              <a:gd name="connsiteX80" fmla="*/ 10333037 w 11698287"/>
              <a:gd name="connsiteY80" fmla="*/ 3444522 h 4397022"/>
              <a:gd name="connsiteX81" fmla="*/ 10225087 w 11698287"/>
              <a:gd name="connsiteY81" fmla="*/ 4130322 h 4397022"/>
              <a:gd name="connsiteX82" fmla="*/ 10269537 w 11698287"/>
              <a:gd name="connsiteY82" fmla="*/ 4250972 h 4397022"/>
              <a:gd name="connsiteX83" fmla="*/ 10199687 w 11698287"/>
              <a:gd name="connsiteY83" fmla="*/ 4308122 h 4397022"/>
              <a:gd name="connsiteX84" fmla="*/ 10034587 w 11698287"/>
              <a:gd name="connsiteY84" fmla="*/ 4231922 h 4397022"/>
              <a:gd name="connsiteX85" fmla="*/ 10028237 w 11698287"/>
              <a:gd name="connsiteY85" fmla="*/ 4187472 h 4397022"/>
              <a:gd name="connsiteX86" fmla="*/ 10040937 w 11698287"/>
              <a:gd name="connsiteY86" fmla="*/ 4143022 h 4397022"/>
              <a:gd name="connsiteX87" fmla="*/ 10015537 w 11698287"/>
              <a:gd name="connsiteY87" fmla="*/ 4066822 h 4397022"/>
              <a:gd name="connsiteX88" fmla="*/ 10009187 w 11698287"/>
              <a:gd name="connsiteY88" fmla="*/ 3939822 h 4397022"/>
              <a:gd name="connsiteX89" fmla="*/ 10053637 w 11698287"/>
              <a:gd name="connsiteY89" fmla="*/ 3660422 h 4397022"/>
              <a:gd name="connsiteX90" fmla="*/ 10053637 w 11698287"/>
              <a:gd name="connsiteY90" fmla="*/ 3107972 h 4397022"/>
              <a:gd name="connsiteX91" fmla="*/ 10028237 w 11698287"/>
              <a:gd name="connsiteY91" fmla="*/ 2898422 h 4397022"/>
              <a:gd name="connsiteX92" fmla="*/ 9952037 w 11698287"/>
              <a:gd name="connsiteY92" fmla="*/ 2625372 h 4397022"/>
              <a:gd name="connsiteX93" fmla="*/ 9793287 w 11698287"/>
              <a:gd name="connsiteY93" fmla="*/ 3298472 h 4397022"/>
              <a:gd name="connsiteX94" fmla="*/ 9647237 w 11698287"/>
              <a:gd name="connsiteY94" fmla="*/ 3882672 h 4397022"/>
              <a:gd name="connsiteX95" fmla="*/ 9628187 w 11698287"/>
              <a:gd name="connsiteY95" fmla="*/ 3939822 h 4397022"/>
              <a:gd name="connsiteX96" fmla="*/ 9653587 w 11698287"/>
              <a:gd name="connsiteY96" fmla="*/ 4016022 h 4397022"/>
              <a:gd name="connsiteX97" fmla="*/ 9590087 w 11698287"/>
              <a:gd name="connsiteY97" fmla="*/ 4149372 h 4397022"/>
              <a:gd name="connsiteX98" fmla="*/ 9596437 w 11698287"/>
              <a:gd name="connsiteY98" fmla="*/ 4193822 h 4397022"/>
              <a:gd name="connsiteX99" fmla="*/ 9583737 w 11698287"/>
              <a:gd name="connsiteY99" fmla="*/ 4238272 h 4397022"/>
              <a:gd name="connsiteX100" fmla="*/ 9405937 w 11698287"/>
              <a:gd name="connsiteY100" fmla="*/ 4301772 h 4397022"/>
              <a:gd name="connsiteX101" fmla="*/ 9329737 w 11698287"/>
              <a:gd name="connsiteY101" fmla="*/ 4263672 h 4397022"/>
              <a:gd name="connsiteX102" fmla="*/ 9418637 w 11698287"/>
              <a:gd name="connsiteY102" fmla="*/ 4149372 h 4397022"/>
              <a:gd name="connsiteX103" fmla="*/ 9374187 w 11698287"/>
              <a:gd name="connsiteY103" fmla="*/ 3933472 h 4397022"/>
              <a:gd name="connsiteX104" fmla="*/ 9444037 w 11698287"/>
              <a:gd name="connsiteY104" fmla="*/ 3254022 h 4397022"/>
              <a:gd name="connsiteX105" fmla="*/ 9488487 w 11698287"/>
              <a:gd name="connsiteY105" fmla="*/ 2650772 h 4397022"/>
              <a:gd name="connsiteX106" fmla="*/ 9431337 w 11698287"/>
              <a:gd name="connsiteY106" fmla="*/ 2638072 h 4397022"/>
              <a:gd name="connsiteX107" fmla="*/ 9336087 w 11698287"/>
              <a:gd name="connsiteY107" fmla="*/ 2542822 h 4397022"/>
              <a:gd name="connsiteX108" fmla="*/ 9463087 w 11698287"/>
              <a:gd name="connsiteY108" fmla="*/ 2377722 h 4397022"/>
              <a:gd name="connsiteX109" fmla="*/ 9431337 w 11698287"/>
              <a:gd name="connsiteY109" fmla="*/ 2333272 h 4397022"/>
              <a:gd name="connsiteX110" fmla="*/ 9399587 w 11698287"/>
              <a:gd name="connsiteY110" fmla="*/ 2345972 h 4397022"/>
              <a:gd name="connsiteX111" fmla="*/ 9367837 w 11698287"/>
              <a:gd name="connsiteY111" fmla="*/ 2333272 h 4397022"/>
              <a:gd name="connsiteX112" fmla="*/ 9367837 w 11698287"/>
              <a:gd name="connsiteY112" fmla="*/ 2269772 h 4397022"/>
              <a:gd name="connsiteX113" fmla="*/ 9342437 w 11698287"/>
              <a:gd name="connsiteY113" fmla="*/ 2136422 h 4397022"/>
              <a:gd name="connsiteX114" fmla="*/ 9297987 w 11698287"/>
              <a:gd name="connsiteY114" fmla="*/ 1996722 h 4397022"/>
              <a:gd name="connsiteX115" fmla="*/ 9310687 w 11698287"/>
              <a:gd name="connsiteY115" fmla="*/ 1945922 h 4397022"/>
              <a:gd name="connsiteX116" fmla="*/ 9291637 w 11698287"/>
              <a:gd name="connsiteY116" fmla="*/ 1907822 h 4397022"/>
              <a:gd name="connsiteX117" fmla="*/ 9310687 w 11698287"/>
              <a:gd name="connsiteY117" fmla="*/ 1857022 h 4397022"/>
              <a:gd name="connsiteX118" fmla="*/ 9329737 w 11698287"/>
              <a:gd name="connsiteY118" fmla="*/ 1780822 h 4397022"/>
              <a:gd name="connsiteX119" fmla="*/ 9329737 w 11698287"/>
              <a:gd name="connsiteY119" fmla="*/ 1749072 h 4397022"/>
              <a:gd name="connsiteX120" fmla="*/ 9418637 w 11698287"/>
              <a:gd name="connsiteY120" fmla="*/ 1285522 h 4397022"/>
              <a:gd name="connsiteX121" fmla="*/ 9424987 w 11698287"/>
              <a:gd name="connsiteY121" fmla="*/ 1234722 h 4397022"/>
              <a:gd name="connsiteX122" fmla="*/ 9564687 w 11698287"/>
              <a:gd name="connsiteY122" fmla="*/ 1164872 h 4397022"/>
              <a:gd name="connsiteX123" fmla="*/ 9799637 w 11698287"/>
              <a:gd name="connsiteY123" fmla="*/ 1082322 h 4397022"/>
              <a:gd name="connsiteX124" fmla="*/ 9786937 w 11698287"/>
              <a:gd name="connsiteY124" fmla="*/ 1717322 h 4397022"/>
              <a:gd name="connsiteX125" fmla="*/ 9672637 w 11698287"/>
              <a:gd name="connsiteY125" fmla="*/ 2060222 h 4397022"/>
              <a:gd name="connsiteX126" fmla="*/ 9863137 w 11698287"/>
              <a:gd name="connsiteY126" fmla="*/ 2098322 h 4397022"/>
              <a:gd name="connsiteX127" fmla="*/ 9850437 w 11698287"/>
              <a:gd name="connsiteY127" fmla="*/ 2136422 h 4397022"/>
              <a:gd name="connsiteX128" fmla="*/ 9869487 w 11698287"/>
              <a:gd name="connsiteY128" fmla="*/ 2187222 h 4397022"/>
              <a:gd name="connsiteX129" fmla="*/ 10002837 w 11698287"/>
              <a:gd name="connsiteY129" fmla="*/ 2187222 h 4397022"/>
              <a:gd name="connsiteX130" fmla="*/ 10028237 w 11698287"/>
              <a:gd name="connsiteY130" fmla="*/ 2136422 h 4397022"/>
              <a:gd name="connsiteX131" fmla="*/ 10015537 w 11698287"/>
              <a:gd name="connsiteY131" fmla="*/ 2098322 h 4397022"/>
              <a:gd name="connsiteX132" fmla="*/ 10148887 w 11698287"/>
              <a:gd name="connsiteY132" fmla="*/ 2098322 h 4397022"/>
              <a:gd name="connsiteX133" fmla="*/ 10225087 w 11698287"/>
              <a:gd name="connsiteY133" fmla="*/ 2085622 h 4397022"/>
              <a:gd name="connsiteX134" fmla="*/ 10098087 w 11698287"/>
              <a:gd name="connsiteY134" fmla="*/ 1641122 h 4397022"/>
              <a:gd name="connsiteX135" fmla="*/ 10098087 w 11698287"/>
              <a:gd name="connsiteY135" fmla="*/ 1488722 h 4397022"/>
              <a:gd name="connsiteX136" fmla="*/ 10117137 w 11698287"/>
              <a:gd name="connsiteY136" fmla="*/ 1349022 h 4397022"/>
              <a:gd name="connsiteX137" fmla="*/ 10104437 w 11698287"/>
              <a:gd name="connsiteY137" fmla="*/ 1063272 h 4397022"/>
              <a:gd name="connsiteX138" fmla="*/ 10174287 w 11698287"/>
              <a:gd name="connsiteY138" fmla="*/ 1107722 h 4397022"/>
              <a:gd name="connsiteX139" fmla="*/ 10841037 w 11698287"/>
              <a:gd name="connsiteY139" fmla="*/ 961672 h 4397022"/>
              <a:gd name="connsiteX140" fmla="*/ 10828337 w 11698287"/>
              <a:gd name="connsiteY140" fmla="*/ 1037872 h 4397022"/>
              <a:gd name="connsiteX141" fmla="*/ 10879137 w 11698287"/>
              <a:gd name="connsiteY141" fmla="*/ 1196622 h 4397022"/>
              <a:gd name="connsiteX142" fmla="*/ 10764837 w 11698287"/>
              <a:gd name="connsiteY142" fmla="*/ 1672872 h 4397022"/>
              <a:gd name="connsiteX143" fmla="*/ 10752137 w 11698287"/>
              <a:gd name="connsiteY143" fmla="*/ 1577622 h 4397022"/>
              <a:gd name="connsiteX144" fmla="*/ 10758487 w 11698287"/>
              <a:gd name="connsiteY144" fmla="*/ 1571272 h 4397022"/>
              <a:gd name="connsiteX145" fmla="*/ 10821987 w 11698287"/>
              <a:gd name="connsiteY145" fmla="*/ 942622 h 4397022"/>
              <a:gd name="connsiteX146" fmla="*/ 10841037 w 11698287"/>
              <a:gd name="connsiteY146" fmla="*/ 961672 h 4397022"/>
              <a:gd name="connsiteX147" fmla="*/ 5272088 w 11698287"/>
              <a:gd name="connsiteY147" fmla="*/ 796572 h 4397022"/>
              <a:gd name="connsiteX148" fmla="*/ 5202238 w 11698287"/>
              <a:gd name="connsiteY148" fmla="*/ 1075972 h 4397022"/>
              <a:gd name="connsiteX149" fmla="*/ 5259388 w 11698287"/>
              <a:gd name="connsiteY149" fmla="*/ 1164872 h 4397022"/>
              <a:gd name="connsiteX150" fmla="*/ 5341938 w 11698287"/>
              <a:gd name="connsiteY150" fmla="*/ 1190272 h 4397022"/>
              <a:gd name="connsiteX151" fmla="*/ 5526088 w 11698287"/>
              <a:gd name="connsiteY151" fmla="*/ 1291872 h 4397022"/>
              <a:gd name="connsiteX152" fmla="*/ 5570538 w 11698287"/>
              <a:gd name="connsiteY152" fmla="*/ 1501422 h 4397022"/>
              <a:gd name="connsiteX153" fmla="*/ 5659438 w 11698287"/>
              <a:gd name="connsiteY153" fmla="*/ 1406172 h 4397022"/>
              <a:gd name="connsiteX154" fmla="*/ 5608638 w 11698287"/>
              <a:gd name="connsiteY154" fmla="*/ 1323622 h 4397022"/>
              <a:gd name="connsiteX155" fmla="*/ 5589588 w 11698287"/>
              <a:gd name="connsiteY155" fmla="*/ 1202972 h 4397022"/>
              <a:gd name="connsiteX156" fmla="*/ 5780088 w 11698287"/>
              <a:gd name="connsiteY156" fmla="*/ 974372 h 4397022"/>
              <a:gd name="connsiteX157" fmla="*/ 5945188 w 11698287"/>
              <a:gd name="connsiteY157" fmla="*/ 1133122 h 4397022"/>
              <a:gd name="connsiteX158" fmla="*/ 5957888 w 11698287"/>
              <a:gd name="connsiteY158" fmla="*/ 1183922 h 4397022"/>
              <a:gd name="connsiteX159" fmla="*/ 5932488 w 11698287"/>
              <a:gd name="connsiteY159" fmla="*/ 1310922 h 4397022"/>
              <a:gd name="connsiteX160" fmla="*/ 5868988 w 11698287"/>
              <a:gd name="connsiteY160" fmla="*/ 1418872 h 4397022"/>
              <a:gd name="connsiteX161" fmla="*/ 6008688 w 11698287"/>
              <a:gd name="connsiteY161" fmla="*/ 1514122 h 4397022"/>
              <a:gd name="connsiteX162" fmla="*/ 6326188 w 11698287"/>
              <a:gd name="connsiteY162" fmla="*/ 1260122 h 4397022"/>
              <a:gd name="connsiteX163" fmla="*/ 6256338 w 11698287"/>
              <a:gd name="connsiteY163" fmla="*/ 1114072 h 4397022"/>
              <a:gd name="connsiteX164" fmla="*/ 6256338 w 11698287"/>
              <a:gd name="connsiteY164" fmla="*/ 999772 h 4397022"/>
              <a:gd name="connsiteX165" fmla="*/ 6408738 w 11698287"/>
              <a:gd name="connsiteY165" fmla="*/ 860072 h 4397022"/>
              <a:gd name="connsiteX166" fmla="*/ 6503988 w 11698287"/>
              <a:gd name="connsiteY166" fmla="*/ 879122 h 4397022"/>
              <a:gd name="connsiteX167" fmla="*/ 6573838 w 11698287"/>
              <a:gd name="connsiteY167" fmla="*/ 1114072 h 4397022"/>
              <a:gd name="connsiteX168" fmla="*/ 6523038 w 11698287"/>
              <a:gd name="connsiteY168" fmla="*/ 1266472 h 4397022"/>
              <a:gd name="connsiteX169" fmla="*/ 6548438 w 11698287"/>
              <a:gd name="connsiteY169" fmla="*/ 1336322 h 4397022"/>
              <a:gd name="connsiteX170" fmla="*/ 6821488 w 11698287"/>
              <a:gd name="connsiteY170" fmla="*/ 1456972 h 4397022"/>
              <a:gd name="connsiteX171" fmla="*/ 6891338 w 11698287"/>
              <a:gd name="connsiteY171" fmla="*/ 1393472 h 4397022"/>
              <a:gd name="connsiteX172" fmla="*/ 7177088 w 11698287"/>
              <a:gd name="connsiteY172" fmla="*/ 1215672 h 4397022"/>
              <a:gd name="connsiteX173" fmla="*/ 7126288 w 11698287"/>
              <a:gd name="connsiteY173" fmla="*/ 1056922 h 4397022"/>
              <a:gd name="connsiteX174" fmla="*/ 7126288 w 11698287"/>
              <a:gd name="connsiteY174" fmla="*/ 929922 h 4397022"/>
              <a:gd name="connsiteX175" fmla="*/ 7265988 w 11698287"/>
              <a:gd name="connsiteY175" fmla="*/ 777522 h 4397022"/>
              <a:gd name="connsiteX176" fmla="*/ 7443788 w 11698287"/>
              <a:gd name="connsiteY176" fmla="*/ 968022 h 4397022"/>
              <a:gd name="connsiteX177" fmla="*/ 7462838 w 11698287"/>
              <a:gd name="connsiteY177" fmla="*/ 1006122 h 4397022"/>
              <a:gd name="connsiteX178" fmla="*/ 7412038 w 11698287"/>
              <a:gd name="connsiteY178" fmla="*/ 1196622 h 4397022"/>
              <a:gd name="connsiteX179" fmla="*/ 7418388 w 11698287"/>
              <a:gd name="connsiteY179" fmla="*/ 1272822 h 4397022"/>
              <a:gd name="connsiteX180" fmla="*/ 7761288 w 11698287"/>
              <a:gd name="connsiteY180" fmla="*/ 1463322 h 4397022"/>
              <a:gd name="connsiteX181" fmla="*/ 7793038 w 11698287"/>
              <a:gd name="connsiteY181" fmla="*/ 1780822 h 4397022"/>
              <a:gd name="connsiteX182" fmla="*/ 7812088 w 11698287"/>
              <a:gd name="connsiteY182" fmla="*/ 2561872 h 4397022"/>
              <a:gd name="connsiteX183" fmla="*/ 7716838 w 11698287"/>
              <a:gd name="connsiteY183" fmla="*/ 2739672 h 4397022"/>
              <a:gd name="connsiteX184" fmla="*/ 7634288 w 11698287"/>
              <a:gd name="connsiteY184" fmla="*/ 2739672 h 4397022"/>
              <a:gd name="connsiteX185" fmla="*/ 7526338 w 11698287"/>
              <a:gd name="connsiteY185" fmla="*/ 3241322 h 4397022"/>
              <a:gd name="connsiteX186" fmla="*/ 7551738 w 11698287"/>
              <a:gd name="connsiteY186" fmla="*/ 3800122 h 4397022"/>
              <a:gd name="connsiteX187" fmla="*/ 7507288 w 11698287"/>
              <a:gd name="connsiteY187" fmla="*/ 3863622 h 4397022"/>
              <a:gd name="connsiteX188" fmla="*/ 7583488 w 11698287"/>
              <a:gd name="connsiteY188" fmla="*/ 4098572 h 4397022"/>
              <a:gd name="connsiteX189" fmla="*/ 7494588 w 11698287"/>
              <a:gd name="connsiteY189" fmla="*/ 4111272 h 4397022"/>
              <a:gd name="connsiteX190" fmla="*/ 7405688 w 11698287"/>
              <a:gd name="connsiteY190" fmla="*/ 4085872 h 4397022"/>
              <a:gd name="connsiteX191" fmla="*/ 7373938 w 11698287"/>
              <a:gd name="connsiteY191" fmla="*/ 3996972 h 4397022"/>
              <a:gd name="connsiteX192" fmla="*/ 7335838 w 11698287"/>
              <a:gd name="connsiteY192" fmla="*/ 3965222 h 4397022"/>
              <a:gd name="connsiteX193" fmla="*/ 7310438 w 11698287"/>
              <a:gd name="connsiteY193" fmla="*/ 3901722 h 4397022"/>
              <a:gd name="connsiteX194" fmla="*/ 7278688 w 11698287"/>
              <a:gd name="connsiteY194" fmla="*/ 3850922 h 4397022"/>
              <a:gd name="connsiteX195" fmla="*/ 7323138 w 11698287"/>
              <a:gd name="connsiteY195" fmla="*/ 3781072 h 4397022"/>
              <a:gd name="connsiteX196" fmla="*/ 7329488 w 11698287"/>
              <a:gd name="connsiteY196" fmla="*/ 3762022 h 4397022"/>
              <a:gd name="connsiteX197" fmla="*/ 7304088 w 11698287"/>
              <a:gd name="connsiteY197" fmla="*/ 3635022 h 4397022"/>
              <a:gd name="connsiteX198" fmla="*/ 7316788 w 11698287"/>
              <a:gd name="connsiteY198" fmla="*/ 3336572 h 4397022"/>
              <a:gd name="connsiteX199" fmla="*/ 7297738 w 11698287"/>
              <a:gd name="connsiteY199" fmla="*/ 3114322 h 4397022"/>
              <a:gd name="connsiteX200" fmla="*/ 7227888 w 11698287"/>
              <a:gd name="connsiteY200" fmla="*/ 3006372 h 4397022"/>
              <a:gd name="connsiteX201" fmla="*/ 7202488 w 11698287"/>
              <a:gd name="connsiteY201" fmla="*/ 3184172 h 4397022"/>
              <a:gd name="connsiteX202" fmla="*/ 7215188 w 11698287"/>
              <a:gd name="connsiteY202" fmla="*/ 3546122 h 4397022"/>
              <a:gd name="connsiteX203" fmla="*/ 7208838 w 11698287"/>
              <a:gd name="connsiteY203" fmla="*/ 3596922 h 4397022"/>
              <a:gd name="connsiteX204" fmla="*/ 7215188 w 11698287"/>
              <a:gd name="connsiteY204" fmla="*/ 3666772 h 4397022"/>
              <a:gd name="connsiteX205" fmla="*/ 7246938 w 11698287"/>
              <a:gd name="connsiteY205" fmla="*/ 3736622 h 4397022"/>
              <a:gd name="connsiteX206" fmla="*/ 7208838 w 11698287"/>
              <a:gd name="connsiteY206" fmla="*/ 3850922 h 4397022"/>
              <a:gd name="connsiteX207" fmla="*/ 7215188 w 11698287"/>
              <a:gd name="connsiteY207" fmla="*/ 3920772 h 4397022"/>
              <a:gd name="connsiteX208" fmla="*/ 7100888 w 11698287"/>
              <a:gd name="connsiteY208" fmla="*/ 3984272 h 4397022"/>
              <a:gd name="connsiteX209" fmla="*/ 6904038 w 11698287"/>
              <a:gd name="connsiteY209" fmla="*/ 4085872 h 4397022"/>
              <a:gd name="connsiteX210" fmla="*/ 6815138 w 11698287"/>
              <a:gd name="connsiteY210" fmla="*/ 4054122 h 4397022"/>
              <a:gd name="connsiteX211" fmla="*/ 6973888 w 11698287"/>
              <a:gd name="connsiteY211" fmla="*/ 3882672 h 4397022"/>
              <a:gd name="connsiteX212" fmla="*/ 6967538 w 11698287"/>
              <a:gd name="connsiteY212" fmla="*/ 3768372 h 4397022"/>
              <a:gd name="connsiteX213" fmla="*/ 6961188 w 11698287"/>
              <a:gd name="connsiteY213" fmla="*/ 3736622 h 4397022"/>
              <a:gd name="connsiteX214" fmla="*/ 6967538 w 11698287"/>
              <a:gd name="connsiteY214" fmla="*/ 3692172 h 4397022"/>
              <a:gd name="connsiteX215" fmla="*/ 6999288 w 11698287"/>
              <a:gd name="connsiteY215" fmla="*/ 3349272 h 4397022"/>
              <a:gd name="connsiteX216" fmla="*/ 6910388 w 11698287"/>
              <a:gd name="connsiteY216" fmla="*/ 2898422 h 4397022"/>
              <a:gd name="connsiteX217" fmla="*/ 6846888 w 11698287"/>
              <a:gd name="connsiteY217" fmla="*/ 2650772 h 4397022"/>
              <a:gd name="connsiteX218" fmla="*/ 6821488 w 11698287"/>
              <a:gd name="connsiteY218" fmla="*/ 2688872 h 4397022"/>
              <a:gd name="connsiteX219" fmla="*/ 6840538 w 11698287"/>
              <a:gd name="connsiteY219" fmla="*/ 2784122 h 4397022"/>
              <a:gd name="connsiteX220" fmla="*/ 6745288 w 11698287"/>
              <a:gd name="connsiteY220" fmla="*/ 2739672 h 4397022"/>
              <a:gd name="connsiteX221" fmla="*/ 6662738 w 11698287"/>
              <a:gd name="connsiteY221" fmla="*/ 2803172 h 4397022"/>
              <a:gd name="connsiteX222" fmla="*/ 6624638 w 11698287"/>
              <a:gd name="connsiteY222" fmla="*/ 2961922 h 4397022"/>
              <a:gd name="connsiteX223" fmla="*/ 6535738 w 11698287"/>
              <a:gd name="connsiteY223" fmla="*/ 3673122 h 4397022"/>
              <a:gd name="connsiteX224" fmla="*/ 6542088 w 11698287"/>
              <a:gd name="connsiteY224" fmla="*/ 3736622 h 4397022"/>
              <a:gd name="connsiteX225" fmla="*/ 6554788 w 11698287"/>
              <a:gd name="connsiteY225" fmla="*/ 3825522 h 4397022"/>
              <a:gd name="connsiteX226" fmla="*/ 6624638 w 11698287"/>
              <a:gd name="connsiteY226" fmla="*/ 3946172 h 4397022"/>
              <a:gd name="connsiteX227" fmla="*/ 6573838 w 11698287"/>
              <a:gd name="connsiteY227" fmla="*/ 3971572 h 4397022"/>
              <a:gd name="connsiteX228" fmla="*/ 6440488 w 11698287"/>
              <a:gd name="connsiteY228" fmla="*/ 3908072 h 4397022"/>
              <a:gd name="connsiteX229" fmla="*/ 6427788 w 11698287"/>
              <a:gd name="connsiteY229" fmla="*/ 3876322 h 4397022"/>
              <a:gd name="connsiteX230" fmla="*/ 6376988 w 11698287"/>
              <a:gd name="connsiteY230" fmla="*/ 3831872 h 4397022"/>
              <a:gd name="connsiteX231" fmla="*/ 6357938 w 11698287"/>
              <a:gd name="connsiteY231" fmla="*/ 3723922 h 4397022"/>
              <a:gd name="connsiteX232" fmla="*/ 6396038 w 11698287"/>
              <a:gd name="connsiteY232" fmla="*/ 3609622 h 4397022"/>
              <a:gd name="connsiteX233" fmla="*/ 6408738 w 11698287"/>
              <a:gd name="connsiteY233" fmla="*/ 3565172 h 4397022"/>
              <a:gd name="connsiteX234" fmla="*/ 6415088 w 11698287"/>
              <a:gd name="connsiteY234" fmla="*/ 3266722 h 4397022"/>
              <a:gd name="connsiteX235" fmla="*/ 6389688 w 11698287"/>
              <a:gd name="connsiteY235" fmla="*/ 3133372 h 4397022"/>
              <a:gd name="connsiteX236" fmla="*/ 6370638 w 11698287"/>
              <a:gd name="connsiteY236" fmla="*/ 3158772 h 4397022"/>
              <a:gd name="connsiteX237" fmla="*/ 6288088 w 11698287"/>
              <a:gd name="connsiteY237" fmla="*/ 3692172 h 4397022"/>
              <a:gd name="connsiteX238" fmla="*/ 6313488 w 11698287"/>
              <a:gd name="connsiteY238" fmla="*/ 3933472 h 4397022"/>
              <a:gd name="connsiteX239" fmla="*/ 6300788 w 11698287"/>
              <a:gd name="connsiteY239" fmla="*/ 4016022 h 4397022"/>
              <a:gd name="connsiteX240" fmla="*/ 6402388 w 11698287"/>
              <a:gd name="connsiteY240" fmla="*/ 4168422 h 4397022"/>
              <a:gd name="connsiteX241" fmla="*/ 6338888 w 11698287"/>
              <a:gd name="connsiteY241" fmla="*/ 4219222 h 4397022"/>
              <a:gd name="connsiteX242" fmla="*/ 6237288 w 11698287"/>
              <a:gd name="connsiteY242" fmla="*/ 4174772 h 4397022"/>
              <a:gd name="connsiteX243" fmla="*/ 6173788 w 11698287"/>
              <a:gd name="connsiteY243" fmla="*/ 4111272 h 4397022"/>
              <a:gd name="connsiteX244" fmla="*/ 6065838 w 11698287"/>
              <a:gd name="connsiteY244" fmla="*/ 4079522 h 4397022"/>
              <a:gd name="connsiteX245" fmla="*/ 6053138 w 11698287"/>
              <a:gd name="connsiteY245" fmla="*/ 3939822 h 4397022"/>
              <a:gd name="connsiteX246" fmla="*/ 5907088 w 11698287"/>
              <a:gd name="connsiteY246" fmla="*/ 3965222 h 4397022"/>
              <a:gd name="connsiteX247" fmla="*/ 5862638 w 11698287"/>
              <a:gd name="connsiteY247" fmla="*/ 4047772 h 4397022"/>
              <a:gd name="connsiteX248" fmla="*/ 5824538 w 11698287"/>
              <a:gd name="connsiteY248" fmla="*/ 4085872 h 4397022"/>
              <a:gd name="connsiteX249" fmla="*/ 5786438 w 11698287"/>
              <a:gd name="connsiteY249" fmla="*/ 4187472 h 4397022"/>
              <a:gd name="connsiteX250" fmla="*/ 5729288 w 11698287"/>
              <a:gd name="connsiteY250" fmla="*/ 4219222 h 4397022"/>
              <a:gd name="connsiteX251" fmla="*/ 5646738 w 11698287"/>
              <a:gd name="connsiteY251" fmla="*/ 4155722 h 4397022"/>
              <a:gd name="connsiteX252" fmla="*/ 5697538 w 11698287"/>
              <a:gd name="connsiteY252" fmla="*/ 4035072 h 4397022"/>
              <a:gd name="connsiteX253" fmla="*/ 5697538 w 11698287"/>
              <a:gd name="connsiteY253" fmla="*/ 4009672 h 4397022"/>
              <a:gd name="connsiteX254" fmla="*/ 5703888 w 11698287"/>
              <a:gd name="connsiteY254" fmla="*/ 3977922 h 4397022"/>
              <a:gd name="connsiteX255" fmla="*/ 5672138 w 11698287"/>
              <a:gd name="connsiteY255" fmla="*/ 3749322 h 4397022"/>
              <a:gd name="connsiteX256" fmla="*/ 5621338 w 11698287"/>
              <a:gd name="connsiteY256" fmla="*/ 3387372 h 4397022"/>
              <a:gd name="connsiteX257" fmla="*/ 5532438 w 11698287"/>
              <a:gd name="connsiteY257" fmla="*/ 2930172 h 4397022"/>
              <a:gd name="connsiteX258" fmla="*/ 5487988 w 11698287"/>
              <a:gd name="connsiteY258" fmla="*/ 2841272 h 4397022"/>
              <a:gd name="connsiteX259" fmla="*/ 5462588 w 11698287"/>
              <a:gd name="connsiteY259" fmla="*/ 2841272 h 4397022"/>
              <a:gd name="connsiteX260" fmla="*/ 5443538 w 11698287"/>
              <a:gd name="connsiteY260" fmla="*/ 2993672 h 4397022"/>
              <a:gd name="connsiteX261" fmla="*/ 5430838 w 11698287"/>
              <a:gd name="connsiteY261" fmla="*/ 3539772 h 4397022"/>
              <a:gd name="connsiteX262" fmla="*/ 5392738 w 11698287"/>
              <a:gd name="connsiteY262" fmla="*/ 3736622 h 4397022"/>
              <a:gd name="connsiteX263" fmla="*/ 5424488 w 11698287"/>
              <a:gd name="connsiteY263" fmla="*/ 3819172 h 4397022"/>
              <a:gd name="connsiteX264" fmla="*/ 5424488 w 11698287"/>
              <a:gd name="connsiteY264" fmla="*/ 3882672 h 4397022"/>
              <a:gd name="connsiteX265" fmla="*/ 5570538 w 11698287"/>
              <a:gd name="connsiteY265" fmla="*/ 4054122 h 4397022"/>
              <a:gd name="connsiteX266" fmla="*/ 5475288 w 11698287"/>
              <a:gd name="connsiteY266" fmla="*/ 4098572 h 4397022"/>
              <a:gd name="connsiteX267" fmla="*/ 5310188 w 11698287"/>
              <a:gd name="connsiteY267" fmla="*/ 4003322 h 4397022"/>
              <a:gd name="connsiteX268" fmla="*/ 5278438 w 11698287"/>
              <a:gd name="connsiteY268" fmla="*/ 4003322 h 4397022"/>
              <a:gd name="connsiteX269" fmla="*/ 5233988 w 11698287"/>
              <a:gd name="connsiteY269" fmla="*/ 3977922 h 4397022"/>
              <a:gd name="connsiteX270" fmla="*/ 5202238 w 11698287"/>
              <a:gd name="connsiteY270" fmla="*/ 3863622 h 4397022"/>
              <a:gd name="connsiteX271" fmla="*/ 5227638 w 11698287"/>
              <a:gd name="connsiteY271" fmla="*/ 3762022 h 4397022"/>
              <a:gd name="connsiteX272" fmla="*/ 5227638 w 11698287"/>
              <a:gd name="connsiteY272" fmla="*/ 3635022 h 4397022"/>
              <a:gd name="connsiteX273" fmla="*/ 5214938 w 11698287"/>
              <a:gd name="connsiteY273" fmla="*/ 3615972 h 4397022"/>
              <a:gd name="connsiteX274" fmla="*/ 5214938 w 11698287"/>
              <a:gd name="connsiteY274" fmla="*/ 3228622 h 4397022"/>
              <a:gd name="connsiteX275" fmla="*/ 5183188 w 11698287"/>
              <a:gd name="connsiteY275" fmla="*/ 2803172 h 4397022"/>
              <a:gd name="connsiteX276" fmla="*/ 5170488 w 11698287"/>
              <a:gd name="connsiteY276" fmla="*/ 2790472 h 4397022"/>
              <a:gd name="connsiteX277" fmla="*/ 5062538 w 11698287"/>
              <a:gd name="connsiteY277" fmla="*/ 3584222 h 4397022"/>
              <a:gd name="connsiteX278" fmla="*/ 5106988 w 11698287"/>
              <a:gd name="connsiteY278" fmla="*/ 3762022 h 4397022"/>
              <a:gd name="connsiteX279" fmla="*/ 5126038 w 11698287"/>
              <a:gd name="connsiteY279" fmla="*/ 3895372 h 4397022"/>
              <a:gd name="connsiteX280" fmla="*/ 5106988 w 11698287"/>
              <a:gd name="connsiteY280" fmla="*/ 4035072 h 4397022"/>
              <a:gd name="connsiteX281" fmla="*/ 5132388 w 11698287"/>
              <a:gd name="connsiteY281" fmla="*/ 4149372 h 4397022"/>
              <a:gd name="connsiteX282" fmla="*/ 5037138 w 11698287"/>
              <a:gd name="connsiteY282" fmla="*/ 4212872 h 4397022"/>
              <a:gd name="connsiteX283" fmla="*/ 4941888 w 11698287"/>
              <a:gd name="connsiteY283" fmla="*/ 4123972 h 4397022"/>
              <a:gd name="connsiteX284" fmla="*/ 4954588 w 11698287"/>
              <a:gd name="connsiteY284" fmla="*/ 4009672 h 4397022"/>
              <a:gd name="connsiteX285" fmla="*/ 4916488 w 11698287"/>
              <a:gd name="connsiteY285" fmla="*/ 3952522 h 4397022"/>
              <a:gd name="connsiteX286" fmla="*/ 4884738 w 11698287"/>
              <a:gd name="connsiteY286" fmla="*/ 3704872 h 4397022"/>
              <a:gd name="connsiteX287" fmla="*/ 4865688 w 11698287"/>
              <a:gd name="connsiteY287" fmla="*/ 3031772 h 4397022"/>
              <a:gd name="connsiteX288" fmla="*/ 4814888 w 11698287"/>
              <a:gd name="connsiteY288" fmla="*/ 2765072 h 4397022"/>
              <a:gd name="connsiteX289" fmla="*/ 4764088 w 11698287"/>
              <a:gd name="connsiteY289" fmla="*/ 2720622 h 4397022"/>
              <a:gd name="connsiteX290" fmla="*/ 4668838 w 11698287"/>
              <a:gd name="connsiteY290" fmla="*/ 2542822 h 4397022"/>
              <a:gd name="connsiteX291" fmla="*/ 4649788 w 11698287"/>
              <a:gd name="connsiteY291" fmla="*/ 2250722 h 4397022"/>
              <a:gd name="connsiteX292" fmla="*/ 4643438 w 11698287"/>
              <a:gd name="connsiteY292" fmla="*/ 1393472 h 4397022"/>
              <a:gd name="connsiteX293" fmla="*/ 4656138 w 11698287"/>
              <a:gd name="connsiteY293" fmla="*/ 1291872 h 4397022"/>
              <a:gd name="connsiteX294" fmla="*/ 4668838 w 11698287"/>
              <a:gd name="connsiteY294" fmla="*/ 1260122 h 4397022"/>
              <a:gd name="connsiteX295" fmla="*/ 5005388 w 11698287"/>
              <a:gd name="connsiteY295" fmla="*/ 1044222 h 4397022"/>
              <a:gd name="connsiteX296" fmla="*/ 4916488 w 11698287"/>
              <a:gd name="connsiteY296" fmla="*/ 847372 h 4397022"/>
              <a:gd name="connsiteX297" fmla="*/ 4929188 w 11698287"/>
              <a:gd name="connsiteY297" fmla="*/ 815622 h 4397022"/>
              <a:gd name="connsiteX298" fmla="*/ 4929188 w 11698287"/>
              <a:gd name="connsiteY298" fmla="*/ 752122 h 4397022"/>
              <a:gd name="connsiteX299" fmla="*/ 5106988 w 11698287"/>
              <a:gd name="connsiteY299" fmla="*/ 606072 h 4397022"/>
              <a:gd name="connsiteX300" fmla="*/ 5272088 w 11698287"/>
              <a:gd name="connsiteY300" fmla="*/ 796572 h 4397022"/>
              <a:gd name="connsiteX301" fmla="*/ 725488 w 11698287"/>
              <a:gd name="connsiteY301" fmla="*/ 593372 h 4397022"/>
              <a:gd name="connsiteX302" fmla="*/ 782638 w 11698287"/>
              <a:gd name="connsiteY302" fmla="*/ 548922 h 4397022"/>
              <a:gd name="connsiteX303" fmla="*/ 922338 w 11698287"/>
              <a:gd name="connsiteY303" fmla="*/ 1050572 h 4397022"/>
              <a:gd name="connsiteX304" fmla="*/ 630238 w 11698287"/>
              <a:gd name="connsiteY304" fmla="*/ 1514122 h 4397022"/>
              <a:gd name="connsiteX305" fmla="*/ 750888 w 11698287"/>
              <a:gd name="connsiteY305" fmla="*/ 1603022 h 4397022"/>
              <a:gd name="connsiteX306" fmla="*/ 744538 w 11698287"/>
              <a:gd name="connsiteY306" fmla="*/ 1634772 h 4397022"/>
              <a:gd name="connsiteX307" fmla="*/ 630238 w 11698287"/>
              <a:gd name="connsiteY307" fmla="*/ 1780822 h 4397022"/>
              <a:gd name="connsiteX308" fmla="*/ 623888 w 11698287"/>
              <a:gd name="connsiteY308" fmla="*/ 1749072 h 4397022"/>
              <a:gd name="connsiteX309" fmla="*/ 592138 w 11698287"/>
              <a:gd name="connsiteY309" fmla="*/ 1749072 h 4397022"/>
              <a:gd name="connsiteX310" fmla="*/ 585788 w 11698287"/>
              <a:gd name="connsiteY310" fmla="*/ 1704622 h 4397022"/>
              <a:gd name="connsiteX311" fmla="*/ 573088 w 11698287"/>
              <a:gd name="connsiteY311" fmla="*/ 1736372 h 4397022"/>
              <a:gd name="connsiteX312" fmla="*/ 585788 w 11698287"/>
              <a:gd name="connsiteY312" fmla="*/ 1831622 h 4397022"/>
              <a:gd name="connsiteX313" fmla="*/ 623888 w 11698287"/>
              <a:gd name="connsiteY313" fmla="*/ 1844322 h 4397022"/>
              <a:gd name="connsiteX314" fmla="*/ 1106488 w 11698287"/>
              <a:gd name="connsiteY314" fmla="*/ 1914172 h 4397022"/>
              <a:gd name="connsiteX315" fmla="*/ 1119188 w 11698287"/>
              <a:gd name="connsiteY315" fmla="*/ 1907822 h 4397022"/>
              <a:gd name="connsiteX316" fmla="*/ 1068388 w 11698287"/>
              <a:gd name="connsiteY316" fmla="*/ 1837972 h 4397022"/>
              <a:gd name="connsiteX317" fmla="*/ 1042988 w 11698287"/>
              <a:gd name="connsiteY317" fmla="*/ 1577622 h 4397022"/>
              <a:gd name="connsiteX318" fmla="*/ 1049338 w 11698287"/>
              <a:gd name="connsiteY318" fmla="*/ 1291872 h 4397022"/>
              <a:gd name="connsiteX319" fmla="*/ 1030288 w 11698287"/>
              <a:gd name="connsiteY319" fmla="*/ 1056922 h 4397022"/>
              <a:gd name="connsiteX320" fmla="*/ 1004888 w 11698287"/>
              <a:gd name="connsiteY320" fmla="*/ 834672 h 4397022"/>
              <a:gd name="connsiteX321" fmla="*/ 1017588 w 11698287"/>
              <a:gd name="connsiteY321" fmla="*/ 764822 h 4397022"/>
              <a:gd name="connsiteX322" fmla="*/ 992188 w 11698287"/>
              <a:gd name="connsiteY322" fmla="*/ 694972 h 4397022"/>
              <a:gd name="connsiteX323" fmla="*/ 1055688 w 11698287"/>
              <a:gd name="connsiteY323" fmla="*/ 644172 h 4397022"/>
              <a:gd name="connsiteX324" fmla="*/ 1081088 w 11698287"/>
              <a:gd name="connsiteY324" fmla="*/ 669572 h 4397022"/>
              <a:gd name="connsiteX325" fmla="*/ 1081088 w 11698287"/>
              <a:gd name="connsiteY325" fmla="*/ 771172 h 4397022"/>
              <a:gd name="connsiteX326" fmla="*/ 1169988 w 11698287"/>
              <a:gd name="connsiteY326" fmla="*/ 1069622 h 4397022"/>
              <a:gd name="connsiteX327" fmla="*/ 1227138 w 11698287"/>
              <a:gd name="connsiteY327" fmla="*/ 1698272 h 4397022"/>
              <a:gd name="connsiteX328" fmla="*/ 1220788 w 11698287"/>
              <a:gd name="connsiteY328" fmla="*/ 1895122 h 4397022"/>
              <a:gd name="connsiteX329" fmla="*/ 1322388 w 11698287"/>
              <a:gd name="connsiteY329" fmla="*/ 1634772 h 4397022"/>
              <a:gd name="connsiteX330" fmla="*/ 1322388 w 11698287"/>
              <a:gd name="connsiteY330" fmla="*/ 1171222 h 4397022"/>
              <a:gd name="connsiteX331" fmla="*/ 1150938 w 11698287"/>
              <a:gd name="connsiteY331" fmla="*/ 764822 h 4397022"/>
              <a:gd name="connsiteX332" fmla="*/ 1150938 w 11698287"/>
              <a:gd name="connsiteY332" fmla="*/ 720372 h 4397022"/>
              <a:gd name="connsiteX333" fmla="*/ 1144588 w 11698287"/>
              <a:gd name="connsiteY333" fmla="*/ 625122 h 4397022"/>
              <a:gd name="connsiteX334" fmla="*/ 1366838 w 11698287"/>
              <a:gd name="connsiteY334" fmla="*/ 682272 h 4397022"/>
              <a:gd name="connsiteX335" fmla="*/ 1443038 w 11698287"/>
              <a:gd name="connsiteY335" fmla="*/ 847372 h 4397022"/>
              <a:gd name="connsiteX336" fmla="*/ 1525588 w 11698287"/>
              <a:gd name="connsiteY336" fmla="*/ 961672 h 4397022"/>
              <a:gd name="connsiteX337" fmla="*/ 1709738 w 11698287"/>
              <a:gd name="connsiteY337" fmla="*/ 1202972 h 4397022"/>
              <a:gd name="connsiteX338" fmla="*/ 1620838 w 11698287"/>
              <a:gd name="connsiteY338" fmla="*/ 1425222 h 4397022"/>
              <a:gd name="connsiteX339" fmla="*/ 1481138 w 11698287"/>
              <a:gd name="connsiteY339" fmla="*/ 1685572 h 4397022"/>
              <a:gd name="connsiteX340" fmla="*/ 1423988 w 11698287"/>
              <a:gd name="connsiteY340" fmla="*/ 1704622 h 4397022"/>
              <a:gd name="connsiteX341" fmla="*/ 1398588 w 11698287"/>
              <a:gd name="connsiteY341" fmla="*/ 1952272 h 4397022"/>
              <a:gd name="connsiteX342" fmla="*/ 1392238 w 11698287"/>
              <a:gd name="connsiteY342" fmla="*/ 2130072 h 4397022"/>
              <a:gd name="connsiteX343" fmla="*/ 1347788 w 11698287"/>
              <a:gd name="connsiteY343" fmla="*/ 2104672 h 4397022"/>
              <a:gd name="connsiteX344" fmla="*/ 1328738 w 11698287"/>
              <a:gd name="connsiteY344" fmla="*/ 2326922 h 4397022"/>
              <a:gd name="connsiteX345" fmla="*/ 1328738 w 11698287"/>
              <a:gd name="connsiteY345" fmla="*/ 2517422 h 4397022"/>
              <a:gd name="connsiteX346" fmla="*/ 1195388 w 11698287"/>
              <a:gd name="connsiteY346" fmla="*/ 3266722 h 4397022"/>
              <a:gd name="connsiteX347" fmla="*/ 1189038 w 11698287"/>
              <a:gd name="connsiteY347" fmla="*/ 3400072 h 4397022"/>
              <a:gd name="connsiteX348" fmla="*/ 1169988 w 11698287"/>
              <a:gd name="connsiteY348" fmla="*/ 3450872 h 4397022"/>
              <a:gd name="connsiteX349" fmla="*/ 1150938 w 11698287"/>
              <a:gd name="connsiteY349" fmla="*/ 3666772 h 4397022"/>
              <a:gd name="connsiteX350" fmla="*/ 1163638 w 11698287"/>
              <a:gd name="connsiteY350" fmla="*/ 3711222 h 4397022"/>
              <a:gd name="connsiteX351" fmla="*/ 1182688 w 11698287"/>
              <a:gd name="connsiteY351" fmla="*/ 3762022 h 4397022"/>
              <a:gd name="connsiteX352" fmla="*/ 1366838 w 11698287"/>
              <a:gd name="connsiteY352" fmla="*/ 3901722 h 4397022"/>
              <a:gd name="connsiteX353" fmla="*/ 1474788 w 11698287"/>
              <a:gd name="connsiteY353" fmla="*/ 3933472 h 4397022"/>
              <a:gd name="connsiteX354" fmla="*/ 1493838 w 11698287"/>
              <a:gd name="connsiteY354" fmla="*/ 3971572 h 4397022"/>
              <a:gd name="connsiteX355" fmla="*/ 1455738 w 11698287"/>
              <a:gd name="connsiteY355" fmla="*/ 3996972 h 4397022"/>
              <a:gd name="connsiteX356" fmla="*/ 1360488 w 11698287"/>
              <a:gd name="connsiteY356" fmla="*/ 4022372 h 4397022"/>
              <a:gd name="connsiteX357" fmla="*/ 1169988 w 11698287"/>
              <a:gd name="connsiteY357" fmla="*/ 3990622 h 4397022"/>
              <a:gd name="connsiteX358" fmla="*/ 1055688 w 11698287"/>
              <a:gd name="connsiteY358" fmla="*/ 3920772 h 4397022"/>
              <a:gd name="connsiteX359" fmla="*/ 1017588 w 11698287"/>
              <a:gd name="connsiteY359" fmla="*/ 3939822 h 4397022"/>
              <a:gd name="connsiteX360" fmla="*/ 903288 w 11698287"/>
              <a:gd name="connsiteY360" fmla="*/ 3908072 h 4397022"/>
              <a:gd name="connsiteX361" fmla="*/ 896938 w 11698287"/>
              <a:gd name="connsiteY361" fmla="*/ 3882672 h 4397022"/>
              <a:gd name="connsiteX362" fmla="*/ 903288 w 11698287"/>
              <a:gd name="connsiteY362" fmla="*/ 3806472 h 4397022"/>
              <a:gd name="connsiteX363" fmla="*/ 903288 w 11698287"/>
              <a:gd name="connsiteY363" fmla="*/ 3768372 h 4397022"/>
              <a:gd name="connsiteX364" fmla="*/ 903288 w 11698287"/>
              <a:gd name="connsiteY364" fmla="*/ 3717572 h 4397022"/>
              <a:gd name="connsiteX365" fmla="*/ 935038 w 11698287"/>
              <a:gd name="connsiteY365" fmla="*/ 3679472 h 4397022"/>
              <a:gd name="connsiteX366" fmla="*/ 922338 w 11698287"/>
              <a:gd name="connsiteY366" fmla="*/ 3609622 h 4397022"/>
              <a:gd name="connsiteX367" fmla="*/ 922338 w 11698287"/>
              <a:gd name="connsiteY367" fmla="*/ 3463572 h 4397022"/>
              <a:gd name="connsiteX368" fmla="*/ 890588 w 11698287"/>
              <a:gd name="connsiteY368" fmla="*/ 3323872 h 4397022"/>
              <a:gd name="connsiteX369" fmla="*/ 896938 w 11698287"/>
              <a:gd name="connsiteY369" fmla="*/ 3279422 h 4397022"/>
              <a:gd name="connsiteX370" fmla="*/ 909638 w 11698287"/>
              <a:gd name="connsiteY370" fmla="*/ 3114322 h 4397022"/>
              <a:gd name="connsiteX371" fmla="*/ 941388 w 11698287"/>
              <a:gd name="connsiteY371" fmla="*/ 2930172 h 4397022"/>
              <a:gd name="connsiteX372" fmla="*/ 935038 w 11698287"/>
              <a:gd name="connsiteY372" fmla="*/ 2917472 h 4397022"/>
              <a:gd name="connsiteX373" fmla="*/ 890588 w 11698287"/>
              <a:gd name="connsiteY373" fmla="*/ 3076222 h 4397022"/>
              <a:gd name="connsiteX374" fmla="*/ 839788 w 11698287"/>
              <a:gd name="connsiteY374" fmla="*/ 3603272 h 4397022"/>
              <a:gd name="connsiteX375" fmla="*/ 846138 w 11698287"/>
              <a:gd name="connsiteY375" fmla="*/ 3647722 h 4397022"/>
              <a:gd name="connsiteX376" fmla="*/ 846138 w 11698287"/>
              <a:gd name="connsiteY376" fmla="*/ 3762022 h 4397022"/>
              <a:gd name="connsiteX377" fmla="*/ 865188 w 11698287"/>
              <a:gd name="connsiteY377" fmla="*/ 3857272 h 4397022"/>
              <a:gd name="connsiteX378" fmla="*/ 782638 w 11698287"/>
              <a:gd name="connsiteY378" fmla="*/ 3990622 h 4397022"/>
              <a:gd name="connsiteX379" fmla="*/ 941388 w 11698287"/>
              <a:gd name="connsiteY379" fmla="*/ 4320822 h 4397022"/>
              <a:gd name="connsiteX380" fmla="*/ 979488 w 11698287"/>
              <a:gd name="connsiteY380" fmla="*/ 4365272 h 4397022"/>
              <a:gd name="connsiteX381" fmla="*/ 852488 w 11698287"/>
              <a:gd name="connsiteY381" fmla="*/ 4397022 h 4397022"/>
              <a:gd name="connsiteX382" fmla="*/ 598488 w 11698287"/>
              <a:gd name="connsiteY382" fmla="*/ 4250972 h 4397022"/>
              <a:gd name="connsiteX383" fmla="*/ 528638 w 11698287"/>
              <a:gd name="connsiteY383" fmla="*/ 4149372 h 4397022"/>
              <a:gd name="connsiteX384" fmla="*/ 541338 w 11698287"/>
              <a:gd name="connsiteY384" fmla="*/ 4079522 h 4397022"/>
              <a:gd name="connsiteX385" fmla="*/ 522288 w 11698287"/>
              <a:gd name="connsiteY385" fmla="*/ 3984272 h 4397022"/>
              <a:gd name="connsiteX386" fmla="*/ 566738 w 11698287"/>
              <a:gd name="connsiteY386" fmla="*/ 3882672 h 4397022"/>
              <a:gd name="connsiteX387" fmla="*/ 509588 w 11698287"/>
              <a:gd name="connsiteY387" fmla="*/ 3654072 h 4397022"/>
              <a:gd name="connsiteX388" fmla="*/ 509588 w 11698287"/>
              <a:gd name="connsiteY388" fmla="*/ 3527072 h 4397022"/>
              <a:gd name="connsiteX389" fmla="*/ 528638 w 11698287"/>
              <a:gd name="connsiteY389" fmla="*/ 3311172 h 4397022"/>
              <a:gd name="connsiteX390" fmla="*/ 547688 w 11698287"/>
              <a:gd name="connsiteY390" fmla="*/ 3254022 h 4397022"/>
              <a:gd name="connsiteX391" fmla="*/ 534988 w 11698287"/>
              <a:gd name="connsiteY391" fmla="*/ 3209572 h 4397022"/>
              <a:gd name="connsiteX392" fmla="*/ 547688 w 11698287"/>
              <a:gd name="connsiteY392" fmla="*/ 3088922 h 4397022"/>
              <a:gd name="connsiteX393" fmla="*/ 598488 w 11698287"/>
              <a:gd name="connsiteY393" fmla="*/ 2746022 h 4397022"/>
              <a:gd name="connsiteX394" fmla="*/ 566738 w 11698287"/>
              <a:gd name="connsiteY394" fmla="*/ 2492022 h 4397022"/>
              <a:gd name="connsiteX395" fmla="*/ 579438 w 11698287"/>
              <a:gd name="connsiteY395" fmla="*/ 2384072 h 4397022"/>
              <a:gd name="connsiteX396" fmla="*/ 566738 w 11698287"/>
              <a:gd name="connsiteY396" fmla="*/ 2352322 h 4397022"/>
              <a:gd name="connsiteX397" fmla="*/ 547688 w 11698287"/>
              <a:gd name="connsiteY397" fmla="*/ 2206272 h 4397022"/>
              <a:gd name="connsiteX398" fmla="*/ 522288 w 11698287"/>
              <a:gd name="connsiteY398" fmla="*/ 2155472 h 4397022"/>
              <a:gd name="connsiteX399" fmla="*/ 319088 w 11698287"/>
              <a:gd name="connsiteY399" fmla="*/ 2155472 h 4397022"/>
              <a:gd name="connsiteX400" fmla="*/ 223838 w 11698287"/>
              <a:gd name="connsiteY400" fmla="*/ 2104672 h 4397022"/>
              <a:gd name="connsiteX401" fmla="*/ 357188 w 11698287"/>
              <a:gd name="connsiteY401" fmla="*/ 1660172 h 4397022"/>
              <a:gd name="connsiteX402" fmla="*/ 7938 w 11698287"/>
              <a:gd name="connsiteY402" fmla="*/ 1234722 h 4397022"/>
              <a:gd name="connsiteX403" fmla="*/ 1588 w 11698287"/>
              <a:gd name="connsiteY403" fmla="*/ 1190272 h 4397022"/>
              <a:gd name="connsiteX404" fmla="*/ 350838 w 11698287"/>
              <a:gd name="connsiteY404" fmla="*/ 783872 h 4397022"/>
              <a:gd name="connsiteX405" fmla="*/ 376238 w 11698287"/>
              <a:gd name="connsiteY405" fmla="*/ 752122 h 4397022"/>
              <a:gd name="connsiteX406" fmla="*/ 503238 w 11698287"/>
              <a:gd name="connsiteY406" fmla="*/ 548922 h 4397022"/>
              <a:gd name="connsiteX407" fmla="*/ 725488 w 11698287"/>
              <a:gd name="connsiteY407" fmla="*/ 593372 h 4397022"/>
              <a:gd name="connsiteX408" fmla="*/ 2605088 w 11698287"/>
              <a:gd name="connsiteY408" fmla="*/ 593372 h 4397022"/>
              <a:gd name="connsiteX409" fmla="*/ 2630488 w 11698287"/>
              <a:gd name="connsiteY409" fmla="*/ 701322 h 4397022"/>
              <a:gd name="connsiteX410" fmla="*/ 2566988 w 11698287"/>
              <a:gd name="connsiteY410" fmla="*/ 923572 h 4397022"/>
              <a:gd name="connsiteX411" fmla="*/ 2655888 w 11698287"/>
              <a:gd name="connsiteY411" fmla="*/ 1025172 h 4397022"/>
              <a:gd name="connsiteX412" fmla="*/ 2700338 w 11698287"/>
              <a:gd name="connsiteY412" fmla="*/ 1158522 h 4397022"/>
              <a:gd name="connsiteX413" fmla="*/ 2751138 w 11698287"/>
              <a:gd name="connsiteY413" fmla="*/ 1075972 h 4397022"/>
              <a:gd name="connsiteX414" fmla="*/ 2960688 w 11698287"/>
              <a:gd name="connsiteY414" fmla="*/ 936272 h 4397022"/>
              <a:gd name="connsiteX415" fmla="*/ 2928938 w 11698287"/>
              <a:gd name="connsiteY415" fmla="*/ 802922 h 4397022"/>
              <a:gd name="connsiteX416" fmla="*/ 3049588 w 11698287"/>
              <a:gd name="connsiteY416" fmla="*/ 618772 h 4397022"/>
              <a:gd name="connsiteX417" fmla="*/ 3157538 w 11698287"/>
              <a:gd name="connsiteY417" fmla="*/ 688622 h 4397022"/>
              <a:gd name="connsiteX418" fmla="*/ 3170238 w 11698287"/>
              <a:gd name="connsiteY418" fmla="*/ 777522 h 4397022"/>
              <a:gd name="connsiteX419" fmla="*/ 3189288 w 11698287"/>
              <a:gd name="connsiteY419" fmla="*/ 815622 h 4397022"/>
              <a:gd name="connsiteX420" fmla="*/ 3144838 w 11698287"/>
              <a:gd name="connsiteY420" fmla="*/ 948972 h 4397022"/>
              <a:gd name="connsiteX421" fmla="*/ 3246438 w 11698287"/>
              <a:gd name="connsiteY421" fmla="*/ 1006122 h 4397022"/>
              <a:gd name="connsiteX422" fmla="*/ 3303588 w 11698287"/>
              <a:gd name="connsiteY422" fmla="*/ 1031522 h 4397022"/>
              <a:gd name="connsiteX423" fmla="*/ 3354388 w 11698287"/>
              <a:gd name="connsiteY423" fmla="*/ 1126772 h 4397022"/>
              <a:gd name="connsiteX424" fmla="*/ 3475038 w 11698287"/>
              <a:gd name="connsiteY424" fmla="*/ 1037872 h 4397022"/>
              <a:gd name="connsiteX425" fmla="*/ 3506788 w 11698287"/>
              <a:gd name="connsiteY425" fmla="*/ 968022 h 4397022"/>
              <a:gd name="connsiteX426" fmla="*/ 3468688 w 11698287"/>
              <a:gd name="connsiteY426" fmla="*/ 904522 h 4397022"/>
              <a:gd name="connsiteX427" fmla="*/ 3475038 w 11698287"/>
              <a:gd name="connsiteY427" fmla="*/ 866422 h 4397022"/>
              <a:gd name="connsiteX428" fmla="*/ 3475038 w 11698287"/>
              <a:gd name="connsiteY428" fmla="*/ 815622 h 4397022"/>
              <a:gd name="connsiteX429" fmla="*/ 3589338 w 11698287"/>
              <a:gd name="connsiteY429" fmla="*/ 694972 h 4397022"/>
              <a:gd name="connsiteX430" fmla="*/ 3709988 w 11698287"/>
              <a:gd name="connsiteY430" fmla="*/ 898172 h 4397022"/>
              <a:gd name="connsiteX431" fmla="*/ 3671888 w 11698287"/>
              <a:gd name="connsiteY431" fmla="*/ 1025172 h 4397022"/>
              <a:gd name="connsiteX432" fmla="*/ 3735388 w 11698287"/>
              <a:gd name="connsiteY432" fmla="*/ 1101372 h 4397022"/>
              <a:gd name="connsiteX433" fmla="*/ 3709988 w 11698287"/>
              <a:gd name="connsiteY433" fmla="*/ 1190272 h 4397022"/>
              <a:gd name="connsiteX434" fmla="*/ 3786188 w 11698287"/>
              <a:gd name="connsiteY434" fmla="*/ 1412522 h 4397022"/>
              <a:gd name="connsiteX435" fmla="*/ 3754438 w 11698287"/>
              <a:gd name="connsiteY435" fmla="*/ 1488722 h 4397022"/>
              <a:gd name="connsiteX436" fmla="*/ 3767138 w 11698287"/>
              <a:gd name="connsiteY436" fmla="*/ 1615722 h 4397022"/>
              <a:gd name="connsiteX437" fmla="*/ 3824288 w 11698287"/>
              <a:gd name="connsiteY437" fmla="*/ 1463322 h 4397022"/>
              <a:gd name="connsiteX438" fmla="*/ 3811588 w 11698287"/>
              <a:gd name="connsiteY438" fmla="*/ 1437922 h 4397022"/>
              <a:gd name="connsiteX439" fmla="*/ 3824288 w 11698287"/>
              <a:gd name="connsiteY439" fmla="*/ 1323622 h 4397022"/>
              <a:gd name="connsiteX440" fmla="*/ 3830638 w 11698287"/>
              <a:gd name="connsiteY440" fmla="*/ 1247422 h 4397022"/>
              <a:gd name="connsiteX441" fmla="*/ 3849688 w 11698287"/>
              <a:gd name="connsiteY441" fmla="*/ 1095022 h 4397022"/>
              <a:gd name="connsiteX442" fmla="*/ 3900488 w 11698287"/>
              <a:gd name="connsiteY442" fmla="*/ 1018822 h 4397022"/>
              <a:gd name="connsiteX443" fmla="*/ 3976688 w 11698287"/>
              <a:gd name="connsiteY443" fmla="*/ 923572 h 4397022"/>
              <a:gd name="connsiteX444" fmla="*/ 3938588 w 11698287"/>
              <a:gd name="connsiteY444" fmla="*/ 815622 h 4397022"/>
              <a:gd name="connsiteX445" fmla="*/ 3932238 w 11698287"/>
              <a:gd name="connsiteY445" fmla="*/ 733072 h 4397022"/>
              <a:gd name="connsiteX446" fmla="*/ 3900488 w 11698287"/>
              <a:gd name="connsiteY446" fmla="*/ 714022 h 4397022"/>
              <a:gd name="connsiteX447" fmla="*/ 4059238 w 11698287"/>
              <a:gd name="connsiteY447" fmla="*/ 567972 h 4397022"/>
              <a:gd name="connsiteX448" fmla="*/ 4211638 w 11698287"/>
              <a:gd name="connsiteY448" fmla="*/ 644172 h 4397022"/>
              <a:gd name="connsiteX449" fmla="*/ 4198938 w 11698287"/>
              <a:gd name="connsiteY449" fmla="*/ 764822 h 4397022"/>
              <a:gd name="connsiteX450" fmla="*/ 4179888 w 11698287"/>
              <a:gd name="connsiteY450" fmla="*/ 828322 h 4397022"/>
              <a:gd name="connsiteX451" fmla="*/ 4211638 w 11698287"/>
              <a:gd name="connsiteY451" fmla="*/ 923572 h 4397022"/>
              <a:gd name="connsiteX452" fmla="*/ 4383088 w 11698287"/>
              <a:gd name="connsiteY452" fmla="*/ 1018822 h 4397022"/>
              <a:gd name="connsiteX453" fmla="*/ 4421188 w 11698287"/>
              <a:gd name="connsiteY453" fmla="*/ 1075972 h 4397022"/>
              <a:gd name="connsiteX454" fmla="*/ 4459288 w 11698287"/>
              <a:gd name="connsiteY454" fmla="*/ 1266472 h 4397022"/>
              <a:gd name="connsiteX455" fmla="*/ 4364038 w 11698287"/>
              <a:gd name="connsiteY455" fmla="*/ 1857022 h 4397022"/>
              <a:gd name="connsiteX456" fmla="*/ 4364038 w 11698287"/>
              <a:gd name="connsiteY456" fmla="*/ 2047522 h 4397022"/>
              <a:gd name="connsiteX457" fmla="*/ 4319588 w 11698287"/>
              <a:gd name="connsiteY457" fmla="*/ 2250722 h 4397022"/>
              <a:gd name="connsiteX458" fmla="*/ 4364038 w 11698287"/>
              <a:gd name="connsiteY458" fmla="*/ 2701572 h 4397022"/>
              <a:gd name="connsiteX459" fmla="*/ 4319588 w 11698287"/>
              <a:gd name="connsiteY459" fmla="*/ 3146072 h 4397022"/>
              <a:gd name="connsiteX460" fmla="*/ 4319588 w 11698287"/>
              <a:gd name="connsiteY460" fmla="*/ 3247672 h 4397022"/>
              <a:gd name="connsiteX461" fmla="*/ 4237038 w 11698287"/>
              <a:gd name="connsiteY461" fmla="*/ 3330222 h 4397022"/>
              <a:gd name="connsiteX462" fmla="*/ 4129088 w 11698287"/>
              <a:gd name="connsiteY462" fmla="*/ 3355622 h 4397022"/>
              <a:gd name="connsiteX463" fmla="*/ 4059238 w 11698287"/>
              <a:gd name="connsiteY463" fmla="*/ 3317522 h 4397022"/>
              <a:gd name="connsiteX464" fmla="*/ 4129088 w 11698287"/>
              <a:gd name="connsiteY464" fmla="*/ 3203222 h 4397022"/>
              <a:gd name="connsiteX465" fmla="*/ 4129088 w 11698287"/>
              <a:gd name="connsiteY465" fmla="*/ 3165122 h 4397022"/>
              <a:gd name="connsiteX466" fmla="*/ 4186238 w 11698287"/>
              <a:gd name="connsiteY466" fmla="*/ 3063522 h 4397022"/>
              <a:gd name="connsiteX467" fmla="*/ 4186238 w 11698287"/>
              <a:gd name="connsiteY467" fmla="*/ 2790472 h 4397022"/>
              <a:gd name="connsiteX468" fmla="*/ 4110038 w 11698287"/>
              <a:gd name="connsiteY468" fmla="*/ 2441222 h 4397022"/>
              <a:gd name="connsiteX469" fmla="*/ 4103688 w 11698287"/>
              <a:gd name="connsiteY469" fmla="*/ 2453922 h 4397022"/>
              <a:gd name="connsiteX470" fmla="*/ 4116388 w 11698287"/>
              <a:gd name="connsiteY470" fmla="*/ 2523772 h 4397022"/>
              <a:gd name="connsiteX471" fmla="*/ 4129088 w 11698287"/>
              <a:gd name="connsiteY471" fmla="*/ 2650772 h 4397022"/>
              <a:gd name="connsiteX472" fmla="*/ 4122738 w 11698287"/>
              <a:gd name="connsiteY472" fmla="*/ 2879372 h 4397022"/>
              <a:gd name="connsiteX473" fmla="*/ 4090988 w 11698287"/>
              <a:gd name="connsiteY473" fmla="*/ 3063522 h 4397022"/>
              <a:gd name="connsiteX474" fmla="*/ 3995738 w 11698287"/>
              <a:gd name="connsiteY474" fmla="*/ 3088922 h 4397022"/>
              <a:gd name="connsiteX475" fmla="*/ 3741738 w 11698287"/>
              <a:gd name="connsiteY475" fmla="*/ 3101622 h 4397022"/>
              <a:gd name="connsiteX476" fmla="*/ 3729038 w 11698287"/>
              <a:gd name="connsiteY476" fmla="*/ 3057172 h 4397022"/>
              <a:gd name="connsiteX477" fmla="*/ 3570288 w 11698287"/>
              <a:gd name="connsiteY477" fmla="*/ 3044472 h 4397022"/>
              <a:gd name="connsiteX478" fmla="*/ 3519488 w 11698287"/>
              <a:gd name="connsiteY478" fmla="*/ 3050822 h 4397022"/>
              <a:gd name="connsiteX479" fmla="*/ 3633788 w 11698287"/>
              <a:gd name="connsiteY479" fmla="*/ 3158772 h 4397022"/>
              <a:gd name="connsiteX480" fmla="*/ 3513138 w 11698287"/>
              <a:gd name="connsiteY480" fmla="*/ 3215922 h 4397022"/>
              <a:gd name="connsiteX481" fmla="*/ 3373438 w 11698287"/>
              <a:gd name="connsiteY481" fmla="*/ 3139722 h 4397022"/>
              <a:gd name="connsiteX482" fmla="*/ 3354388 w 11698287"/>
              <a:gd name="connsiteY482" fmla="*/ 3006372 h 4397022"/>
              <a:gd name="connsiteX483" fmla="*/ 3322638 w 11698287"/>
              <a:gd name="connsiteY483" fmla="*/ 2917472 h 4397022"/>
              <a:gd name="connsiteX484" fmla="*/ 3303588 w 11698287"/>
              <a:gd name="connsiteY484" fmla="*/ 2752372 h 4397022"/>
              <a:gd name="connsiteX485" fmla="*/ 3303588 w 11698287"/>
              <a:gd name="connsiteY485" fmla="*/ 2587272 h 4397022"/>
              <a:gd name="connsiteX486" fmla="*/ 3360738 w 11698287"/>
              <a:gd name="connsiteY486" fmla="*/ 2149122 h 4397022"/>
              <a:gd name="connsiteX487" fmla="*/ 3328988 w 11698287"/>
              <a:gd name="connsiteY487" fmla="*/ 1952272 h 4397022"/>
              <a:gd name="connsiteX488" fmla="*/ 3214688 w 11698287"/>
              <a:gd name="connsiteY488" fmla="*/ 2415822 h 4397022"/>
              <a:gd name="connsiteX489" fmla="*/ 3214688 w 11698287"/>
              <a:gd name="connsiteY489" fmla="*/ 2758722 h 4397022"/>
              <a:gd name="connsiteX490" fmla="*/ 3201988 w 11698287"/>
              <a:gd name="connsiteY490" fmla="*/ 2911122 h 4397022"/>
              <a:gd name="connsiteX491" fmla="*/ 3265488 w 11698287"/>
              <a:gd name="connsiteY491" fmla="*/ 3050822 h 4397022"/>
              <a:gd name="connsiteX492" fmla="*/ 3214688 w 11698287"/>
              <a:gd name="connsiteY492" fmla="*/ 3082572 h 4397022"/>
              <a:gd name="connsiteX493" fmla="*/ 3144838 w 11698287"/>
              <a:gd name="connsiteY493" fmla="*/ 3063522 h 4397022"/>
              <a:gd name="connsiteX494" fmla="*/ 3055938 w 11698287"/>
              <a:gd name="connsiteY494" fmla="*/ 2987322 h 4397022"/>
              <a:gd name="connsiteX495" fmla="*/ 3055938 w 11698287"/>
              <a:gd name="connsiteY495" fmla="*/ 2942872 h 4397022"/>
              <a:gd name="connsiteX496" fmla="*/ 3062288 w 11698287"/>
              <a:gd name="connsiteY496" fmla="*/ 2898422 h 4397022"/>
              <a:gd name="connsiteX497" fmla="*/ 3030538 w 11698287"/>
              <a:gd name="connsiteY497" fmla="*/ 2707922 h 4397022"/>
              <a:gd name="connsiteX498" fmla="*/ 3043238 w 11698287"/>
              <a:gd name="connsiteY498" fmla="*/ 2307872 h 4397022"/>
              <a:gd name="connsiteX499" fmla="*/ 3024188 w 11698287"/>
              <a:gd name="connsiteY499" fmla="*/ 2199922 h 4397022"/>
              <a:gd name="connsiteX500" fmla="*/ 2992438 w 11698287"/>
              <a:gd name="connsiteY500" fmla="*/ 2257072 h 4397022"/>
              <a:gd name="connsiteX501" fmla="*/ 2909888 w 11698287"/>
              <a:gd name="connsiteY501" fmla="*/ 2707922 h 4397022"/>
              <a:gd name="connsiteX502" fmla="*/ 2909888 w 11698287"/>
              <a:gd name="connsiteY502" fmla="*/ 2892072 h 4397022"/>
              <a:gd name="connsiteX503" fmla="*/ 2884488 w 11698287"/>
              <a:gd name="connsiteY503" fmla="*/ 3019072 h 4397022"/>
              <a:gd name="connsiteX504" fmla="*/ 2903538 w 11698287"/>
              <a:gd name="connsiteY504" fmla="*/ 3095272 h 4397022"/>
              <a:gd name="connsiteX505" fmla="*/ 2846388 w 11698287"/>
              <a:gd name="connsiteY505" fmla="*/ 3152422 h 4397022"/>
              <a:gd name="connsiteX506" fmla="*/ 2757488 w 11698287"/>
              <a:gd name="connsiteY506" fmla="*/ 3088922 h 4397022"/>
              <a:gd name="connsiteX507" fmla="*/ 2776538 w 11698287"/>
              <a:gd name="connsiteY507" fmla="*/ 2993672 h 4397022"/>
              <a:gd name="connsiteX508" fmla="*/ 2738438 w 11698287"/>
              <a:gd name="connsiteY508" fmla="*/ 2911122 h 4397022"/>
              <a:gd name="connsiteX509" fmla="*/ 2770188 w 11698287"/>
              <a:gd name="connsiteY509" fmla="*/ 2492022 h 4397022"/>
              <a:gd name="connsiteX510" fmla="*/ 2770188 w 11698287"/>
              <a:gd name="connsiteY510" fmla="*/ 2193572 h 4397022"/>
              <a:gd name="connsiteX511" fmla="*/ 2732088 w 11698287"/>
              <a:gd name="connsiteY511" fmla="*/ 1996722 h 4397022"/>
              <a:gd name="connsiteX512" fmla="*/ 2706688 w 11698287"/>
              <a:gd name="connsiteY512" fmla="*/ 1996722 h 4397022"/>
              <a:gd name="connsiteX513" fmla="*/ 2706688 w 11698287"/>
              <a:gd name="connsiteY513" fmla="*/ 1971322 h 4397022"/>
              <a:gd name="connsiteX514" fmla="*/ 2693988 w 11698287"/>
              <a:gd name="connsiteY514" fmla="*/ 1958622 h 4397022"/>
              <a:gd name="connsiteX515" fmla="*/ 2655888 w 11698287"/>
              <a:gd name="connsiteY515" fmla="*/ 1996722 h 4397022"/>
              <a:gd name="connsiteX516" fmla="*/ 2655888 w 11698287"/>
              <a:gd name="connsiteY516" fmla="*/ 2130072 h 4397022"/>
              <a:gd name="connsiteX517" fmla="*/ 2611438 w 11698287"/>
              <a:gd name="connsiteY517" fmla="*/ 2307872 h 4397022"/>
              <a:gd name="connsiteX518" fmla="*/ 2560638 w 11698287"/>
              <a:gd name="connsiteY518" fmla="*/ 2422172 h 4397022"/>
              <a:gd name="connsiteX519" fmla="*/ 2516188 w 11698287"/>
              <a:gd name="connsiteY519" fmla="*/ 2599972 h 4397022"/>
              <a:gd name="connsiteX520" fmla="*/ 2478088 w 11698287"/>
              <a:gd name="connsiteY520" fmla="*/ 2784122 h 4397022"/>
              <a:gd name="connsiteX521" fmla="*/ 2497138 w 11698287"/>
              <a:gd name="connsiteY521" fmla="*/ 3133372 h 4397022"/>
              <a:gd name="connsiteX522" fmla="*/ 2478088 w 11698287"/>
              <a:gd name="connsiteY522" fmla="*/ 3171472 h 4397022"/>
              <a:gd name="connsiteX523" fmla="*/ 2624138 w 11698287"/>
              <a:gd name="connsiteY523" fmla="*/ 3374672 h 4397022"/>
              <a:gd name="connsiteX524" fmla="*/ 2484438 w 11698287"/>
              <a:gd name="connsiteY524" fmla="*/ 3438172 h 4397022"/>
              <a:gd name="connsiteX525" fmla="*/ 2344738 w 11698287"/>
              <a:gd name="connsiteY525" fmla="*/ 3355622 h 4397022"/>
              <a:gd name="connsiteX526" fmla="*/ 2332038 w 11698287"/>
              <a:gd name="connsiteY526" fmla="*/ 3254022 h 4397022"/>
              <a:gd name="connsiteX527" fmla="*/ 2262188 w 11698287"/>
              <a:gd name="connsiteY527" fmla="*/ 3050822 h 4397022"/>
              <a:gd name="connsiteX528" fmla="*/ 2293938 w 11698287"/>
              <a:gd name="connsiteY528" fmla="*/ 2625372 h 4397022"/>
              <a:gd name="connsiteX529" fmla="*/ 2217738 w 11698287"/>
              <a:gd name="connsiteY529" fmla="*/ 2288822 h 4397022"/>
              <a:gd name="connsiteX530" fmla="*/ 2185988 w 11698287"/>
              <a:gd name="connsiteY530" fmla="*/ 2072922 h 4397022"/>
              <a:gd name="connsiteX531" fmla="*/ 2109788 w 11698287"/>
              <a:gd name="connsiteY531" fmla="*/ 1882422 h 4397022"/>
              <a:gd name="connsiteX532" fmla="*/ 2097088 w 11698287"/>
              <a:gd name="connsiteY532" fmla="*/ 1806222 h 4397022"/>
              <a:gd name="connsiteX533" fmla="*/ 2058988 w 11698287"/>
              <a:gd name="connsiteY533" fmla="*/ 1717322 h 4397022"/>
              <a:gd name="connsiteX534" fmla="*/ 2020888 w 11698287"/>
              <a:gd name="connsiteY534" fmla="*/ 1526822 h 4397022"/>
              <a:gd name="connsiteX535" fmla="*/ 2052638 w 11698287"/>
              <a:gd name="connsiteY535" fmla="*/ 1298222 h 4397022"/>
              <a:gd name="connsiteX536" fmla="*/ 2046288 w 11698287"/>
              <a:gd name="connsiteY536" fmla="*/ 1209322 h 4397022"/>
              <a:gd name="connsiteX537" fmla="*/ 2389188 w 11698287"/>
              <a:gd name="connsiteY537" fmla="*/ 853722 h 4397022"/>
              <a:gd name="connsiteX538" fmla="*/ 2357438 w 11698287"/>
              <a:gd name="connsiteY538" fmla="*/ 758472 h 4397022"/>
              <a:gd name="connsiteX539" fmla="*/ 2357438 w 11698287"/>
              <a:gd name="connsiteY539" fmla="*/ 637822 h 4397022"/>
              <a:gd name="connsiteX540" fmla="*/ 2370138 w 11698287"/>
              <a:gd name="connsiteY540" fmla="*/ 599722 h 4397022"/>
              <a:gd name="connsiteX541" fmla="*/ 2497138 w 11698287"/>
              <a:gd name="connsiteY541" fmla="*/ 529872 h 4397022"/>
              <a:gd name="connsiteX542" fmla="*/ 2605088 w 11698287"/>
              <a:gd name="connsiteY542" fmla="*/ 593372 h 4397022"/>
              <a:gd name="connsiteX543" fmla="*/ 10136187 w 11698287"/>
              <a:gd name="connsiteY543" fmla="*/ 675922 h 4397022"/>
              <a:gd name="connsiteX544" fmla="*/ 10117137 w 11698287"/>
              <a:gd name="connsiteY544" fmla="*/ 783872 h 4397022"/>
              <a:gd name="connsiteX545" fmla="*/ 10155237 w 11698287"/>
              <a:gd name="connsiteY545" fmla="*/ 783872 h 4397022"/>
              <a:gd name="connsiteX546" fmla="*/ 10161587 w 11698287"/>
              <a:gd name="connsiteY546" fmla="*/ 796572 h 4397022"/>
              <a:gd name="connsiteX547" fmla="*/ 10136187 w 11698287"/>
              <a:gd name="connsiteY547" fmla="*/ 860072 h 4397022"/>
              <a:gd name="connsiteX548" fmla="*/ 10098087 w 11698287"/>
              <a:gd name="connsiteY548" fmla="*/ 898172 h 4397022"/>
              <a:gd name="connsiteX549" fmla="*/ 10079037 w 11698287"/>
              <a:gd name="connsiteY549" fmla="*/ 1044222 h 4397022"/>
              <a:gd name="connsiteX550" fmla="*/ 9939337 w 11698287"/>
              <a:gd name="connsiteY550" fmla="*/ 1145822 h 4397022"/>
              <a:gd name="connsiteX551" fmla="*/ 9977437 w 11698287"/>
              <a:gd name="connsiteY551" fmla="*/ 1177572 h 4397022"/>
              <a:gd name="connsiteX552" fmla="*/ 9964737 w 11698287"/>
              <a:gd name="connsiteY552" fmla="*/ 1234722 h 4397022"/>
              <a:gd name="connsiteX553" fmla="*/ 10009187 w 11698287"/>
              <a:gd name="connsiteY553" fmla="*/ 1501422 h 4397022"/>
              <a:gd name="connsiteX554" fmla="*/ 10047287 w 11698287"/>
              <a:gd name="connsiteY554" fmla="*/ 1863372 h 4397022"/>
              <a:gd name="connsiteX555" fmla="*/ 10040937 w 11698287"/>
              <a:gd name="connsiteY555" fmla="*/ 1914172 h 4397022"/>
              <a:gd name="connsiteX556" fmla="*/ 9964737 w 11698287"/>
              <a:gd name="connsiteY556" fmla="*/ 2003072 h 4397022"/>
              <a:gd name="connsiteX557" fmla="*/ 9869487 w 11698287"/>
              <a:gd name="connsiteY557" fmla="*/ 1920522 h 4397022"/>
              <a:gd name="connsiteX558" fmla="*/ 9869487 w 11698287"/>
              <a:gd name="connsiteY558" fmla="*/ 1463322 h 4397022"/>
              <a:gd name="connsiteX559" fmla="*/ 9913937 w 11698287"/>
              <a:gd name="connsiteY559" fmla="*/ 1234722 h 4397022"/>
              <a:gd name="connsiteX560" fmla="*/ 9894887 w 11698287"/>
              <a:gd name="connsiteY560" fmla="*/ 1190272 h 4397022"/>
              <a:gd name="connsiteX561" fmla="*/ 9939337 w 11698287"/>
              <a:gd name="connsiteY561" fmla="*/ 1145822 h 4397022"/>
              <a:gd name="connsiteX562" fmla="*/ 9825037 w 11698287"/>
              <a:gd name="connsiteY562" fmla="*/ 1056922 h 4397022"/>
              <a:gd name="connsiteX563" fmla="*/ 9805987 w 11698287"/>
              <a:gd name="connsiteY563" fmla="*/ 910872 h 4397022"/>
              <a:gd name="connsiteX564" fmla="*/ 9774237 w 11698287"/>
              <a:gd name="connsiteY564" fmla="*/ 879122 h 4397022"/>
              <a:gd name="connsiteX565" fmla="*/ 9755187 w 11698287"/>
              <a:gd name="connsiteY565" fmla="*/ 802922 h 4397022"/>
              <a:gd name="connsiteX566" fmla="*/ 9780587 w 11698287"/>
              <a:gd name="connsiteY566" fmla="*/ 777522 h 4397022"/>
              <a:gd name="connsiteX567" fmla="*/ 9767887 w 11698287"/>
              <a:gd name="connsiteY567" fmla="*/ 714022 h 4397022"/>
              <a:gd name="connsiteX568" fmla="*/ 9932987 w 11698287"/>
              <a:gd name="connsiteY568" fmla="*/ 510822 h 4397022"/>
              <a:gd name="connsiteX569" fmla="*/ 10136187 w 11698287"/>
              <a:gd name="connsiteY569" fmla="*/ 675922 h 4397022"/>
              <a:gd name="connsiteX570" fmla="*/ 11171237 w 11698287"/>
              <a:gd name="connsiteY570" fmla="*/ 186972 h 4397022"/>
              <a:gd name="connsiteX571" fmla="*/ 11285537 w 11698287"/>
              <a:gd name="connsiteY571" fmla="*/ 402872 h 4397022"/>
              <a:gd name="connsiteX572" fmla="*/ 11342687 w 11698287"/>
              <a:gd name="connsiteY572" fmla="*/ 529872 h 4397022"/>
              <a:gd name="connsiteX573" fmla="*/ 11260137 w 11698287"/>
              <a:gd name="connsiteY573" fmla="*/ 580672 h 4397022"/>
              <a:gd name="connsiteX574" fmla="*/ 11215687 w 11698287"/>
              <a:gd name="connsiteY574" fmla="*/ 574322 h 4397022"/>
              <a:gd name="connsiteX575" fmla="*/ 11209337 w 11698287"/>
              <a:gd name="connsiteY575" fmla="*/ 536222 h 4397022"/>
              <a:gd name="connsiteX576" fmla="*/ 11164887 w 11698287"/>
              <a:gd name="connsiteY576" fmla="*/ 606072 h 4397022"/>
              <a:gd name="connsiteX577" fmla="*/ 11222037 w 11698287"/>
              <a:gd name="connsiteY577" fmla="*/ 714022 h 4397022"/>
              <a:gd name="connsiteX578" fmla="*/ 11349037 w 11698287"/>
              <a:gd name="connsiteY578" fmla="*/ 752122 h 4397022"/>
              <a:gd name="connsiteX579" fmla="*/ 11406187 w 11698287"/>
              <a:gd name="connsiteY579" fmla="*/ 904522 h 4397022"/>
              <a:gd name="connsiteX580" fmla="*/ 11406187 w 11698287"/>
              <a:gd name="connsiteY580" fmla="*/ 1152172 h 4397022"/>
              <a:gd name="connsiteX581" fmla="*/ 11425237 w 11698287"/>
              <a:gd name="connsiteY581" fmla="*/ 1329972 h 4397022"/>
              <a:gd name="connsiteX582" fmla="*/ 11418887 w 11698287"/>
              <a:gd name="connsiteY582" fmla="*/ 1698272 h 4397022"/>
              <a:gd name="connsiteX583" fmla="*/ 11437937 w 11698287"/>
              <a:gd name="connsiteY583" fmla="*/ 1850672 h 4397022"/>
              <a:gd name="connsiteX584" fmla="*/ 11425237 w 11698287"/>
              <a:gd name="connsiteY584" fmla="*/ 1920522 h 4397022"/>
              <a:gd name="connsiteX585" fmla="*/ 11577637 w 11698287"/>
              <a:gd name="connsiteY585" fmla="*/ 2257072 h 4397022"/>
              <a:gd name="connsiteX586" fmla="*/ 11698287 w 11698287"/>
              <a:gd name="connsiteY586" fmla="*/ 2472972 h 4397022"/>
              <a:gd name="connsiteX587" fmla="*/ 11679237 w 11698287"/>
              <a:gd name="connsiteY587" fmla="*/ 2511072 h 4397022"/>
              <a:gd name="connsiteX588" fmla="*/ 11545887 w 11698287"/>
              <a:gd name="connsiteY588" fmla="*/ 2568222 h 4397022"/>
              <a:gd name="connsiteX589" fmla="*/ 11425237 w 11698287"/>
              <a:gd name="connsiteY589" fmla="*/ 2644422 h 4397022"/>
              <a:gd name="connsiteX590" fmla="*/ 11380787 w 11698287"/>
              <a:gd name="connsiteY590" fmla="*/ 3012722 h 4397022"/>
              <a:gd name="connsiteX591" fmla="*/ 11393487 w 11698287"/>
              <a:gd name="connsiteY591" fmla="*/ 3241322 h 4397022"/>
              <a:gd name="connsiteX592" fmla="*/ 11501437 w 11698287"/>
              <a:gd name="connsiteY592" fmla="*/ 3311172 h 4397022"/>
              <a:gd name="connsiteX593" fmla="*/ 11488737 w 11698287"/>
              <a:gd name="connsiteY593" fmla="*/ 3330222 h 4397022"/>
              <a:gd name="connsiteX594" fmla="*/ 11355387 w 11698287"/>
              <a:gd name="connsiteY594" fmla="*/ 3330222 h 4397022"/>
              <a:gd name="connsiteX595" fmla="*/ 11291887 w 11698287"/>
              <a:gd name="connsiteY595" fmla="*/ 3298472 h 4397022"/>
              <a:gd name="connsiteX596" fmla="*/ 11241087 w 11698287"/>
              <a:gd name="connsiteY596" fmla="*/ 3139722 h 4397022"/>
              <a:gd name="connsiteX597" fmla="*/ 11177587 w 11698287"/>
              <a:gd name="connsiteY597" fmla="*/ 3247672 h 4397022"/>
              <a:gd name="connsiteX598" fmla="*/ 11177587 w 11698287"/>
              <a:gd name="connsiteY598" fmla="*/ 3076222 h 4397022"/>
              <a:gd name="connsiteX599" fmla="*/ 11260137 w 11698287"/>
              <a:gd name="connsiteY599" fmla="*/ 2968272 h 4397022"/>
              <a:gd name="connsiteX600" fmla="*/ 11272837 w 11698287"/>
              <a:gd name="connsiteY600" fmla="*/ 2923822 h 4397022"/>
              <a:gd name="connsiteX601" fmla="*/ 11272837 w 11698287"/>
              <a:gd name="connsiteY601" fmla="*/ 2739672 h 4397022"/>
              <a:gd name="connsiteX602" fmla="*/ 11215687 w 11698287"/>
              <a:gd name="connsiteY602" fmla="*/ 2466622 h 4397022"/>
              <a:gd name="connsiteX603" fmla="*/ 10987087 w 11698287"/>
              <a:gd name="connsiteY603" fmla="*/ 2466622 h 4397022"/>
              <a:gd name="connsiteX604" fmla="*/ 10987087 w 11698287"/>
              <a:gd name="connsiteY604" fmla="*/ 2657122 h 4397022"/>
              <a:gd name="connsiteX605" fmla="*/ 10955337 w 11698287"/>
              <a:gd name="connsiteY605" fmla="*/ 2936522 h 4397022"/>
              <a:gd name="connsiteX606" fmla="*/ 10961687 w 11698287"/>
              <a:gd name="connsiteY606" fmla="*/ 3063522 h 4397022"/>
              <a:gd name="connsiteX607" fmla="*/ 11025187 w 11698287"/>
              <a:gd name="connsiteY607" fmla="*/ 3298472 h 4397022"/>
              <a:gd name="connsiteX608" fmla="*/ 10961687 w 11698287"/>
              <a:gd name="connsiteY608" fmla="*/ 3330222 h 4397022"/>
              <a:gd name="connsiteX609" fmla="*/ 10879137 w 11698287"/>
              <a:gd name="connsiteY609" fmla="*/ 3311172 h 4397022"/>
              <a:gd name="connsiteX610" fmla="*/ 10866437 w 11698287"/>
              <a:gd name="connsiteY610" fmla="*/ 3196872 h 4397022"/>
              <a:gd name="connsiteX611" fmla="*/ 10853737 w 11698287"/>
              <a:gd name="connsiteY611" fmla="*/ 3184172 h 4397022"/>
              <a:gd name="connsiteX612" fmla="*/ 10841037 w 11698287"/>
              <a:gd name="connsiteY612" fmla="*/ 3107972 h 4397022"/>
              <a:gd name="connsiteX613" fmla="*/ 10866437 w 11698287"/>
              <a:gd name="connsiteY613" fmla="*/ 3038122 h 4397022"/>
              <a:gd name="connsiteX614" fmla="*/ 10866437 w 11698287"/>
              <a:gd name="connsiteY614" fmla="*/ 3006372 h 4397022"/>
              <a:gd name="connsiteX615" fmla="*/ 10815637 w 11698287"/>
              <a:gd name="connsiteY615" fmla="*/ 2472972 h 4397022"/>
              <a:gd name="connsiteX616" fmla="*/ 10714037 w 11698287"/>
              <a:gd name="connsiteY616" fmla="*/ 2472972 h 4397022"/>
              <a:gd name="connsiteX617" fmla="*/ 10739437 w 11698287"/>
              <a:gd name="connsiteY617" fmla="*/ 1952272 h 4397022"/>
              <a:gd name="connsiteX618" fmla="*/ 10682287 w 11698287"/>
              <a:gd name="connsiteY618" fmla="*/ 1882422 h 4397022"/>
              <a:gd name="connsiteX619" fmla="*/ 10682287 w 11698287"/>
              <a:gd name="connsiteY619" fmla="*/ 1329972 h 4397022"/>
              <a:gd name="connsiteX620" fmla="*/ 10701337 w 11698287"/>
              <a:gd name="connsiteY620" fmla="*/ 910872 h 4397022"/>
              <a:gd name="connsiteX621" fmla="*/ 10701337 w 11698287"/>
              <a:gd name="connsiteY621" fmla="*/ 821972 h 4397022"/>
              <a:gd name="connsiteX622" fmla="*/ 10739437 w 11698287"/>
              <a:gd name="connsiteY622" fmla="*/ 701322 h 4397022"/>
              <a:gd name="connsiteX623" fmla="*/ 10923587 w 11698287"/>
              <a:gd name="connsiteY623" fmla="*/ 618772 h 4397022"/>
              <a:gd name="connsiteX624" fmla="*/ 11006137 w 11698287"/>
              <a:gd name="connsiteY624" fmla="*/ 548922 h 4397022"/>
              <a:gd name="connsiteX625" fmla="*/ 10999787 w 11698287"/>
              <a:gd name="connsiteY625" fmla="*/ 523522 h 4397022"/>
              <a:gd name="connsiteX626" fmla="*/ 10974387 w 11698287"/>
              <a:gd name="connsiteY626" fmla="*/ 536222 h 4397022"/>
              <a:gd name="connsiteX627" fmla="*/ 10904537 w 11698287"/>
              <a:gd name="connsiteY627" fmla="*/ 498122 h 4397022"/>
              <a:gd name="connsiteX628" fmla="*/ 10955337 w 11698287"/>
              <a:gd name="connsiteY628" fmla="*/ 358422 h 4397022"/>
              <a:gd name="connsiteX629" fmla="*/ 11075987 w 11698287"/>
              <a:gd name="connsiteY629" fmla="*/ 186972 h 4397022"/>
              <a:gd name="connsiteX630" fmla="*/ 11171237 w 11698287"/>
              <a:gd name="connsiteY630" fmla="*/ 186972 h 4397022"/>
              <a:gd name="connsiteX631" fmla="*/ 9120187 w 11698287"/>
              <a:gd name="connsiteY631" fmla="*/ 180622 h 4397022"/>
              <a:gd name="connsiteX632" fmla="*/ 9170987 w 11698287"/>
              <a:gd name="connsiteY632" fmla="*/ 460022 h 4397022"/>
              <a:gd name="connsiteX633" fmla="*/ 9253537 w 11698287"/>
              <a:gd name="connsiteY633" fmla="*/ 694972 h 4397022"/>
              <a:gd name="connsiteX634" fmla="*/ 9291637 w 11698287"/>
              <a:gd name="connsiteY634" fmla="*/ 968022 h 4397022"/>
              <a:gd name="connsiteX635" fmla="*/ 9285287 w 11698287"/>
              <a:gd name="connsiteY635" fmla="*/ 1012472 h 4397022"/>
              <a:gd name="connsiteX636" fmla="*/ 9259887 w 11698287"/>
              <a:gd name="connsiteY636" fmla="*/ 1075972 h 4397022"/>
              <a:gd name="connsiteX637" fmla="*/ 9253537 w 11698287"/>
              <a:gd name="connsiteY637" fmla="*/ 1241072 h 4397022"/>
              <a:gd name="connsiteX638" fmla="*/ 9209087 w 11698287"/>
              <a:gd name="connsiteY638" fmla="*/ 1272822 h 4397022"/>
              <a:gd name="connsiteX639" fmla="*/ 9145587 w 11698287"/>
              <a:gd name="connsiteY639" fmla="*/ 1253772 h 4397022"/>
              <a:gd name="connsiteX640" fmla="*/ 9151937 w 11698287"/>
              <a:gd name="connsiteY640" fmla="*/ 1298222 h 4397022"/>
              <a:gd name="connsiteX641" fmla="*/ 9196387 w 11698287"/>
              <a:gd name="connsiteY641" fmla="*/ 1653822 h 4397022"/>
              <a:gd name="connsiteX642" fmla="*/ 9209087 w 11698287"/>
              <a:gd name="connsiteY642" fmla="*/ 1850672 h 4397022"/>
              <a:gd name="connsiteX643" fmla="*/ 9170987 w 11698287"/>
              <a:gd name="connsiteY643" fmla="*/ 1844322 h 4397022"/>
              <a:gd name="connsiteX644" fmla="*/ 9139237 w 11698287"/>
              <a:gd name="connsiteY644" fmla="*/ 1888772 h 4397022"/>
              <a:gd name="connsiteX645" fmla="*/ 9056687 w 11698287"/>
              <a:gd name="connsiteY645" fmla="*/ 2333272 h 4397022"/>
              <a:gd name="connsiteX646" fmla="*/ 9037637 w 11698287"/>
              <a:gd name="connsiteY646" fmla="*/ 2453922 h 4397022"/>
              <a:gd name="connsiteX647" fmla="*/ 9056687 w 11698287"/>
              <a:gd name="connsiteY647" fmla="*/ 2593622 h 4397022"/>
              <a:gd name="connsiteX648" fmla="*/ 9063037 w 11698287"/>
              <a:gd name="connsiteY648" fmla="*/ 2885722 h 4397022"/>
              <a:gd name="connsiteX649" fmla="*/ 9120187 w 11698287"/>
              <a:gd name="connsiteY649" fmla="*/ 3101622 h 4397022"/>
              <a:gd name="connsiteX650" fmla="*/ 9158287 w 11698287"/>
              <a:gd name="connsiteY650" fmla="*/ 3247672 h 4397022"/>
              <a:gd name="connsiteX651" fmla="*/ 9221787 w 11698287"/>
              <a:gd name="connsiteY651" fmla="*/ 3387372 h 4397022"/>
              <a:gd name="connsiteX652" fmla="*/ 9202737 w 11698287"/>
              <a:gd name="connsiteY652" fmla="*/ 3444522 h 4397022"/>
              <a:gd name="connsiteX653" fmla="*/ 9113837 w 11698287"/>
              <a:gd name="connsiteY653" fmla="*/ 3457222 h 4397022"/>
              <a:gd name="connsiteX654" fmla="*/ 9043987 w 11698287"/>
              <a:gd name="connsiteY654" fmla="*/ 3431822 h 4397022"/>
              <a:gd name="connsiteX655" fmla="*/ 9005887 w 11698287"/>
              <a:gd name="connsiteY655" fmla="*/ 3184172 h 4397022"/>
              <a:gd name="connsiteX656" fmla="*/ 9012237 w 11698287"/>
              <a:gd name="connsiteY656" fmla="*/ 3133372 h 4397022"/>
              <a:gd name="connsiteX657" fmla="*/ 8891587 w 11698287"/>
              <a:gd name="connsiteY657" fmla="*/ 2663472 h 4397022"/>
              <a:gd name="connsiteX658" fmla="*/ 8599487 w 11698287"/>
              <a:gd name="connsiteY658" fmla="*/ 3228622 h 4397022"/>
              <a:gd name="connsiteX659" fmla="*/ 8612187 w 11698287"/>
              <a:gd name="connsiteY659" fmla="*/ 3285772 h 4397022"/>
              <a:gd name="connsiteX660" fmla="*/ 8548687 w 11698287"/>
              <a:gd name="connsiteY660" fmla="*/ 3381022 h 4397022"/>
              <a:gd name="connsiteX661" fmla="*/ 8466137 w 11698287"/>
              <a:gd name="connsiteY661" fmla="*/ 3317522 h 4397022"/>
              <a:gd name="connsiteX662" fmla="*/ 8453437 w 11698287"/>
              <a:gd name="connsiteY662" fmla="*/ 3209572 h 4397022"/>
              <a:gd name="connsiteX663" fmla="*/ 8472487 w 11698287"/>
              <a:gd name="connsiteY663" fmla="*/ 3044472 h 4397022"/>
              <a:gd name="connsiteX664" fmla="*/ 8580437 w 11698287"/>
              <a:gd name="connsiteY664" fmla="*/ 2942872 h 4397022"/>
              <a:gd name="connsiteX665" fmla="*/ 8720137 w 11698287"/>
              <a:gd name="connsiteY665" fmla="*/ 2612672 h 4397022"/>
              <a:gd name="connsiteX666" fmla="*/ 8859837 w 11698287"/>
              <a:gd name="connsiteY666" fmla="*/ 2307872 h 4397022"/>
              <a:gd name="connsiteX667" fmla="*/ 8751887 w 11698287"/>
              <a:gd name="connsiteY667" fmla="*/ 2047522 h 4397022"/>
              <a:gd name="connsiteX668" fmla="*/ 8523287 w 11698287"/>
              <a:gd name="connsiteY668" fmla="*/ 2104672 h 4397022"/>
              <a:gd name="connsiteX669" fmla="*/ 8269288 w 11698287"/>
              <a:gd name="connsiteY669" fmla="*/ 2060222 h 4397022"/>
              <a:gd name="connsiteX670" fmla="*/ 8148638 w 11698287"/>
              <a:gd name="connsiteY670" fmla="*/ 1958622 h 4397022"/>
              <a:gd name="connsiteX671" fmla="*/ 8142288 w 11698287"/>
              <a:gd name="connsiteY671" fmla="*/ 1920522 h 4397022"/>
              <a:gd name="connsiteX672" fmla="*/ 8339138 w 11698287"/>
              <a:gd name="connsiteY672" fmla="*/ 1456972 h 4397022"/>
              <a:gd name="connsiteX673" fmla="*/ 8364538 w 11698287"/>
              <a:gd name="connsiteY673" fmla="*/ 1437922 h 4397022"/>
              <a:gd name="connsiteX674" fmla="*/ 8377238 w 11698287"/>
              <a:gd name="connsiteY674" fmla="*/ 1393472 h 4397022"/>
              <a:gd name="connsiteX675" fmla="*/ 8447087 w 11698287"/>
              <a:gd name="connsiteY675" fmla="*/ 1234722 h 4397022"/>
              <a:gd name="connsiteX676" fmla="*/ 8485187 w 11698287"/>
              <a:gd name="connsiteY676" fmla="*/ 1177572 h 4397022"/>
              <a:gd name="connsiteX677" fmla="*/ 8491537 w 11698287"/>
              <a:gd name="connsiteY677" fmla="*/ 1145822 h 4397022"/>
              <a:gd name="connsiteX678" fmla="*/ 8529637 w 11698287"/>
              <a:gd name="connsiteY678" fmla="*/ 910872 h 4397022"/>
              <a:gd name="connsiteX679" fmla="*/ 8535987 w 11698287"/>
              <a:gd name="connsiteY679" fmla="*/ 815622 h 4397022"/>
              <a:gd name="connsiteX680" fmla="*/ 8593137 w 11698287"/>
              <a:gd name="connsiteY680" fmla="*/ 637822 h 4397022"/>
              <a:gd name="connsiteX681" fmla="*/ 8847137 w 11698287"/>
              <a:gd name="connsiteY681" fmla="*/ 479072 h 4397022"/>
              <a:gd name="connsiteX682" fmla="*/ 8834437 w 11698287"/>
              <a:gd name="connsiteY682" fmla="*/ 453672 h 4397022"/>
              <a:gd name="connsiteX683" fmla="*/ 8802687 w 11698287"/>
              <a:gd name="connsiteY683" fmla="*/ 390172 h 4397022"/>
              <a:gd name="connsiteX684" fmla="*/ 8783637 w 11698287"/>
              <a:gd name="connsiteY684" fmla="*/ 212372 h 4397022"/>
              <a:gd name="connsiteX685" fmla="*/ 8885237 w 11698287"/>
              <a:gd name="connsiteY685" fmla="*/ 66322 h 4397022"/>
              <a:gd name="connsiteX686" fmla="*/ 8967787 w 11698287"/>
              <a:gd name="connsiteY686" fmla="*/ 59972 h 4397022"/>
              <a:gd name="connsiteX687" fmla="*/ 9120187 w 11698287"/>
              <a:gd name="connsiteY687" fmla="*/ 180622 h 4397022"/>
              <a:gd name="connsiteX688" fmla="*/ 1004888 w 11698287"/>
              <a:gd name="connsiteY688" fmla="*/ 2822 h 4397022"/>
              <a:gd name="connsiteX689" fmla="*/ 1144588 w 11698287"/>
              <a:gd name="connsiteY689" fmla="*/ 199672 h 4397022"/>
              <a:gd name="connsiteX690" fmla="*/ 1131888 w 11698287"/>
              <a:gd name="connsiteY690" fmla="*/ 282222 h 4397022"/>
              <a:gd name="connsiteX691" fmla="*/ 1144588 w 11698287"/>
              <a:gd name="connsiteY691" fmla="*/ 320322 h 4397022"/>
              <a:gd name="connsiteX692" fmla="*/ 1125538 w 11698287"/>
              <a:gd name="connsiteY692" fmla="*/ 383822 h 4397022"/>
              <a:gd name="connsiteX693" fmla="*/ 1042988 w 11698287"/>
              <a:gd name="connsiteY693" fmla="*/ 631472 h 4397022"/>
              <a:gd name="connsiteX694" fmla="*/ 801688 w 11698287"/>
              <a:gd name="connsiteY694" fmla="*/ 504472 h 4397022"/>
              <a:gd name="connsiteX695" fmla="*/ 769938 w 11698287"/>
              <a:gd name="connsiteY695" fmla="*/ 434622 h 4397022"/>
              <a:gd name="connsiteX696" fmla="*/ 725488 w 11698287"/>
              <a:gd name="connsiteY696" fmla="*/ 402872 h 4397022"/>
              <a:gd name="connsiteX697" fmla="*/ 706438 w 11698287"/>
              <a:gd name="connsiteY697" fmla="*/ 320322 h 4397022"/>
              <a:gd name="connsiteX698" fmla="*/ 731838 w 11698287"/>
              <a:gd name="connsiteY698" fmla="*/ 275872 h 4397022"/>
              <a:gd name="connsiteX699" fmla="*/ 719138 w 11698287"/>
              <a:gd name="connsiteY699" fmla="*/ 206022 h 4397022"/>
              <a:gd name="connsiteX700" fmla="*/ 846138 w 11698287"/>
              <a:gd name="connsiteY700" fmla="*/ 2822 h 4397022"/>
              <a:gd name="connsiteX701" fmla="*/ 922338 w 11698287"/>
              <a:gd name="connsiteY701" fmla="*/ 2822 h 4397022"/>
              <a:gd name="connsiteX702" fmla="*/ 1004888 w 11698287"/>
              <a:gd name="connsiteY702" fmla="*/ 2822 h 439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</a:cxnLst>
            <a:rect l="l" t="t" r="r" b="b"/>
            <a:pathLst>
              <a:path w="11698287" h="4397022">
                <a:moveTo>
                  <a:pt x="6021388" y="3438172"/>
                </a:moveTo>
                <a:lnTo>
                  <a:pt x="6021388" y="3539772"/>
                </a:lnTo>
                <a:cubicBezTo>
                  <a:pt x="6027738" y="3615972"/>
                  <a:pt x="6046788" y="3736622"/>
                  <a:pt x="6046788" y="3755672"/>
                </a:cubicBezTo>
                <a:cubicBezTo>
                  <a:pt x="6046788" y="3857272"/>
                  <a:pt x="6021388" y="3838222"/>
                  <a:pt x="5894388" y="3895372"/>
                </a:cubicBezTo>
                <a:lnTo>
                  <a:pt x="5824538" y="3000022"/>
                </a:lnTo>
                <a:lnTo>
                  <a:pt x="5824538" y="2866672"/>
                </a:lnTo>
                <a:cubicBezTo>
                  <a:pt x="5830888" y="2853972"/>
                  <a:pt x="5830888" y="2834922"/>
                  <a:pt x="5837238" y="2822222"/>
                </a:cubicBezTo>
                <a:lnTo>
                  <a:pt x="6021388" y="3438172"/>
                </a:lnTo>
                <a:close/>
                <a:moveTo>
                  <a:pt x="3748088" y="1996722"/>
                </a:moveTo>
                <a:cubicBezTo>
                  <a:pt x="3741738" y="2015772"/>
                  <a:pt x="3735388" y="2041172"/>
                  <a:pt x="3735388" y="2060222"/>
                </a:cubicBezTo>
                <a:cubicBezTo>
                  <a:pt x="3735388" y="2072922"/>
                  <a:pt x="3741738" y="2091972"/>
                  <a:pt x="3754438" y="2111022"/>
                </a:cubicBezTo>
                <a:cubicBezTo>
                  <a:pt x="3760788" y="2111022"/>
                  <a:pt x="3767138" y="2098322"/>
                  <a:pt x="3786188" y="2098322"/>
                </a:cubicBezTo>
                <a:cubicBezTo>
                  <a:pt x="3798888" y="2098322"/>
                  <a:pt x="3811588" y="2111022"/>
                  <a:pt x="3817938" y="2111022"/>
                </a:cubicBezTo>
                <a:cubicBezTo>
                  <a:pt x="3830638" y="2130072"/>
                  <a:pt x="3836988" y="2149122"/>
                  <a:pt x="3836988" y="2168172"/>
                </a:cubicBezTo>
                <a:cubicBezTo>
                  <a:pt x="3881438" y="2409472"/>
                  <a:pt x="3944938" y="2593622"/>
                  <a:pt x="3944938" y="2815872"/>
                </a:cubicBezTo>
                <a:cubicBezTo>
                  <a:pt x="3944938" y="2834922"/>
                  <a:pt x="3938588" y="2911122"/>
                  <a:pt x="3938588" y="2955572"/>
                </a:cubicBezTo>
                <a:cubicBezTo>
                  <a:pt x="3913188" y="2993672"/>
                  <a:pt x="3830638" y="3012722"/>
                  <a:pt x="3792538" y="3025422"/>
                </a:cubicBezTo>
                <a:cubicBezTo>
                  <a:pt x="3779838" y="3019072"/>
                  <a:pt x="3773488" y="3006372"/>
                  <a:pt x="3767138" y="2993672"/>
                </a:cubicBezTo>
                <a:cubicBezTo>
                  <a:pt x="3709988" y="2974622"/>
                  <a:pt x="3659188" y="2987322"/>
                  <a:pt x="3627438" y="2949222"/>
                </a:cubicBezTo>
                <a:cubicBezTo>
                  <a:pt x="3589338" y="2904772"/>
                  <a:pt x="3544888" y="2822222"/>
                  <a:pt x="3544888" y="2803172"/>
                </a:cubicBezTo>
                <a:cubicBezTo>
                  <a:pt x="3544888" y="2790472"/>
                  <a:pt x="3551238" y="2771422"/>
                  <a:pt x="3551238" y="2758722"/>
                </a:cubicBezTo>
                <a:cubicBezTo>
                  <a:pt x="3557588" y="2733322"/>
                  <a:pt x="3551238" y="2682522"/>
                  <a:pt x="3551238" y="2669822"/>
                </a:cubicBezTo>
                <a:cubicBezTo>
                  <a:pt x="3551238" y="2650772"/>
                  <a:pt x="3557588" y="2574572"/>
                  <a:pt x="3563938" y="2530122"/>
                </a:cubicBezTo>
                <a:cubicBezTo>
                  <a:pt x="3544888" y="2485672"/>
                  <a:pt x="3627438" y="2428522"/>
                  <a:pt x="3614738" y="2384072"/>
                </a:cubicBezTo>
                <a:cubicBezTo>
                  <a:pt x="3652838" y="2257072"/>
                  <a:pt x="3690938" y="2123722"/>
                  <a:pt x="3729038" y="1996722"/>
                </a:cubicBezTo>
                <a:lnTo>
                  <a:pt x="3748088" y="1996722"/>
                </a:lnTo>
                <a:close/>
                <a:moveTo>
                  <a:pt x="11558587" y="2276122"/>
                </a:moveTo>
                <a:cubicBezTo>
                  <a:pt x="11558587" y="2295172"/>
                  <a:pt x="11533187" y="2307872"/>
                  <a:pt x="11514137" y="2320572"/>
                </a:cubicBezTo>
                <a:cubicBezTo>
                  <a:pt x="11469687" y="2199922"/>
                  <a:pt x="11450637" y="2072922"/>
                  <a:pt x="11431587" y="1945922"/>
                </a:cubicBezTo>
                <a:cubicBezTo>
                  <a:pt x="11463337" y="2003072"/>
                  <a:pt x="11558587" y="2257072"/>
                  <a:pt x="11558587" y="2276122"/>
                </a:cubicBezTo>
                <a:close/>
                <a:moveTo>
                  <a:pt x="9532937" y="2066572"/>
                </a:moveTo>
                <a:cubicBezTo>
                  <a:pt x="9526587" y="2034822"/>
                  <a:pt x="9520237" y="1977672"/>
                  <a:pt x="9520237" y="1964972"/>
                </a:cubicBezTo>
                <a:cubicBezTo>
                  <a:pt x="9520237" y="1945922"/>
                  <a:pt x="9526587" y="1901472"/>
                  <a:pt x="9532937" y="1876072"/>
                </a:cubicBezTo>
                <a:cubicBezTo>
                  <a:pt x="9532937" y="1895122"/>
                  <a:pt x="9539287" y="1914172"/>
                  <a:pt x="9532937" y="2066572"/>
                </a:cubicBezTo>
                <a:close/>
                <a:moveTo>
                  <a:pt x="10383837" y="1964972"/>
                </a:moveTo>
                <a:cubicBezTo>
                  <a:pt x="10383837" y="2003072"/>
                  <a:pt x="10377487" y="2085622"/>
                  <a:pt x="10352087" y="2111022"/>
                </a:cubicBezTo>
                <a:cubicBezTo>
                  <a:pt x="10358437" y="1907822"/>
                  <a:pt x="10358437" y="1882422"/>
                  <a:pt x="10358437" y="1863372"/>
                </a:cubicBezTo>
                <a:cubicBezTo>
                  <a:pt x="10383837" y="1901472"/>
                  <a:pt x="10383837" y="1926872"/>
                  <a:pt x="10383837" y="1964972"/>
                </a:cubicBezTo>
                <a:close/>
                <a:moveTo>
                  <a:pt x="8542337" y="1285522"/>
                </a:moveTo>
                <a:cubicBezTo>
                  <a:pt x="8555037" y="1285522"/>
                  <a:pt x="8605837" y="1247422"/>
                  <a:pt x="8637587" y="1222022"/>
                </a:cubicBezTo>
                <a:lnTo>
                  <a:pt x="8637587" y="1285522"/>
                </a:lnTo>
                <a:cubicBezTo>
                  <a:pt x="8624887" y="1336322"/>
                  <a:pt x="8605837" y="1387122"/>
                  <a:pt x="8580437" y="1431572"/>
                </a:cubicBezTo>
                <a:cubicBezTo>
                  <a:pt x="8523287" y="1431572"/>
                  <a:pt x="8459787" y="1431572"/>
                  <a:pt x="8402637" y="1437922"/>
                </a:cubicBezTo>
                <a:cubicBezTo>
                  <a:pt x="8408987" y="1412522"/>
                  <a:pt x="8415337" y="1387122"/>
                  <a:pt x="8415337" y="1361722"/>
                </a:cubicBezTo>
                <a:cubicBezTo>
                  <a:pt x="8440737" y="1310922"/>
                  <a:pt x="8472487" y="1260122"/>
                  <a:pt x="8497887" y="1209322"/>
                </a:cubicBezTo>
                <a:cubicBezTo>
                  <a:pt x="8510587" y="1228372"/>
                  <a:pt x="8523287" y="1285522"/>
                  <a:pt x="8542337" y="1285522"/>
                </a:cubicBezTo>
                <a:close/>
                <a:moveTo>
                  <a:pt x="1449388" y="1209322"/>
                </a:moveTo>
                <a:cubicBezTo>
                  <a:pt x="1443038" y="1247422"/>
                  <a:pt x="1468438" y="1247422"/>
                  <a:pt x="1468438" y="1253772"/>
                </a:cubicBezTo>
                <a:cubicBezTo>
                  <a:pt x="1468438" y="1266472"/>
                  <a:pt x="1417638" y="1374422"/>
                  <a:pt x="1398588" y="1437922"/>
                </a:cubicBezTo>
                <a:lnTo>
                  <a:pt x="1373188" y="1437922"/>
                </a:lnTo>
                <a:lnTo>
                  <a:pt x="1373188" y="1342672"/>
                </a:lnTo>
                <a:cubicBezTo>
                  <a:pt x="1392238" y="1291872"/>
                  <a:pt x="1404938" y="1241072"/>
                  <a:pt x="1417638" y="1190272"/>
                </a:cubicBezTo>
                <a:cubicBezTo>
                  <a:pt x="1430338" y="1196622"/>
                  <a:pt x="1443038" y="1202972"/>
                  <a:pt x="1449388" y="1209322"/>
                </a:cubicBezTo>
                <a:close/>
                <a:moveTo>
                  <a:pt x="8694737" y="1177572"/>
                </a:moveTo>
                <a:cubicBezTo>
                  <a:pt x="8694737" y="1190272"/>
                  <a:pt x="8688387" y="1241072"/>
                  <a:pt x="8656637" y="1260122"/>
                </a:cubicBezTo>
                <a:lnTo>
                  <a:pt x="8656637" y="1183922"/>
                </a:lnTo>
                <a:cubicBezTo>
                  <a:pt x="8662987" y="1164872"/>
                  <a:pt x="8675687" y="1139472"/>
                  <a:pt x="8688387" y="1126772"/>
                </a:cubicBezTo>
                <a:cubicBezTo>
                  <a:pt x="8688387" y="1139472"/>
                  <a:pt x="8694737" y="1158522"/>
                  <a:pt x="8694737" y="1177572"/>
                </a:cubicBezTo>
                <a:close/>
                <a:moveTo>
                  <a:pt x="477838" y="1272822"/>
                </a:moveTo>
                <a:cubicBezTo>
                  <a:pt x="477838" y="1285522"/>
                  <a:pt x="471488" y="1317272"/>
                  <a:pt x="465138" y="1342672"/>
                </a:cubicBezTo>
                <a:cubicBezTo>
                  <a:pt x="439738" y="1329972"/>
                  <a:pt x="407988" y="1317272"/>
                  <a:pt x="388938" y="1298222"/>
                </a:cubicBezTo>
                <a:cubicBezTo>
                  <a:pt x="376238" y="1279172"/>
                  <a:pt x="376238" y="1260122"/>
                  <a:pt x="369888" y="1241072"/>
                </a:cubicBezTo>
                <a:cubicBezTo>
                  <a:pt x="369888" y="1228372"/>
                  <a:pt x="344488" y="1215672"/>
                  <a:pt x="344488" y="1202972"/>
                </a:cubicBezTo>
                <a:cubicBezTo>
                  <a:pt x="344488" y="1183922"/>
                  <a:pt x="376238" y="1133122"/>
                  <a:pt x="388938" y="1101372"/>
                </a:cubicBezTo>
                <a:cubicBezTo>
                  <a:pt x="414338" y="1107722"/>
                  <a:pt x="477838" y="1241072"/>
                  <a:pt x="477838" y="1272822"/>
                </a:cubicBezTo>
                <a:close/>
                <a:moveTo>
                  <a:pt x="11317287" y="1317272"/>
                </a:moveTo>
                <a:cubicBezTo>
                  <a:pt x="11298237" y="1310922"/>
                  <a:pt x="11279187" y="1253772"/>
                  <a:pt x="11279187" y="1241072"/>
                </a:cubicBezTo>
                <a:cubicBezTo>
                  <a:pt x="11279187" y="1222022"/>
                  <a:pt x="11291887" y="1145822"/>
                  <a:pt x="11298237" y="1095022"/>
                </a:cubicBezTo>
                <a:cubicBezTo>
                  <a:pt x="11304587" y="1164872"/>
                  <a:pt x="11310937" y="1241072"/>
                  <a:pt x="11317287" y="1317272"/>
                </a:cubicBezTo>
                <a:close/>
                <a:moveTo>
                  <a:pt x="10174287" y="1107722"/>
                </a:moveTo>
                <a:cubicBezTo>
                  <a:pt x="10218737" y="1139472"/>
                  <a:pt x="10282237" y="1164872"/>
                  <a:pt x="10339387" y="1177572"/>
                </a:cubicBezTo>
                <a:cubicBezTo>
                  <a:pt x="10390187" y="1190272"/>
                  <a:pt x="10472737" y="1171222"/>
                  <a:pt x="10498137" y="1253772"/>
                </a:cubicBezTo>
                <a:cubicBezTo>
                  <a:pt x="10517187" y="1291872"/>
                  <a:pt x="10510837" y="1349022"/>
                  <a:pt x="10510837" y="1393472"/>
                </a:cubicBezTo>
                <a:cubicBezTo>
                  <a:pt x="10517187" y="1469672"/>
                  <a:pt x="10529887" y="1552222"/>
                  <a:pt x="10542587" y="1634772"/>
                </a:cubicBezTo>
                <a:cubicBezTo>
                  <a:pt x="10555287" y="1723672"/>
                  <a:pt x="10618787" y="1895122"/>
                  <a:pt x="10618787" y="1907822"/>
                </a:cubicBezTo>
                <a:cubicBezTo>
                  <a:pt x="10618787" y="2047522"/>
                  <a:pt x="10510837" y="2288822"/>
                  <a:pt x="10466387" y="2365022"/>
                </a:cubicBezTo>
                <a:cubicBezTo>
                  <a:pt x="10460037" y="2377722"/>
                  <a:pt x="10440987" y="2396772"/>
                  <a:pt x="10421937" y="2403122"/>
                </a:cubicBezTo>
                <a:lnTo>
                  <a:pt x="10472737" y="2625372"/>
                </a:lnTo>
                <a:lnTo>
                  <a:pt x="10472737" y="2663472"/>
                </a:lnTo>
                <a:lnTo>
                  <a:pt x="10364787" y="2663472"/>
                </a:lnTo>
                <a:lnTo>
                  <a:pt x="10333037" y="3444522"/>
                </a:lnTo>
                <a:lnTo>
                  <a:pt x="10225087" y="4130322"/>
                </a:lnTo>
                <a:cubicBezTo>
                  <a:pt x="10244137" y="4174772"/>
                  <a:pt x="10269537" y="4231922"/>
                  <a:pt x="10269537" y="4250972"/>
                </a:cubicBezTo>
                <a:cubicBezTo>
                  <a:pt x="10269537" y="4308122"/>
                  <a:pt x="10225087" y="4308122"/>
                  <a:pt x="10199687" y="4308122"/>
                </a:cubicBezTo>
                <a:cubicBezTo>
                  <a:pt x="10142537" y="4308122"/>
                  <a:pt x="10104437" y="4289072"/>
                  <a:pt x="10034587" y="4231922"/>
                </a:cubicBezTo>
                <a:cubicBezTo>
                  <a:pt x="10034587" y="4219222"/>
                  <a:pt x="10028237" y="4200172"/>
                  <a:pt x="10028237" y="4187472"/>
                </a:cubicBezTo>
                <a:cubicBezTo>
                  <a:pt x="10028237" y="4168422"/>
                  <a:pt x="10040937" y="4162072"/>
                  <a:pt x="10040937" y="4143022"/>
                </a:cubicBezTo>
                <a:cubicBezTo>
                  <a:pt x="10040937" y="4130322"/>
                  <a:pt x="10021887" y="4092222"/>
                  <a:pt x="10015537" y="4066822"/>
                </a:cubicBezTo>
                <a:cubicBezTo>
                  <a:pt x="10009187" y="4028722"/>
                  <a:pt x="10009187" y="3958872"/>
                  <a:pt x="10009187" y="3939822"/>
                </a:cubicBezTo>
                <a:cubicBezTo>
                  <a:pt x="10009187" y="3927122"/>
                  <a:pt x="10034587" y="3755672"/>
                  <a:pt x="10053637" y="3660422"/>
                </a:cubicBezTo>
                <a:lnTo>
                  <a:pt x="10053637" y="3107972"/>
                </a:lnTo>
                <a:cubicBezTo>
                  <a:pt x="10047287" y="3044472"/>
                  <a:pt x="10047287" y="2961922"/>
                  <a:pt x="10028237" y="2898422"/>
                </a:cubicBezTo>
                <a:cubicBezTo>
                  <a:pt x="10009187" y="2803172"/>
                  <a:pt x="9971087" y="2714272"/>
                  <a:pt x="9952037" y="2625372"/>
                </a:cubicBezTo>
                <a:cubicBezTo>
                  <a:pt x="9894887" y="2853972"/>
                  <a:pt x="9825037" y="3076222"/>
                  <a:pt x="9793287" y="3298472"/>
                </a:cubicBezTo>
                <a:cubicBezTo>
                  <a:pt x="9767887" y="3488972"/>
                  <a:pt x="9704387" y="3685822"/>
                  <a:pt x="9647237" y="3882672"/>
                </a:cubicBezTo>
                <a:cubicBezTo>
                  <a:pt x="9640887" y="3901722"/>
                  <a:pt x="9628187" y="3920772"/>
                  <a:pt x="9628187" y="3939822"/>
                </a:cubicBezTo>
                <a:cubicBezTo>
                  <a:pt x="9628187" y="3952522"/>
                  <a:pt x="9653587" y="4003322"/>
                  <a:pt x="9653587" y="4016022"/>
                </a:cubicBezTo>
                <a:cubicBezTo>
                  <a:pt x="9653587" y="4035072"/>
                  <a:pt x="9596437" y="4098572"/>
                  <a:pt x="9590087" y="4149372"/>
                </a:cubicBezTo>
                <a:cubicBezTo>
                  <a:pt x="9583737" y="4162072"/>
                  <a:pt x="9596437" y="4181122"/>
                  <a:pt x="9596437" y="4193822"/>
                </a:cubicBezTo>
                <a:cubicBezTo>
                  <a:pt x="9596437" y="4212872"/>
                  <a:pt x="9596437" y="4231922"/>
                  <a:pt x="9583737" y="4238272"/>
                </a:cubicBezTo>
                <a:cubicBezTo>
                  <a:pt x="9520237" y="4270022"/>
                  <a:pt x="9475787" y="4301772"/>
                  <a:pt x="9405937" y="4301772"/>
                </a:cubicBezTo>
                <a:cubicBezTo>
                  <a:pt x="9380537" y="4301772"/>
                  <a:pt x="9355137" y="4308122"/>
                  <a:pt x="9329737" y="4263672"/>
                </a:cubicBezTo>
                <a:cubicBezTo>
                  <a:pt x="9361487" y="4212872"/>
                  <a:pt x="9418637" y="4193822"/>
                  <a:pt x="9418637" y="4149372"/>
                </a:cubicBezTo>
                <a:cubicBezTo>
                  <a:pt x="9418637" y="4136672"/>
                  <a:pt x="9374187" y="3946172"/>
                  <a:pt x="9374187" y="3933472"/>
                </a:cubicBezTo>
                <a:cubicBezTo>
                  <a:pt x="9374187" y="3914422"/>
                  <a:pt x="9418637" y="3482622"/>
                  <a:pt x="9444037" y="3254022"/>
                </a:cubicBezTo>
                <a:cubicBezTo>
                  <a:pt x="9463087" y="3076222"/>
                  <a:pt x="9475787" y="2892072"/>
                  <a:pt x="9488487" y="2650772"/>
                </a:cubicBezTo>
                <a:cubicBezTo>
                  <a:pt x="9469437" y="2650772"/>
                  <a:pt x="9444037" y="2650772"/>
                  <a:pt x="9431337" y="2638072"/>
                </a:cubicBezTo>
                <a:cubicBezTo>
                  <a:pt x="9393237" y="2612672"/>
                  <a:pt x="9336087" y="2561872"/>
                  <a:pt x="9336087" y="2542822"/>
                </a:cubicBezTo>
                <a:cubicBezTo>
                  <a:pt x="9336087" y="2530122"/>
                  <a:pt x="9463087" y="2390422"/>
                  <a:pt x="9463087" y="2377722"/>
                </a:cubicBezTo>
                <a:cubicBezTo>
                  <a:pt x="9463087" y="2358672"/>
                  <a:pt x="9450387" y="2333272"/>
                  <a:pt x="9431337" y="2333272"/>
                </a:cubicBezTo>
                <a:cubicBezTo>
                  <a:pt x="9418637" y="2333272"/>
                  <a:pt x="9412287" y="2345972"/>
                  <a:pt x="9399587" y="2345972"/>
                </a:cubicBezTo>
                <a:cubicBezTo>
                  <a:pt x="9380537" y="2345972"/>
                  <a:pt x="9380537" y="2339622"/>
                  <a:pt x="9367837" y="2333272"/>
                </a:cubicBezTo>
                <a:lnTo>
                  <a:pt x="9367837" y="2269772"/>
                </a:lnTo>
                <a:cubicBezTo>
                  <a:pt x="9361487" y="2225322"/>
                  <a:pt x="9355137" y="2174522"/>
                  <a:pt x="9342437" y="2136422"/>
                </a:cubicBezTo>
                <a:cubicBezTo>
                  <a:pt x="9329737" y="2091972"/>
                  <a:pt x="9297987" y="2015772"/>
                  <a:pt x="9297987" y="1996722"/>
                </a:cubicBezTo>
                <a:cubicBezTo>
                  <a:pt x="9297987" y="1984022"/>
                  <a:pt x="9310687" y="1958622"/>
                  <a:pt x="9310687" y="1945922"/>
                </a:cubicBezTo>
                <a:cubicBezTo>
                  <a:pt x="9310687" y="1926872"/>
                  <a:pt x="9291637" y="1926872"/>
                  <a:pt x="9291637" y="1907822"/>
                </a:cubicBezTo>
                <a:cubicBezTo>
                  <a:pt x="9291637" y="1895122"/>
                  <a:pt x="9310687" y="1895122"/>
                  <a:pt x="9310687" y="1857022"/>
                </a:cubicBezTo>
                <a:cubicBezTo>
                  <a:pt x="9323387" y="1831622"/>
                  <a:pt x="9323387" y="1806222"/>
                  <a:pt x="9329737" y="1780822"/>
                </a:cubicBezTo>
                <a:lnTo>
                  <a:pt x="9329737" y="1749072"/>
                </a:lnTo>
                <a:cubicBezTo>
                  <a:pt x="9342437" y="1603022"/>
                  <a:pt x="9418637" y="1425222"/>
                  <a:pt x="9418637" y="1285522"/>
                </a:cubicBezTo>
                <a:cubicBezTo>
                  <a:pt x="9418637" y="1272822"/>
                  <a:pt x="9412287" y="1247422"/>
                  <a:pt x="9424987" y="1234722"/>
                </a:cubicBezTo>
                <a:cubicBezTo>
                  <a:pt x="9450387" y="1190272"/>
                  <a:pt x="9526587" y="1177572"/>
                  <a:pt x="9564687" y="1164872"/>
                </a:cubicBezTo>
                <a:cubicBezTo>
                  <a:pt x="9634537" y="1139472"/>
                  <a:pt x="9723437" y="1114072"/>
                  <a:pt x="9799637" y="1082322"/>
                </a:cubicBezTo>
                <a:lnTo>
                  <a:pt x="9786937" y="1717322"/>
                </a:lnTo>
                <a:cubicBezTo>
                  <a:pt x="9774237" y="1831622"/>
                  <a:pt x="9736137" y="1945922"/>
                  <a:pt x="9672637" y="2060222"/>
                </a:cubicBezTo>
                <a:cubicBezTo>
                  <a:pt x="9717087" y="2091972"/>
                  <a:pt x="9805987" y="2085622"/>
                  <a:pt x="9863137" y="2098322"/>
                </a:cubicBezTo>
                <a:cubicBezTo>
                  <a:pt x="9850437" y="2111022"/>
                  <a:pt x="9850437" y="2123722"/>
                  <a:pt x="9850437" y="2136422"/>
                </a:cubicBezTo>
                <a:cubicBezTo>
                  <a:pt x="9850437" y="2149122"/>
                  <a:pt x="9850437" y="2168172"/>
                  <a:pt x="9869487" y="2187222"/>
                </a:cubicBezTo>
                <a:lnTo>
                  <a:pt x="10002837" y="2187222"/>
                </a:lnTo>
                <a:cubicBezTo>
                  <a:pt x="10028237" y="2180872"/>
                  <a:pt x="10028237" y="2149122"/>
                  <a:pt x="10028237" y="2136422"/>
                </a:cubicBezTo>
                <a:cubicBezTo>
                  <a:pt x="10028237" y="2123722"/>
                  <a:pt x="10021887" y="2111022"/>
                  <a:pt x="10015537" y="2098322"/>
                </a:cubicBezTo>
                <a:lnTo>
                  <a:pt x="10148887" y="2098322"/>
                </a:lnTo>
                <a:cubicBezTo>
                  <a:pt x="10174287" y="2091972"/>
                  <a:pt x="10199687" y="2091972"/>
                  <a:pt x="10225087" y="2085622"/>
                </a:cubicBezTo>
                <a:cubicBezTo>
                  <a:pt x="10129837" y="1907822"/>
                  <a:pt x="10098087" y="1793522"/>
                  <a:pt x="10098087" y="1641122"/>
                </a:cubicBezTo>
                <a:lnTo>
                  <a:pt x="10098087" y="1488722"/>
                </a:lnTo>
                <a:cubicBezTo>
                  <a:pt x="10104437" y="1444272"/>
                  <a:pt x="10110787" y="1393472"/>
                  <a:pt x="10117137" y="1349022"/>
                </a:cubicBezTo>
                <a:cubicBezTo>
                  <a:pt x="10117137" y="1222022"/>
                  <a:pt x="10110787" y="1082322"/>
                  <a:pt x="10104437" y="1063272"/>
                </a:cubicBezTo>
                <a:cubicBezTo>
                  <a:pt x="10123487" y="1075972"/>
                  <a:pt x="10148887" y="1095022"/>
                  <a:pt x="10174287" y="1107722"/>
                </a:cubicBezTo>
                <a:close/>
                <a:moveTo>
                  <a:pt x="10841037" y="961672"/>
                </a:moveTo>
                <a:cubicBezTo>
                  <a:pt x="10841037" y="974372"/>
                  <a:pt x="10828337" y="1025172"/>
                  <a:pt x="10828337" y="1037872"/>
                </a:cubicBezTo>
                <a:cubicBezTo>
                  <a:pt x="10828337" y="1114072"/>
                  <a:pt x="10879137" y="1126772"/>
                  <a:pt x="10879137" y="1196622"/>
                </a:cubicBezTo>
                <a:cubicBezTo>
                  <a:pt x="10879137" y="1304572"/>
                  <a:pt x="10777537" y="1609372"/>
                  <a:pt x="10764837" y="1672872"/>
                </a:cubicBezTo>
                <a:cubicBezTo>
                  <a:pt x="10758487" y="1641122"/>
                  <a:pt x="10758487" y="1609372"/>
                  <a:pt x="10752137" y="1577622"/>
                </a:cubicBezTo>
                <a:lnTo>
                  <a:pt x="10758487" y="1571272"/>
                </a:lnTo>
                <a:lnTo>
                  <a:pt x="10821987" y="942622"/>
                </a:lnTo>
                <a:cubicBezTo>
                  <a:pt x="10834687" y="948972"/>
                  <a:pt x="10841037" y="942622"/>
                  <a:pt x="10841037" y="961672"/>
                </a:cubicBezTo>
                <a:close/>
                <a:moveTo>
                  <a:pt x="5272088" y="796572"/>
                </a:moveTo>
                <a:cubicBezTo>
                  <a:pt x="5272088" y="961672"/>
                  <a:pt x="5202238" y="1037872"/>
                  <a:pt x="5202238" y="1075972"/>
                </a:cubicBezTo>
                <a:cubicBezTo>
                  <a:pt x="5202238" y="1088672"/>
                  <a:pt x="5227638" y="1145822"/>
                  <a:pt x="5259388" y="1164872"/>
                </a:cubicBezTo>
                <a:cubicBezTo>
                  <a:pt x="5278438" y="1183922"/>
                  <a:pt x="5316538" y="1177572"/>
                  <a:pt x="5341938" y="1190272"/>
                </a:cubicBezTo>
                <a:cubicBezTo>
                  <a:pt x="5392738" y="1209322"/>
                  <a:pt x="5500688" y="1215672"/>
                  <a:pt x="5526088" y="1291872"/>
                </a:cubicBezTo>
                <a:cubicBezTo>
                  <a:pt x="5551488" y="1355372"/>
                  <a:pt x="5526088" y="1431572"/>
                  <a:pt x="5570538" y="1501422"/>
                </a:cubicBezTo>
                <a:cubicBezTo>
                  <a:pt x="5583238" y="1495072"/>
                  <a:pt x="5659438" y="1431572"/>
                  <a:pt x="5659438" y="1406172"/>
                </a:cubicBezTo>
                <a:cubicBezTo>
                  <a:pt x="5659438" y="1393472"/>
                  <a:pt x="5614988" y="1349022"/>
                  <a:pt x="5608638" y="1323622"/>
                </a:cubicBezTo>
                <a:cubicBezTo>
                  <a:pt x="5595938" y="1285522"/>
                  <a:pt x="5589588" y="1222022"/>
                  <a:pt x="5589588" y="1202972"/>
                </a:cubicBezTo>
                <a:cubicBezTo>
                  <a:pt x="5589588" y="1114072"/>
                  <a:pt x="5672138" y="974372"/>
                  <a:pt x="5780088" y="974372"/>
                </a:cubicBezTo>
                <a:cubicBezTo>
                  <a:pt x="5830888" y="974372"/>
                  <a:pt x="5938838" y="1088672"/>
                  <a:pt x="5945188" y="1133122"/>
                </a:cubicBezTo>
                <a:cubicBezTo>
                  <a:pt x="5951538" y="1139472"/>
                  <a:pt x="5957888" y="1164872"/>
                  <a:pt x="5957888" y="1183922"/>
                </a:cubicBezTo>
                <a:cubicBezTo>
                  <a:pt x="5957888" y="1196622"/>
                  <a:pt x="5945188" y="1266472"/>
                  <a:pt x="5932488" y="1310922"/>
                </a:cubicBezTo>
                <a:cubicBezTo>
                  <a:pt x="5919788" y="1342672"/>
                  <a:pt x="5868988" y="1399822"/>
                  <a:pt x="5868988" y="1418872"/>
                </a:cubicBezTo>
                <a:cubicBezTo>
                  <a:pt x="5868988" y="1476022"/>
                  <a:pt x="5957888" y="1507772"/>
                  <a:pt x="6008688" y="1514122"/>
                </a:cubicBezTo>
                <a:cubicBezTo>
                  <a:pt x="6059488" y="1387122"/>
                  <a:pt x="6326188" y="1431572"/>
                  <a:pt x="6326188" y="1260122"/>
                </a:cubicBezTo>
                <a:cubicBezTo>
                  <a:pt x="6326188" y="1190272"/>
                  <a:pt x="6256338" y="1133122"/>
                  <a:pt x="6256338" y="1114072"/>
                </a:cubicBezTo>
                <a:lnTo>
                  <a:pt x="6256338" y="999772"/>
                </a:lnTo>
                <a:cubicBezTo>
                  <a:pt x="6288088" y="898172"/>
                  <a:pt x="6332538" y="860072"/>
                  <a:pt x="6408738" y="860072"/>
                </a:cubicBezTo>
                <a:cubicBezTo>
                  <a:pt x="6427788" y="860072"/>
                  <a:pt x="6478588" y="853722"/>
                  <a:pt x="6503988" y="879122"/>
                </a:cubicBezTo>
                <a:cubicBezTo>
                  <a:pt x="6561138" y="936272"/>
                  <a:pt x="6573838" y="1044222"/>
                  <a:pt x="6573838" y="1114072"/>
                </a:cubicBezTo>
                <a:cubicBezTo>
                  <a:pt x="6573838" y="1133122"/>
                  <a:pt x="6523038" y="1253772"/>
                  <a:pt x="6523038" y="1266472"/>
                </a:cubicBezTo>
                <a:cubicBezTo>
                  <a:pt x="6523038" y="1285522"/>
                  <a:pt x="6529388" y="1317272"/>
                  <a:pt x="6548438" y="1336322"/>
                </a:cubicBezTo>
                <a:cubicBezTo>
                  <a:pt x="6586538" y="1361722"/>
                  <a:pt x="6757988" y="1456972"/>
                  <a:pt x="6821488" y="1456972"/>
                </a:cubicBezTo>
                <a:cubicBezTo>
                  <a:pt x="6840538" y="1456972"/>
                  <a:pt x="6872288" y="1406172"/>
                  <a:pt x="6891338" y="1393472"/>
                </a:cubicBezTo>
                <a:cubicBezTo>
                  <a:pt x="6935788" y="1355372"/>
                  <a:pt x="7177088" y="1317272"/>
                  <a:pt x="7177088" y="1215672"/>
                </a:cubicBezTo>
                <a:cubicBezTo>
                  <a:pt x="7177088" y="1120422"/>
                  <a:pt x="7126288" y="1082322"/>
                  <a:pt x="7126288" y="1056922"/>
                </a:cubicBezTo>
                <a:lnTo>
                  <a:pt x="7126288" y="929922"/>
                </a:lnTo>
                <a:cubicBezTo>
                  <a:pt x="7132638" y="841022"/>
                  <a:pt x="7196138" y="777522"/>
                  <a:pt x="7265988" y="777522"/>
                </a:cubicBezTo>
                <a:cubicBezTo>
                  <a:pt x="7380288" y="777522"/>
                  <a:pt x="7424738" y="828322"/>
                  <a:pt x="7443788" y="968022"/>
                </a:cubicBezTo>
                <a:cubicBezTo>
                  <a:pt x="7443788" y="980722"/>
                  <a:pt x="7462838" y="993422"/>
                  <a:pt x="7462838" y="1006122"/>
                </a:cubicBezTo>
                <a:cubicBezTo>
                  <a:pt x="7462838" y="1082322"/>
                  <a:pt x="7412038" y="1088672"/>
                  <a:pt x="7412038" y="1196622"/>
                </a:cubicBezTo>
                <a:cubicBezTo>
                  <a:pt x="7412038" y="1215672"/>
                  <a:pt x="7399338" y="1253772"/>
                  <a:pt x="7418388" y="1272822"/>
                </a:cubicBezTo>
                <a:cubicBezTo>
                  <a:pt x="7519988" y="1380772"/>
                  <a:pt x="7697788" y="1285522"/>
                  <a:pt x="7761288" y="1463322"/>
                </a:cubicBezTo>
                <a:cubicBezTo>
                  <a:pt x="7799388" y="1552222"/>
                  <a:pt x="7786688" y="1672872"/>
                  <a:pt x="7793038" y="1780822"/>
                </a:cubicBezTo>
                <a:lnTo>
                  <a:pt x="7812088" y="2561872"/>
                </a:lnTo>
                <a:cubicBezTo>
                  <a:pt x="7805738" y="2625372"/>
                  <a:pt x="7780338" y="2714272"/>
                  <a:pt x="7716838" y="2739672"/>
                </a:cubicBezTo>
                <a:cubicBezTo>
                  <a:pt x="7691438" y="2752372"/>
                  <a:pt x="7659688" y="2746022"/>
                  <a:pt x="7634288" y="2739672"/>
                </a:cubicBezTo>
                <a:cubicBezTo>
                  <a:pt x="7551738" y="2892072"/>
                  <a:pt x="7526338" y="3082572"/>
                  <a:pt x="7526338" y="3241322"/>
                </a:cubicBezTo>
                <a:lnTo>
                  <a:pt x="7551738" y="3800122"/>
                </a:lnTo>
                <a:cubicBezTo>
                  <a:pt x="7539038" y="3825522"/>
                  <a:pt x="7507288" y="3850922"/>
                  <a:pt x="7507288" y="3863622"/>
                </a:cubicBezTo>
                <a:cubicBezTo>
                  <a:pt x="7507288" y="3882672"/>
                  <a:pt x="7558088" y="4022372"/>
                  <a:pt x="7583488" y="4098572"/>
                </a:cubicBezTo>
                <a:cubicBezTo>
                  <a:pt x="7558088" y="4104922"/>
                  <a:pt x="7513638" y="4111272"/>
                  <a:pt x="7494588" y="4111272"/>
                </a:cubicBezTo>
                <a:cubicBezTo>
                  <a:pt x="7469188" y="4111272"/>
                  <a:pt x="7424738" y="4117622"/>
                  <a:pt x="7405688" y="4085872"/>
                </a:cubicBezTo>
                <a:cubicBezTo>
                  <a:pt x="7386638" y="4060472"/>
                  <a:pt x="7386638" y="4022372"/>
                  <a:pt x="7373938" y="3996972"/>
                </a:cubicBezTo>
                <a:cubicBezTo>
                  <a:pt x="7367588" y="3977922"/>
                  <a:pt x="7342188" y="3971572"/>
                  <a:pt x="7335838" y="3965222"/>
                </a:cubicBezTo>
                <a:cubicBezTo>
                  <a:pt x="7323138" y="3946172"/>
                  <a:pt x="7323138" y="3914422"/>
                  <a:pt x="7310438" y="3901722"/>
                </a:cubicBezTo>
                <a:cubicBezTo>
                  <a:pt x="7304088" y="3882672"/>
                  <a:pt x="7278688" y="3863622"/>
                  <a:pt x="7278688" y="3850922"/>
                </a:cubicBezTo>
                <a:cubicBezTo>
                  <a:pt x="7278688" y="3831872"/>
                  <a:pt x="7316788" y="3806472"/>
                  <a:pt x="7323138" y="3781072"/>
                </a:cubicBezTo>
                <a:cubicBezTo>
                  <a:pt x="7329488" y="3774722"/>
                  <a:pt x="7329488" y="3774722"/>
                  <a:pt x="7329488" y="3762022"/>
                </a:cubicBezTo>
                <a:cubicBezTo>
                  <a:pt x="7329488" y="3742972"/>
                  <a:pt x="7310438" y="3679472"/>
                  <a:pt x="7304088" y="3635022"/>
                </a:cubicBezTo>
                <a:lnTo>
                  <a:pt x="7316788" y="3336572"/>
                </a:lnTo>
                <a:cubicBezTo>
                  <a:pt x="7285038" y="3190522"/>
                  <a:pt x="7297738" y="3203222"/>
                  <a:pt x="7297738" y="3114322"/>
                </a:cubicBezTo>
                <a:cubicBezTo>
                  <a:pt x="7297738" y="3082572"/>
                  <a:pt x="7278688" y="3012722"/>
                  <a:pt x="7227888" y="3006372"/>
                </a:cubicBezTo>
                <a:cubicBezTo>
                  <a:pt x="7202488" y="3044472"/>
                  <a:pt x="7202488" y="3127022"/>
                  <a:pt x="7202488" y="3184172"/>
                </a:cubicBezTo>
                <a:lnTo>
                  <a:pt x="7215188" y="3546122"/>
                </a:lnTo>
                <a:cubicBezTo>
                  <a:pt x="7215188" y="3558822"/>
                  <a:pt x="7208838" y="3577872"/>
                  <a:pt x="7208838" y="3596922"/>
                </a:cubicBezTo>
                <a:cubicBezTo>
                  <a:pt x="7208838" y="3609622"/>
                  <a:pt x="7208838" y="3641372"/>
                  <a:pt x="7215188" y="3666772"/>
                </a:cubicBezTo>
                <a:cubicBezTo>
                  <a:pt x="7221538" y="3685822"/>
                  <a:pt x="7246938" y="3717572"/>
                  <a:pt x="7246938" y="3736622"/>
                </a:cubicBezTo>
                <a:cubicBezTo>
                  <a:pt x="7246938" y="3749322"/>
                  <a:pt x="7215188" y="3806472"/>
                  <a:pt x="7208838" y="3850922"/>
                </a:cubicBezTo>
                <a:cubicBezTo>
                  <a:pt x="7202488" y="3869972"/>
                  <a:pt x="7215188" y="3908072"/>
                  <a:pt x="7215188" y="3920772"/>
                </a:cubicBezTo>
                <a:cubicBezTo>
                  <a:pt x="7215188" y="3958872"/>
                  <a:pt x="7107238" y="3977922"/>
                  <a:pt x="7100888" y="3984272"/>
                </a:cubicBezTo>
                <a:cubicBezTo>
                  <a:pt x="6992938" y="4066822"/>
                  <a:pt x="6992938" y="4085872"/>
                  <a:pt x="6904038" y="4085872"/>
                </a:cubicBezTo>
                <a:cubicBezTo>
                  <a:pt x="6884988" y="4085872"/>
                  <a:pt x="6815138" y="4079522"/>
                  <a:pt x="6815138" y="4054122"/>
                </a:cubicBezTo>
                <a:cubicBezTo>
                  <a:pt x="6815138" y="4035072"/>
                  <a:pt x="6923088" y="3946172"/>
                  <a:pt x="6973888" y="3882672"/>
                </a:cubicBezTo>
                <a:cubicBezTo>
                  <a:pt x="6961188" y="3781072"/>
                  <a:pt x="6973888" y="3774722"/>
                  <a:pt x="6967538" y="3768372"/>
                </a:cubicBezTo>
                <a:cubicBezTo>
                  <a:pt x="6967538" y="3762022"/>
                  <a:pt x="6961188" y="3749322"/>
                  <a:pt x="6961188" y="3736622"/>
                </a:cubicBezTo>
                <a:cubicBezTo>
                  <a:pt x="6954838" y="3723922"/>
                  <a:pt x="6967538" y="3704872"/>
                  <a:pt x="6967538" y="3692172"/>
                </a:cubicBezTo>
                <a:lnTo>
                  <a:pt x="6999288" y="3349272"/>
                </a:lnTo>
                <a:cubicBezTo>
                  <a:pt x="6973888" y="3190522"/>
                  <a:pt x="6980238" y="3057172"/>
                  <a:pt x="6910388" y="2898422"/>
                </a:cubicBezTo>
                <a:cubicBezTo>
                  <a:pt x="6884988" y="2847622"/>
                  <a:pt x="6916738" y="2650772"/>
                  <a:pt x="6846888" y="2650772"/>
                </a:cubicBezTo>
                <a:cubicBezTo>
                  <a:pt x="6821488" y="2650772"/>
                  <a:pt x="6821488" y="2682522"/>
                  <a:pt x="6821488" y="2688872"/>
                </a:cubicBezTo>
                <a:cubicBezTo>
                  <a:pt x="6821488" y="2707922"/>
                  <a:pt x="6834188" y="2746022"/>
                  <a:pt x="6840538" y="2784122"/>
                </a:cubicBezTo>
                <a:cubicBezTo>
                  <a:pt x="6808788" y="2771422"/>
                  <a:pt x="6757988" y="2739672"/>
                  <a:pt x="6745288" y="2739672"/>
                </a:cubicBezTo>
                <a:cubicBezTo>
                  <a:pt x="6713538" y="2739672"/>
                  <a:pt x="6669088" y="2765072"/>
                  <a:pt x="6662738" y="2803172"/>
                </a:cubicBezTo>
                <a:cubicBezTo>
                  <a:pt x="6650038" y="2853972"/>
                  <a:pt x="6630988" y="2911122"/>
                  <a:pt x="6624638" y="2961922"/>
                </a:cubicBezTo>
                <a:cubicBezTo>
                  <a:pt x="6592888" y="3190522"/>
                  <a:pt x="6535738" y="3654072"/>
                  <a:pt x="6535738" y="3673122"/>
                </a:cubicBezTo>
                <a:cubicBezTo>
                  <a:pt x="6535738" y="3685822"/>
                  <a:pt x="6542088" y="3717572"/>
                  <a:pt x="6542088" y="3736622"/>
                </a:cubicBezTo>
                <a:cubicBezTo>
                  <a:pt x="6548438" y="3762022"/>
                  <a:pt x="6542088" y="3793772"/>
                  <a:pt x="6554788" y="3825522"/>
                </a:cubicBezTo>
                <a:cubicBezTo>
                  <a:pt x="6567488" y="3863622"/>
                  <a:pt x="6624638" y="3927122"/>
                  <a:pt x="6624638" y="3946172"/>
                </a:cubicBezTo>
                <a:cubicBezTo>
                  <a:pt x="6624638" y="3965222"/>
                  <a:pt x="6573838" y="3971572"/>
                  <a:pt x="6573838" y="3971572"/>
                </a:cubicBezTo>
                <a:cubicBezTo>
                  <a:pt x="6542088" y="3971572"/>
                  <a:pt x="6453188" y="3927122"/>
                  <a:pt x="6440488" y="3908072"/>
                </a:cubicBezTo>
                <a:cubicBezTo>
                  <a:pt x="6434138" y="3901722"/>
                  <a:pt x="6434138" y="3882672"/>
                  <a:pt x="6427788" y="3876322"/>
                </a:cubicBezTo>
                <a:cubicBezTo>
                  <a:pt x="6415088" y="3850922"/>
                  <a:pt x="6396038" y="3844572"/>
                  <a:pt x="6376988" y="3831872"/>
                </a:cubicBezTo>
                <a:cubicBezTo>
                  <a:pt x="6376988" y="3800122"/>
                  <a:pt x="6357938" y="3736622"/>
                  <a:pt x="6357938" y="3723922"/>
                </a:cubicBezTo>
                <a:cubicBezTo>
                  <a:pt x="6357938" y="3704872"/>
                  <a:pt x="6389688" y="3647722"/>
                  <a:pt x="6396038" y="3609622"/>
                </a:cubicBezTo>
                <a:cubicBezTo>
                  <a:pt x="6402388" y="3596922"/>
                  <a:pt x="6402388" y="3577872"/>
                  <a:pt x="6408738" y="3565172"/>
                </a:cubicBezTo>
                <a:lnTo>
                  <a:pt x="6415088" y="3266722"/>
                </a:lnTo>
                <a:cubicBezTo>
                  <a:pt x="6415088" y="3222272"/>
                  <a:pt x="6415088" y="3177822"/>
                  <a:pt x="6389688" y="3133372"/>
                </a:cubicBezTo>
                <a:cubicBezTo>
                  <a:pt x="6383338" y="3139722"/>
                  <a:pt x="6376988" y="3152422"/>
                  <a:pt x="6370638" y="3158772"/>
                </a:cubicBezTo>
                <a:cubicBezTo>
                  <a:pt x="6338888" y="3336572"/>
                  <a:pt x="6288088" y="3514372"/>
                  <a:pt x="6288088" y="3692172"/>
                </a:cubicBezTo>
                <a:cubicBezTo>
                  <a:pt x="6288088" y="3704872"/>
                  <a:pt x="6313488" y="3920772"/>
                  <a:pt x="6313488" y="3933472"/>
                </a:cubicBezTo>
                <a:cubicBezTo>
                  <a:pt x="6313488" y="3952522"/>
                  <a:pt x="6300788" y="4003322"/>
                  <a:pt x="6300788" y="4016022"/>
                </a:cubicBezTo>
                <a:cubicBezTo>
                  <a:pt x="6300788" y="4111272"/>
                  <a:pt x="6402388" y="4130322"/>
                  <a:pt x="6402388" y="4168422"/>
                </a:cubicBezTo>
                <a:cubicBezTo>
                  <a:pt x="6402388" y="4193822"/>
                  <a:pt x="6351588" y="4219222"/>
                  <a:pt x="6338888" y="4219222"/>
                </a:cubicBezTo>
                <a:cubicBezTo>
                  <a:pt x="6319838" y="4219222"/>
                  <a:pt x="6262688" y="4193822"/>
                  <a:pt x="6237288" y="4174772"/>
                </a:cubicBezTo>
                <a:cubicBezTo>
                  <a:pt x="6205538" y="4162072"/>
                  <a:pt x="6199188" y="4123972"/>
                  <a:pt x="6173788" y="4111272"/>
                </a:cubicBezTo>
                <a:cubicBezTo>
                  <a:pt x="6142038" y="4092222"/>
                  <a:pt x="6103938" y="4092222"/>
                  <a:pt x="6065838" y="4079522"/>
                </a:cubicBezTo>
                <a:cubicBezTo>
                  <a:pt x="6065838" y="4041422"/>
                  <a:pt x="6059488" y="3990622"/>
                  <a:pt x="6053138" y="3939822"/>
                </a:cubicBezTo>
                <a:cubicBezTo>
                  <a:pt x="6008688" y="3965222"/>
                  <a:pt x="5945188" y="3933472"/>
                  <a:pt x="5907088" y="3965222"/>
                </a:cubicBezTo>
                <a:cubicBezTo>
                  <a:pt x="5881688" y="3984272"/>
                  <a:pt x="5875338" y="4022372"/>
                  <a:pt x="5862638" y="4047772"/>
                </a:cubicBezTo>
                <a:cubicBezTo>
                  <a:pt x="5856288" y="4060472"/>
                  <a:pt x="5830888" y="4066822"/>
                  <a:pt x="5824538" y="4085872"/>
                </a:cubicBezTo>
                <a:cubicBezTo>
                  <a:pt x="5805488" y="4111272"/>
                  <a:pt x="5805488" y="4155722"/>
                  <a:pt x="5786438" y="4187472"/>
                </a:cubicBezTo>
                <a:cubicBezTo>
                  <a:pt x="5767388" y="4225572"/>
                  <a:pt x="5748338" y="4219222"/>
                  <a:pt x="5729288" y="4219222"/>
                </a:cubicBezTo>
                <a:cubicBezTo>
                  <a:pt x="5684838" y="4219222"/>
                  <a:pt x="5646738" y="4193822"/>
                  <a:pt x="5646738" y="4155722"/>
                </a:cubicBezTo>
                <a:cubicBezTo>
                  <a:pt x="5646738" y="4136672"/>
                  <a:pt x="5684838" y="4073172"/>
                  <a:pt x="5697538" y="4035072"/>
                </a:cubicBezTo>
                <a:lnTo>
                  <a:pt x="5697538" y="4009672"/>
                </a:lnTo>
                <a:cubicBezTo>
                  <a:pt x="5697538" y="4003322"/>
                  <a:pt x="5703888" y="3996972"/>
                  <a:pt x="5703888" y="3977922"/>
                </a:cubicBezTo>
                <a:cubicBezTo>
                  <a:pt x="5703888" y="3965222"/>
                  <a:pt x="5684838" y="3819172"/>
                  <a:pt x="5672138" y="3749322"/>
                </a:cubicBezTo>
                <a:cubicBezTo>
                  <a:pt x="5653088" y="3622322"/>
                  <a:pt x="5646738" y="3501672"/>
                  <a:pt x="5621338" y="3387372"/>
                </a:cubicBezTo>
                <a:cubicBezTo>
                  <a:pt x="5595938" y="3228622"/>
                  <a:pt x="5564188" y="3076222"/>
                  <a:pt x="5532438" y="2930172"/>
                </a:cubicBezTo>
                <a:cubicBezTo>
                  <a:pt x="5526088" y="2898422"/>
                  <a:pt x="5507038" y="2873022"/>
                  <a:pt x="5487988" y="2841272"/>
                </a:cubicBezTo>
                <a:lnTo>
                  <a:pt x="5462588" y="2841272"/>
                </a:lnTo>
                <a:lnTo>
                  <a:pt x="5443538" y="2993672"/>
                </a:lnTo>
                <a:lnTo>
                  <a:pt x="5430838" y="3539772"/>
                </a:lnTo>
                <a:cubicBezTo>
                  <a:pt x="5424488" y="3603272"/>
                  <a:pt x="5392738" y="3723922"/>
                  <a:pt x="5392738" y="3736622"/>
                </a:cubicBezTo>
                <a:cubicBezTo>
                  <a:pt x="5392738" y="3755672"/>
                  <a:pt x="5411788" y="3787422"/>
                  <a:pt x="5424488" y="3819172"/>
                </a:cubicBezTo>
                <a:cubicBezTo>
                  <a:pt x="5430838" y="3831872"/>
                  <a:pt x="5424488" y="3863622"/>
                  <a:pt x="5424488" y="3882672"/>
                </a:cubicBezTo>
                <a:cubicBezTo>
                  <a:pt x="5424488" y="3920772"/>
                  <a:pt x="5570538" y="4003322"/>
                  <a:pt x="5570538" y="4054122"/>
                </a:cubicBezTo>
                <a:cubicBezTo>
                  <a:pt x="5570538" y="4092222"/>
                  <a:pt x="5481638" y="4098572"/>
                  <a:pt x="5475288" y="4098572"/>
                </a:cubicBezTo>
                <a:cubicBezTo>
                  <a:pt x="5418138" y="4098572"/>
                  <a:pt x="5380038" y="4073172"/>
                  <a:pt x="5310188" y="4003322"/>
                </a:cubicBezTo>
                <a:cubicBezTo>
                  <a:pt x="5303838" y="4003322"/>
                  <a:pt x="5291138" y="4009672"/>
                  <a:pt x="5278438" y="4003322"/>
                </a:cubicBezTo>
                <a:cubicBezTo>
                  <a:pt x="5265738" y="4003322"/>
                  <a:pt x="5240338" y="3990622"/>
                  <a:pt x="5233988" y="3977922"/>
                </a:cubicBezTo>
                <a:cubicBezTo>
                  <a:pt x="5214938" y="3939822"/>
                  <a:pt x="5202238" y="3882672"/>
                  <a:pt x="5202238" y="3863622"/>
                </a:cubicBezTo>
                <a:cubicBezTo>
                  <a:pt x="5202238" y="3850922"/>
                  <a:pt x="5221288" y="3793772"/>
                  <a:pt x="5227638" y="3762022"/>
                </a:cubicBezTo>
                <a:lnTo>
                  <a:pt x="5227638" y="3635022"/>
                </a:lnTo>
                <a:cubicBezTo>
                  <a:pt x="5221288" y="3635022"/>
                  <a:pt x="5214938" y="3628672"/>
                  <a:pt x="5214938" y="3615972"/>
                </a:cubicBezTo>
                <a:lnTo>
                  <a:pt x="5214938" y="3228622"/>
                </a:lnTo>
                <a:lnTo>
                  <a:pt x="5183188" y="2803172"/>
                </a:lnTo>
                <a:cubicBezTo>
                  <a:pt x="5176838" y="2803172"/>
                  <a:pt x="5176838" y="2796822"/>
                  <a:pt x="5170488" y="2790472"/>
                </a:cubicBezTo>
                <a:cubicBezTo>
                  <a:pt x="5126038" y="2898422"/>
                  <a:pt x="5062538" y="3406422"/>
                  <a:pt x="5062538" y="3584222"/>
                </a:cubicBezTo>
                <a:cubicBezTo>
                  <a:pt x="5062538" y="3660422"/>
                  <a:pt x="5068888" y="3673122"/>
                  <a:pt x="5106988" y="3762022"/>
                </a:cubicBezTo>
                <a:cubicBezTo>
                  <a:pt x="5126038" y="3800122"/>
                  <a:pt x="5126038" y="3882672"/>
                  <a:pt x="5126038" y="3895372"/>
                </a:cubicBezTo>
                <a:cubicBezTo>
                  <a:pt x="5126038" y="3914422"/>
                  <a:pt x="5106988" y="4016022"/>
                  <a:pt x="5106988" y="4035072"/>
                </a:cubicBezTo>
                <a:cubicBezTo>
                  <a:pt x="5106988" y="4047772"/>
                  <a:pt x="5132388" y="4130322"/>
                  <a:pt x="5132388" y="4149372"/>
                </a:cubicBezTo>
                <a:cubicBezTo>
                  <a:pt x="5132388" y="4206522"/>
                  <a:pt x="5062538" y="4212872"/>
                  <a:pt x="5037138" y="4212872"/>
                </a:cubicBezTo>
                <a:cubicBezTo>
                  <a:pt x="4960938" y="4212872"/>
                  <a:pt x="4941888" y="4181122"/>
                  <a:pt x="4941888" y="4123972"/>
                </a:cubicBezTo>
                <a:cubicBezTo>
                  <a:pt x="4941888" y="4111272"/>
                  <a:pt x="4954588" y="4022372"/>
                  <a:pt x="4954588" y="4009672"/>
                </a:cubicBezTo>
                <a:cubicBezTo>
                  <a:pt x="4954588" y="3990622"/>
                  <a:pt x="4916488" y="3965222"/>
                  <a:pt x="4916488" y="3952522"/>
                </a:cubicBezTo>
                <a:cubicBezTo>
                  <a:pt x="4897438" y="3869972"/>
                  <a:pt x="4891088" y="3787422"/>
                  <a:pt x="4884738" y="3704872"/>
                </a:cubicBezTo>
                <a:lnTo>
                  <a:pt x="4865688" y="3031772"/>
                </a:lnTo>
                <a:cubicBezTo>
                  <a:pt x="4852988" y="2942872"/>
                  <a:pt x="4840288" y="2847622"/>
                  <a:pt x="4814888" y="2765072"/>
                </a:cubicBezTo>
                <a:cubicBezTo>
                  <a:pt x="4808538" y="2739672"/>
                  <a:pt x="4776788" y="2733322"/>
                  <a:pt x="4764088" y="2720622"/>
                </a:cubicBezTo>
                <a:cubicBezTo>
                  <a:pt x="4700588" y="2676172"/>
                  <a:pt x="4681538" y="2606322"/>
                  <a:pt x="4668838" y="2542822"/>
                </a:cubicBezTo>
                <a:cubicBezTo>
                  <a:pt x="4643438" y="2447572"/>
                  <a:pt x="4656138" y="2345972"/>
                  <a:pt x="4649788" y="2250722"/>
                </a:cubicBezTo>
                <a:lnTo>
                  <a:pt x="4643438" y="1393472"/>
                </a:lnTo>
                <a:cubicBezTo>
                  <a:pt x="4649788" y="1361722"/>
                  <a:pt x="4656138" y="1323622"/>
                  <a:pt x="4656138" y="1291872"/>
                </a:cubicBezTo>
                <a:cubicBezTo>
                  <a:pt x="4656138" y="1285522"/>
                  <a:pt x="4662488" y="1272822"/>
                  <a:pt x="4668838" y="1260122"/>
                </a:cubicBezTo>
                <a:cubicBezTo>
                  <a:pt x="4700588" y="1247422"/>
                  <a:pt x="5005388" y="1190272"/>
                  <a:pt x="5005388" y="1044222"/>
                </a:cubicBezTo>
                <a:cubicBezTo>
                  <a:pt x="5005388" y="987072"/>
                  <a:pt x="4916488" y="898172"/>
                  <a:pt x="4916488" y="847372"/>
                </a:cubicBezTo>
                <a:cubicBezTo>
                  <a:pt x="4916488" y="834672"/>
                  <a:pt x="4922838" y="828322"/>
                  <a:pt x="4929188" y="815622"/>
                </a:cubicBezTo>
                <a:cubicBezTo>
                  <a:pt x="4935538" y="796572"/>
                  <a:pt x="4929188" y="771172"/>
                  <a:pt x="4929188" y="752122"/>
                </a:cubicBezTo>
                <a:cubicBezTo>
                  <a:pt x="4922838" y="656872"/>
                  <a:pt x="5024438" y="606072"/>
                  <a:pt x="5106988" y="606072"/>
                </a:cubicBezTo>
                <a:cubicBezTo>
                  <a:pt x="5221288" y="606072"/>
                  <a:pt x="5272088" y="694972"/>
                  <a:pt x="5272088" y="796572"/>
                </a:cubicBezTo>
                <a:close/>
                <a:moveTo>
                  <a:pt x="725488" y="593372"/>
                </a:moveTo>
                <a:cubicBezTo>
                  <a:pt x="744538" y="593372"/>
                  <a:pt x="744538" y="580672"/>
                  <a:pt x="782638" y="548922"/>
                </a:cubicBezTo>
                <a:cubicBezTo>
                  <a:pt x="884238" y="701322"/>
                  <a:pt x="922338" y="891822"/>
                  <a:pt x="922338" y="1050572"/>
                </a:cubicBezTo>
                <a:cubicBezTo>
                  <a:pt x="922338" y="1234722"/>
                  <a:pt x="757238" y="1463322"/>
                  <a:pt x="630238" y="1514122"/>
                </a:cubicBezTo>
                <a:cubicBezTo>
                  <a:pt x="681038" y="1558572"/>
                  <a:pt x="750888" y="1514122"/>
                  <a:pt x="750888" y="1603022"/>
                </a:cubicBezTo>
                <a:cubicBezTo>
                  <a:pt x="750888" y="1615722"/>
                  <a:pt x="744538" y="1622072"/>
                  <a:pt x="744538" y="1634772"/>
                </a:cubicBezTo>
                <a:cubicBezTo>
                  <a:pt x="700088" y="1685572"/>
                  <a:pt x="706438" y="1768122"/>
                  <a:pt x="630238" y="1780822"/>
                </a:cubicBezTo>
                <a:cubicBezTo>
                  <a:pt x="623888" y="1774472"/>
                  <a:pt x="623888" y="1761772"/>
                  <a:pt x="623888" y="1749072"/>
                </a:cubicBezTo>
                <a:lnTo>
                  <a:pt x="592138" y="1749072"/>
                </a:lnTo>
                <a:cubicBezTo>
                  <a:pt x="592138" y="1736372"/>
                  <a:pt x="592138" y="1717322"/>
                  <a:pt x="585788" y="1704622"/>
                </a:cubicBezTo>
                <a:cubicBezTo>
                  <a:pt x="573088" y="1717322"/>
                  <a:pt x="573088" y="1723672"/>
                  <a:pt x="573088" y="1736372"/>
                </a:cubicBezTo>
                <a:cubicBezTo>
                  <a:pt x="573088" y="1755422"/>
                  <a:pt x="579438" y="1799872"/>
                  <a:pt x="585788" y="1831622"/>
                </a:cubicBezTo>
                <a:cubicBezTo>
                  <a:pt x="598488" y="1837972"/>
                  <a:pt x="611188" y="1844322"/>
                  <a:pt x="623888" y="1844322"/>
                </a:cubicBezTo>
                <a:cubicBezTo>
                  <a:pt x="776288" y="1863372"/>
                  <a:pt x="947738" y="1895122"/>
                  <a:pt x="1106488" y="1914172"/>
                </a:cubicBezTo>
                <a:cubicBezTo>
                  <a:pt x="1106488" y="1914172"/>
                  <a:pt x="1112838" y="1914172"/>
                  <a:pt x="1119188" y="1907822"/>
                </a:cubicBezTo>
                <a:cubicBezTo>
                  <a:pt x="1100138" y="1888772"/>
                  <a:pt x="1074738" y="1863372"/>
                  <a:pt x="1068388" y="1837972"/>
                </a:cubicBezTo>
                <a:cubicBezTo>
                  <a:pt x="1049338" y="1755422"/>
                  <a:pt x="1049338" y="1666522"/>
                  <a:pt x="1042988" y="1577622"/>
                </a:cubicBezTo>
                <a:lnTo>
                  <a:pt x="1049338" y="1291872"/>
                </a:lnTo>
                <a:cubicBezTo>
                  <a:pt x="1042988" y="1215672"/>
                  <a:pt x="1042988" y="1126772"/>
                  <a:pt x="1030288" y="1056922"/>
                </a:cubicBezTo>
                <a:cubicBezTo>
                  <a:pt x="1023938" y="987072"/>
                  <a:pt x="1004888" y="853722"/>
                  <a:pt x="1004888" y="834672"/>
                </a:cubicBezTo>
                <a:cubicBezTo>
                  <a:pt x="1004888" y="821972"/>
                  <a:pt x="1017588" y="783872"/>
                  <a:pt x="1017588" y="764822"/>
                </a:cubicBezTo>
                <a:cubicBezTo>
                  <a:pt x="1017588" y="752122"/>
                  <a:pt x="992188" y="714022"/>
                  <a:pt x="992188" y="694972"/>
                </a:cubicBezTo>
                <a:cubicBezTo>
                  <a:pt x="992188" y="669572"/>
                  <a:pt x="1036638" y="644172"/>
                  <a:pt x="1055688" y="644172"/>
                </a:cubicBezTo>
                <a:cubicBezTo>
                  <a:pt x="1068388" y="644172"/>
                  <a:pt x="1081088" y="656872"/>
                  <a:pt x="1081088" y="669572"/>
                </a:cubicBezTo>
                <a:cubicBezTo>
                  <a:pt x="1087438" y="701322"/>
                  <a:pt x="1068388" y="739422"/>
                  <a:pt x="1081088" y="771172"/>
                </a:cubicBezTo>
                <a:cubicBezTo>
                  <a:pt x="1106488" y="866422"/>
                  <a:pt x="1150938" y="961672"/>
                  <a:pt x="1169988" y="1069622"/>
                </a:cubicBezTo>
                <a:cubicBezTo>
                  <a:pt x="1208088" y="1266472"/>
                  <a:pt x="1227138" y="1501422"/>
                  <a:pt x="1227138" y="1698272"/>
                </a:cubicBezTo>
                <a:cubicBezTo>
                  <a:pt x="1227138" y="1717322"/>
                  <a:pt x="1227138" y="1818922"/>
                  <a:pt x="1220788" y="1895122"/>
                </a:cubicBezTo>
                <a:cubicBezTo>
                  <a:pt x="1316038" y="1844322"/>
                  <a:pt x="1303338" y="1717322"/>
                  <a:pt x="1322388" y="1634772"/>
                </a:cubicBezTo>
                <a:lnTo>
                  <a:pt x="1322388" y="1171222"/>
                </a:lnTo>
                <a:cubicBezTo>
                  <a:pt x="1296988" y="1044222"/>
                  <a:pt x="1214438" y="898172"/>
                  <a:pt x="1150938" y="764822"/>
                </a:cubicBezTo>
                <a:cubicBezTo>
                  <a:pt x="1144588" y="752122"/>
                  <a:pt x="1150938" y="733072"/>
                  <a:pt x="1150938" y="720372"/>
                </a:cubicBezTo>
                <a:cubicBezTo>
                  <a:pt x="1150938" y="682272"/>
                  <a:pt x="1169988" y="656872"/>
                  <a:pt x="1144588" y="625122"/>
                </a:cubicBezTo>
                <a:cubicBezTo>
                  <a:pt x="1220788" y="644172"/>
                  <a:pt x="1290638" y="644172"/>
                  <a:pt x="1366838" y="682272"/>
                </a:cubicBezTo>
                <a:cubicBezTo>
                  <a:pt x="1417638" y="707672"/>
                  <a:pt x="1398588" y="796572"/>
                  <a:pt x="1443038" y="847372"/>
                </a:cubicBezTo>
                <a:cubicBezTo>
                  <a:pt x="1481138" y="885472"/>
                  <a:pt x="1493838" y="910872"/>
                  <a:pt x="1525588" y="961672"/>
                </a:cubicBezTo>
                <a:cubicBezTo>
                  <a:pt x="1544638" y="993422"/>
                  <a:pt x="1709738" y="1152172"/>
                  <a:pt x="1709738" y="1202972"/>
                </a:cubicBezTo>
                <a:cubicBezTo>
                  <a:pt x="1709738" y="1222022"/>
                  <a:pt x="1652588" y="1355372"/>
                  <a:pt x="1620838" y="1425222"/>
                </a:cubicBezTo>
                <a:cubicBezTo>
                  <a:pt x="1582738" y="1514122"/>
                  <a:pt x="1538288" y="1603022"/>
                  <a:pt x="1481138" y="1685572"/>
                </a:cubicBezTo>
                <a:cubicBezTo>
                  <a:pt x="1481138" y="1691922"/>
                  <a:pt x="1436688" y="1704622"/>
                  <a:pt x="1423988" y="1704622"/>
                </a:cubicBezTo>
                <a:cubicBezTo>
                  <a:pt x="1411288" y="1787172"/>
                  <a:pt x="1398588" y="1869722"/>
                  <a:pt x="1398588" y="1952272"/>
                </a:cubicBezTo>
                <a:cubicBezTo>
                  <a:pt x="1392238" y="2091972"/>
                  <a:pt x="1392238" y="2111022"/>
                  <a:pt x="1392238" y="2130072"/>
                </a:cubicBezTo>
                <a:cubicBezTo>
                  <a:pt x="1366838" y="2130072"/>
                  <a:pt x="1360488" y="2117372"/>
                  <a:pt x="1347788" y="2104672"/>
                </a:cubicBezTo>
                <a:cubicBezTo>
                  <a:pt x="1341438" y="2174522"/>
                  <a:pt x="1328738" y="2307872"/>
                  <a:pt x="1328738" y="2326922"/>
                </a:cubicBezTo>
                <a:lnTo>
                  <a:pt x="1328738" y="2517422"/>
                </a:lnTo>
                <a:cubicBezTo>
                  <a:pt x="1284288" y="2771422"/>
                  <a:pt x="1284288" y="3012722"/>
                  <a:pt x="1195388" y="3266722"/>
                </a:cubicBezTo>
                <a:cubicBezTo>
                  <a:pt x="1176338" y="3304822"/>
                  <a:pt x="1195388" y="3355622"/>
                  <a:pt x="1189038" y="3400072"/>
                </a:cubicBezTo>
                <a:cubicBezTo>
                  <a:pt x="1189038" y="3412772"/>
                  <a:pt x="1169988" y="3425472"/>
                  <a:pt x="1169988" y="3450872"/>
                </a:cubicBezTo>
                <a:cubicBezTo>
                  <a:pt x="1157288" y="3514372"/>
                  <a:pt x="1150938" y="3654072"/>
                  <a:pt x="1150938" y="3666772"/>
                </a:cubicBezTo>
                <a:cubicBezTo>
                  <a:pt x="1150938" y="3685822"/>
                  <a:pt x="1163638" y="3698522"/>
                  <a:pt x="1163638" y="3711222"/>
                </a:cubicBezTo>
                <a:cubicBezTo>
                  <a:pt x="1169988" y="3723922"/>
                  <a:pt x="1169988" y="3742972"/>
                  <a:pt x="1182688" y="3762022"/>
                </a:cubicBezTo>
                <a:cubicBezTo>
                  <a:pt x="1227138" y="3831872"/>
                  <a:pt x="1296988" y="3869972"/>
                  <a:pt x="1366838" y="3901722"/>
                </a:cubicBezTo>
                <a:cubicBezTo>
                  <a:pt x="1392238" y="3920772"/>
                  <a:pt x="1436688" y="3927122"/>
                  <a:pt x="1474788" y="3933472"/>
                </a:cubicBezTo>
                <a:lnTo>
                  <a:pt x="1493838" y="3971572"/>
                </a:lnTo>
                <a:cubicBezTo>
                  <a:pt x="1481138" y="3984272"/>
                  <a:pt x="1468438" y="3990622"/>
                  <a:pt x="1455738" y="3996972"/>
                </a:cubicBezTo>
                <a:cubicBezTo>
                  <a:pt x="1423988" y="4009672"/>
                  <a:pt x="1379538" y="4022372"/>
                  <a:pt x="1360488" y="4022372"/>
                </a:cubicBezTo>
                <a:cubicBezTo>
                  <a:pt x="1347788" y="4022372"/>
                  <a:pt x="1227138" y="4009672"/>
                  <a:pt x="1169988" y="3990622"/>
                </a:cubicBezTo>
                <a:cubicBezTo>
                  <a:pt x="1125538" y="3977922"/>
                  <a:pt x="1074738" y="3920772"/>
                  <a:pt x="1055688" y="3920772"/>
                </a:cubicBezTo>
                <a:cubicBezTo>
                  <a:pt x="1042988" y="3920772"/>
                  <a:pt x="1036638" y="3939822"/>
                  <a:pt x="1017588" y="3939822"/>
                </a:cubicBezTo>
                <a:cubicBezTo>
                  <a:pt x="1004888" y="3939822"/>
                  <a:pt x="941388" y="3920772"/>
                  <a:pt x="903288" y="3908072"/>
                </a:cubicBezTo>
                <a:cubicBezTo>
                  <a:pt x="896938" y="3908072"/>
                  <a:pt x="896938" y="3901722"/>
                  <a:pt x="896938" y="3882672"/>
                </a:cubicBezTo>
                <a:cubicBezTo>
                  <a:pt x="896938" y="3869972"/>
                  <a:pt x="909638" y="3831872"/>
                  <a:pt x="903288" y="3806472"/>
                </a:cubicBezTo>
                <a:cubicBezTo>
                  <a:pt x="909638" y="3793772"/>
                  <a:pt x="903288" y="3781072"/>
                  <a:pt x="903288" y="3768372"/>
                </a:cubicBezTo>
                <a:lnTo>
                  <a:pt x="903288" y="3717572"/>
                </a:lnTo>
                <a:cubicBezTo>
                  <a:pt x="915988" y="3704872"/>
                  <a:pt x="935038" y="3692172"/>
                  <a:pt x="935038" y="3679472"/>
                </a:cubicBezTo>
                <a:cubicBezTo>
                  <a:pt x="935038" y="3673122"/>
                  <a:pt x="915988" y="3628672"/>
                  <a:pt x="922338" y="3609622"/>
                </a:cubicBezTo>
                <a:lnTo>
                  <a:pt x="922338" y="3463572"/>
                </a:lnTo>
                <a:cubicBezTo>
                  <a:pt x="909638" y="3425472"/>
                  <a:pt x="890588" y="3336572"/>
                  <a:pt x="890588" y="3323872"/>
                </a:cubicBezTo>
                <a:cubicBezTo>
                  <a:pt x="890588" y="3304822"/>
                  <a:pt x="896938" y="3292122"/>
                  <a:pt x="896938" y="3279422"/>
                </a:cubicBezTo>
                <a:cubicBezTo>
                  <a:pt x="903288" y="3228622"/>
                  <a:pt x="909638" y="3127022"/>
                  <a:pt x="909638" y="3114322"/>
                </a:cubicBezTo>
                <a:cubicBezTo>
                  <a:pt x="909638" y="3095272"/>
                  <a:pt x="935038" y="2993672"/>
                  <a:pt x="941388" y="2930172"/>
                </a:cubicBezTo>
                <a:cubicBezTo>
                  <a:pt x="941388" y="2930172"/>
                  <a:pt x="941388" y="2923822"/>
                  <a:pt x="935038" y="2917472"/>
                </a:cubicBezTo>
                <a:cubicBezTo>
                  <a:pt x="915988" y="2968272"/>
                  <a:pt x="896938" y="3025422"/>
                  <a:pt x="890588" y="3076222"/>
                </a:cubicBezTo>
                <a:cubicBezTo>
                  <a:pt x="871538" y="3241322"/>
                  <a:pt x="839788" y="3584222"/>
                  <a:pt x="839788" y="3603272"/>
                </a:cubicBezTo>
                <a:cubicBezTo>
                  <a:pt x="839788" y="3615972"/>
                  <a:pt x="846138" y="3635022"/>
                  <a:pt x="846138" y="3647722"/>
                </a:cubicBezTo>
                <a:cubicBezTo>
                  <a:pt x="852488" y="3685822"/>
                  <a:pt x="846138" y="3749322"/>
                  <a:pt x="846138" y="3762022"/>
                </a:cubicBezTo>
                <a:cubicBezTo>
                  <a:pt x="846138" y="3781072"/>
                  <a:pt x="865188" y="3838222"/>
                  <a:pt x="865188" y="3857272"/>
                </a:cubicBezTo>
                <a:cubicBezTo>
                  <a:pt x="865188" y="3901722"/>
                  <a:pt x="782638" y="3882672"/>
                  <a:pt x="782638" y="3990622"/>
                </a:cubicBezTo>
                <a:cubicBezTo>
                  <a:pt x="782638" y="4111272"/>
                  <a:pt x="877888" y="4193822"/>
                  <a:pt x="941388" y="4320822"/>
                </a:cubicBezTo>
                <a:cubicBezTo>
                  <a:pt x="947738" y="4333522"/>
                  <a:pt x="966788" y="4352572"/>
                  <a:pt x="979488" y="4365272"/>
                </a:cubicBezTo>
                <a:cubicBezTo>
                  <a:pt x="941388" y="4397022"/>
                  <a:pt x="890588" y="4397022"/>
                  <a:pt x="852488" y="4397022"/>
                </a:cubicBezTo>
                <a:cubicBezTo>
                  <a:pt x="757238" y="4397022"/>
                  <a:pt x="681038" y="4377972"/>
                  <a:pt x="598488" y="4250972"/>
                </a:cubicBezTo>
                <a:cubicBezTo>
                  <a:pt x="554038" y="4174772"/>
                  <a:pt x="528638" y="4206522"/>
                  <a:pt x="528638" y="4149372"/>
                </a:cubicBezTo>
                <a:cubicBezTo>
                  <a:pt x="528638" y="4136672"/>
                  <a:pt x="541338" y="4092222"/>
                  <a:pt x="541338" y="4079522"/>
                </a:cubicBezTo>
                <a:cubicBezTo>
                  <a:pt x="541338" y="4060472"/>
                  <a:pt x="522288" y="3996972"/>
                  <a:pt x="522288" y="3984272"/>
                </a:cubicBezTo>
                <a:cubicBezTo>
                  <a:pt x="522288" y="3965222"/>
                  <a:pt x="566738" y="3908072"/>
                  <a:pt x="566738" y="3882672"/>
                </a:cubicBezTo>
                <a:cubicBezTo>
                  <a:pt x="566738" y="3869972"/>
                  <a:pt x="509588" y="3666772"/>
                  <a:pt x="509588" y="3654072"/>
                </a:cubicBezTo>
                <a:lnTo>
                  <a:pt x="509588" y="3527072"/>
                </a:lnTo>
                <a:cubicBezTo>
                  <a:pt x="528638" y="3463572"/>
                  <a:pt x="528638" y="3368322"/>
                  <a:pt x="528638" y="3311172"/>
                </a:cubicBezTo>
                <a:cubicBezTo>
                  <a:pt x="528638" y="3292122"/>
                  <a:pt x="547688" y="3273072"/>
                  <a:pt x="547688" y="3254022"/>
                </a:cubicBezTo>
                <a:cubicBezTo>
                  <a:pt x="547688" y="3241322"/>
                  <a:pt x="534988" y="3228622"/>
                  <a:pt x="534988" y="3209572"/>
                </a:cubicBezTo>
                <a:cubicBezTo>
                  <a:pt x="534988" y="3196872"/>
                  <a:pt x="547688" y="3127022"/>
                  <a:pt x="547688" y="3088922"/>
                </a:cubicBezTo>
                <a:cubicBezTo>
                  <a:pt x="560388" y="2974622"/>
                  <a:pt x="598488" y="2765072"/>
                  <a:pt x="598488" y="2746022"/>
                </a:cubicBezTo>
                <a:cubicBezTo>
                  <a:pt x="598488" y="2733322"/>
                  <a:pt x="566738" y="2504722"/>
                  <a:pt x="566738" y="2492022"/>
                </a:cubicBezTo>
                <a:cubicBezTo>
                  <a:pt x="566738" y="2472972"/>
                  <a:pt x="579438" y="2396772"/>
                  <a:pt x="579438" y="2384072"/>
                </a:cubicBezTo>
                <a:cubicBezTo>
                  <a:pt x="579438" y="2365022"/>
                  <a:pt x="566738" y="2365022"/>
                  <a:pt x="566738" y="2352322"/>
                </a:cubicBezTo>
                <a:cubicBezTo>
                  <a:pt x="554038" y="2288822"/>
                  <a:pt x="547688" y="2257072"/>
                  <a:pt x="547688" y="2206272"/>
                </a:cubicBezTo>
                <a:cubicBezTo>
                  <a:pt x="547688" y="2187222"/>
                  <a:pt x="528638" y="2161822"/>
                  <a:pt x="522288" y="2155472"/>
                </a:cubicBezTo>
                <a:lnTo>
                  <a:pt x="319088" y="2155472"/>
                </a:lnTo>
                <a:cubicBezTo>
                  <a:pt x="280988" y="2136422"/>
                  <a:pt x="223838" y="2149122"/>
                  <a:pt x="223838" y="2104672"/>
                </a:cubicBezTo>
                <a:lnTo>
                  <a:pt x="357188" y="1660172"/>
                </a:lnTo>
                <a:cubicBezTo>
                  <a:pt x="242888" y="1526822"/>
                  <a:pt x="84138" y="1310922"/>
                  <a:pt x="7938" y="1234722"/>
                </a:cubicBezTo>
                <a:cubicBezTo>
                  <a:pt x="-4763" y="1222022"/>
                  <a:pt x="1588" y="1209322"/>
                  <a:pt x="1588" y="1190272"/>
                </a:cubicBezTo>
                <a:cubicBezTo>
                  <a:pt x="1588" y="1044222"/>
                  <a:pt x="192088" y="885472"/>
                  <a:pt x="350838" y="783872"/>
                </a:cubicBezTo>
                <a:cubicBezTo>
                  <a:pt x="363538" y="777522"/>
                  <a:pt x="369888" y="764822"/>
                  <a:pt x="376238" y="752122"/>
                </a:cubicBezTo>
                <a:cubicBezTo>
                  <a:pt x="427038" y="656872"/>
                  <a:pt x="388938" y="548922"/>
                  <a:pt x="503238" y="548922"/>
                </a:cubicBezTo>
                <a:cubicBezTo>
                  <a:pt x="560388" y="548922"/>
                  <a:pt x="706438" y="593372"/>
                  <a:pt x="725488" y="593372"/>
                </a:cubicBezTo>
                <a:close/>
                <a:moveTo>
                  <a:pt x="2605088" y="593372"/>
                </a:moveTo>
                <a:cubicBezTo>
                  <a:pt x="2636838" y="618772"/>
                  <a:pt x="2630488" y="669572"/>
                  <a:pt x="2630488" y="701322"/>
                </a:cubicBezTo>
                <a:cubicBezTo>
                  <a:pt x="2630488" y="790222"/>
                  <a:pt x="2566988" y="879122"/>
                  <a:pt x="2566988" y="923572"/>
                </a:cubicBezTo>
                <a:cubicBezTo>
                  <a:pt x="2566988" y="974372"/>
                  <a:pt x="2636838" y="968022"/>
                  <a:pt x="2655888" y="1025172"/>
                </a:cubicBezTo>
                <a:cubicBezTo>
                  <a:pt x="2674938" y="1063272"/>
                  <a:pt x="2687638" y="1114072"/>
                  <a:pt x="2700338" y="1158522"/>
                </a:cubicBezTo>
                <a:cubicBezTo>
                  <a:pt x="2725738" y="1133122"/>
                  <a:pt x="2725738" y="1095022"/>
                  <a:pt x="2751138" y="1075972"/>
                </a:cubicBezTo>
                <a:cubicBezTo>
                  <a:pt x="2763838" y="1056922"/>
                  <a:pt x="2960688" y="1012472"/>
                  <a:pt x="2960688" y="936272"/>
                </a:cubicBezTo>
                <a:cubicBezTo>
                  <a:pt x="2960688" y="917222"/>
                  <a:pt x="2928938" y="821972"/>
                  <a:pt x="2928938" y="802922"/>
                </a:cubicBezTo>
                <a:cubicBezTo>
                  <a:pt x="2928938" y="739422"/>
                  <a:pt x="2941638" y="618772"/>
                  <a:pt x="3049588" y="618772"/>
                </a:cubicBezTo>
                <a:cubicBezTo>
                  <a:pt x="3081338" y="618772"/>
                  <a:pt x="3132138" y="631472"/>
                  <a:pt x="3157538" y="688622"/>
                </a:cubicBezTo>
                <a:cubicBezTo>
                  <a:pt x="3170238" y="707672"/>
                  <a:pt x="3157538" y="745772"/>
                  <a:pt x="3170238" y="777522"/>
                </a:cubicBezTo>
                <a:cubicBezTo>
                  <a:pt x="3170238" y="790222"/>
                  <a:pt x="3189288" y="802922"/>
                  <a:pt x="3189288" y="815622"/>
                </a:cubicBezTo>
                <a:cubicBezTo>
                  <a:pt x="3189288" y="834672"/>
                  <a:pt x="3144838" y="936272"/>
                  <a:pt x="3144838" y="948972"/>
                </a:cubicBezTo>
                <a:cubicBezTo>
                  <a:pt x="3144838" y="993422"/>
                  <a:pt x="3233738" y="999772"/>
                  <a:pt x="3246438" y="1006122"/>
                </a:cubicBezTo>
                <a:cubicBezTo>
                  <a:pt x="3265488" y="1012472"/>
                  <a:pt x="3284538" y="1018822"/>
                  <a:pt x="3303588" y="1031522"/>
                </a:cubicBezTo>
                <a:cubicBezTo>
                  <a:pt x="3341688" y="1056922"/>
                  <a:pt x="3322638" y="1095022"/>
                  <a:pt x="3354388" y="1126772"/>
                </a:cubicBezTo>
                <a:cubicBezTo>
                  <a:pt x="3386138" y="1114072"/>
                  <a:pt x="3443288" y="1082322"/>
                  <a:pt x="3475038" y="1037872"/>
                </a:cubicBezTo>
                <a:cubicBezTo>
                  <a:pt x="3487738" y="1018822"/>
                  <a:pt x="3506788" y="987072"/>
                  <a:pt x="3506788" y="968022"/>
                </a:cubicBezTo>
                <a:cubicBezTo>
                  <a:pt x="3506788" y="955322"/>
                  <a:pt x="3468688" y="923572"/>
                  <a:pt x="3468688" y="904522"/>
                </a:cubicBezTo>
                <a:cubicBezTo>
                  <a:pt x="3468688" y="891822"/>
                  <a:pt x="3475038" y="879122"/>
                  <a:pt x="3475038" y="866422"/>
                </a:cubicBezTo>
                <a:cubicBezTo>
                  <a:pt x="3481388" y="853722"/>
                  <a:pt x="3475038" y="834672"/>
                  <a:pt x="3475038" y="815622"/>
                </a:cubicBezTo>
                <a:cubicBezTo>
                  <a:pt x="3475038" y="752122"/>
                  <a:pt x="3519488" y="694972"/>
                  <a:pt x="3589338" y="694972"/>
                </a:cubicBezTo>
                <a:cubicBezTo>
                  <a:pt x="3722688" y="694972"/>
                  <a:pt x="3709988" y="841022"/>
                  <a:pt x="3709988" y="898172"/>
                </a:cubicBezTo>
                <a:cubicBezTo>
                  <a:pt x="3709988" y="917222"/>
                  <a:pt x="3671888" y="1006122"/>
                  <a:pt x="3671888" y="1025172"/>
                </a:cubicBezTo>
                <a:cubicBezTo>
                  <a:pt x="3671888" y="1037872"/>
                  <a:pt x="3735388" y="1088672"/>
                  <a:pt x="3735388" y="1101372"/>
                </a:cubicBezTo>
                <a:cubicBezTo>
                  <a:pt x="3735388" y="1120422"/>
                  <a:pt x="3709988" y="1171222"/>
                  <a:pt x="3709988" y="1190272"/>
                </a:cubicBezTo>
                <a:cubicBezTo>
                  <a:pt x="3709988" y="1272822"/>
                  <a:pt x="3786188" y="1412522"/>
                  <a:pt x="3786188" y="1412522"/>
                </a:cubicBezTo>
                <a:cubicBezTo>
                  <a:pt x="3786188" y="1431572"/>
                  <a:pt x="3754438" y="1469672"/>
                  <a:pt x="3754438" y="1488722"/>
                </a:cubicBezTo>
                <a:cubicBezTo>
                  <a:pt x="3754438" y="1501422"/>
                  <a:pt x="3760788" y="1571272"/>
                  <a:pt x="3767138" y="1615722"/>
                </a:cubicBezTo>
                <a:cubicBezTo>
                  <a:pt x="3792538" y="1564922"/>
                  <a:pt x="3824288" y="1482372"/>
                  <a:pt x="3824288" y="1463322"/>
                </a:cubicBezTo>
                <a:cubicBezTo>
                  <a:pt x="3824288" y="1450622"/>
                  <a:pt x="3811588" y="1450622"/>
                  <a:pt x="3811588" y="1437922"/>
                </a:cubicBezTo>
                <a:cubicBezTo>
                  <a:pt x="3811588" y="1418872"/>
                  <a:pt x="3824288" y="1361722"/>
                  <a:pt x="3824288" y="1323622"/>
                </a:cubicBezTo>
                <a:cubicBezTo>
                  <a:pt x="3824288" y="1298222"/>
                  <a:pt x="3830638" y="1272822"/>
                  <a:pt x="3830638" y="1247422"/>
                </a:cubicBezTo>
                <a:lnTo>
                  <a:pt x="3849688" y="1095022"/>
                </a:lnTo>
                <a:cubicBezTo>
                  <a:pt x="3830638" y="1037872"/>
                  <a:pt x="3906838" y="1056922"/>
                  <a:pt x="3900488" y="1018822"/>
                </a:cubicBezTo>
                <a:cubicBezTo>
                  <a:pt x="3875088" y="948972"/>
                  <a:pt x="3976688" y="974372"/>
                  <a:pt x="3976688" y="923572"/>
                </a:cubicBezTo>
                <a:cubicBezTo>
                  <a:pt x="3976688" y="904522"/>
                  <a:pt x="3944938" y="853722"/>
                  <a:pt x="3938588" y="815622"/>
                </a:cubicBezTo>
                <a:cubicBezTo>
                  <a:pt x="3932238" y="790222"/>
                  <a:pt x="3938588" y="752122"/>
                  <a:pt x="3932238" y="733072"/>
                </a:cubicBezTo>
                <a:cubicBezTo>
                  <a:pt x="3932238" y="714022"/>
                  <a:pt x="3906838" y="714022"/>
                  <a:pt x="3900488" y="714022"/>
                </a:cubicBezTo>
                <a:cubicBezTo>
                  <a:pt x="3951288" y="606072"/>
                  <a:pt x="3963988" y="567972"/>
                  <a:pt x="4059238" y="567972"/>
                </a:cubicBezTo>
                <a:cubicBezTo>
                  <a:pt x="4071938" y="567972"/>
                  <a:pt x="4211638" y="574322"/>
                  <a:pt x="4211638" y="644172"/>
                </a:cubicBezTo>
                <a:cubicBezTo>
                  <a:pt x="4211638" y="663222"/>
                  <a:pt x="4205288" y="726722"/>
                  <a:pt x="4198938" y="764822"/>
                </a:cubicBezTo>
                <a:cubicBezTo>
                  <a:pt x="4198938" y="783872"/>
                  <a:pt x="4179888" y="809272"/>
                  <a:pt x="4179888" y="828322"/>
                </a:cubicBezTo>
                <a:cubicBezTo>
                  <a:pt x="4179888" y="841022"/>
                  <a:pt x="4198938" y="891822"/>
                  <a:pt x="4211638" y="923572"/>
                </a:cubicBezTo>
                <a:cubicBezTo>
                  <a:pt x="4243388" y="980722"/>
                  <a:pt x="4332288" y="987072"/>
                  <a:pt x="4383088" y="1018822"/>
                </a:cubicBezTo>
                <a:cubicBezTo>
                  <a:pt x="4402138" y="1031522"/>
                  <a:pt x="4414838" y="1050572"/>
                  <a:pt x="4421188" y="1075972"/>
                </a:cubicBezTo>
                <a:cubicBezTo>
                  <a:pt x="4465638" y="1171222"/>
                  <a:pt x="4459288" y="1183922"/>
                  <a:pt x="4459288" y="1266472"/>
                </a:cubicBezTo>
                <a:cubicBezTo>
                  <a:pt x="4459288" y="1596672"/>
                  <a:pt x="4364038" y="1818922"/>
                  <a:pt x="4364038" y="1857022"/>
                </a:cubicBezTo>
                <a:lnTo>
                  <a:pt x="4364038" y="2047522"/>
                </a:lnTo>
                <a:cubicBezTo>
                  <a:pt x="4357688" y="2117372"/>
                  <a:pt x="4319588" y="2238022"/>
                  <a:pt x="4319588" y="2250722"/>
                </a:cubicBezTo>
                <a:lnTo>
                  <a:pt x="4364038" y="2701572"/>
                </a:lnTo>
                <a:cubicBezTo>
                  <a:pt x="4357688" y="2853972"/>
                  <a:pt x="4338638" y="2993672"/>
                  <a:pt x="4319588" y="3146072"/>
                </a:cubicBezTo>
                <a:cubicBezTo>
                  <a:pt x="4313238" y="3171472"/>
                  <a:pt x="4332288" y="3215922"/>
                  <a:pt x="4319588" y="3247672"/>
                </a:cubicBezTo>
                <a:cubicBezTo>
                  <a:pt x="4306888" y="3279422"/>
                  <a:pt x="4268788" y="3304822"/>
                  <a:pt x="4237038" y="3330222"/>
                </a:cubicBezTo>
                <a:cubicBezTo>
                  <a:pt x="4192588" y="3361972"/>
                  <a:pt x="4173538" y="3355622"/>
                  <a:pt x="4129088" y="3355622"/>
                </a:cubicBezTo>
                <a:cubicBezTo>
                  <a:pt x="4103688" y="3355622"/>
                  <a:pt x="4059238" y="3361972"/>
                  <a:pt x="4059238" y="3317522"/>
                </a:cubicBezTo>
                <a:cubicBezTo>
                  <a:pt x="4059238" y="3304822"/>
                  <a:pt x="4110038" y="3241322"/>
                  <a:pt x="4129088" y="3203222"/>
                </a:cubicBezTo>
                <a:cubicBezTo>
                  <a:pt x="4135438" y="3190522"/>
                  <a:pt x="4122738" y="3171472"/>
                  <a:pt x="4129088" y="3165122"/>
                </a:cubicBezTo>
                <a:cubicBezTo>
                  <a:pt x="4141788" y="3127022"/>
                  <a:pt x="4186238" y="3076222"/>
                  <a:pt x="4186238" y="3063522"/>
                </a:cubicBezTo>
                <a:lnTo>
                  <a:pt x="4186238" y="2790472"/>
                </a:lnTo>
                <a:cubicBezTo>
                  <a:pt x="4154488" y="2669822"/>
                  <a:pt x="4198938" y="2555522"/>
                  <a:pt x="4110038" y="2441222"/>
                </a:cubicBezTo>
                <a:cubicBezTo>
                  <a:pt x="4110038" y="2441222"/>
                  <a:pt x="4103688" y="2434872"/>
                  <a:pt x="4103688" y="2453922"/>
                </a:cubicBezTo>
                <a:cubicBezTo>
                  <a:pt x="4103688" y="2466622"/>
                  <a:pt x="4116388" y="2498372"/>
                  <a:pt x="4116388" y="2523772"/>
                </a:cubicBezTo>
                <a:cubicBezTo>
                  <a:pt x="4122738" y="2561872"/>
                  <a:pt x="4129088" y="2631722"/>
                  <a:pt x="4129088" y="2650772"/>
                </a:cubicBezTo>
                <a:cubicBezTo>
                  <a:pt x="4129088" y="2663472"/>
                  <a:pt x="4129088" y="2682522"/>
                  <a:pt x="4122738" y="2879372"/>
                </a:cubicBezTo>
                <a:cubicBezTo>
                  <a:pt x="4116388" y="2930172"/>
                  <a:pt x="4122738" y="3000022"/>
                  <a:pt x="4090988" y="3063522"/>
                </a:cubicBezTo>
                <a:cubicBezTo>
                  <a:pt x="4078288" y="3088922"/>
                  <a:pt x="4014788" y="3088922"/>
                  <a:pt x="3995738" y="3088922"/>
                </a:cubicBezTo>
                <a:cubicBezTo>
                  <a:pt x="3913188" y="3095272"/>
                  <a:pt x="3824288" y="3101622"/>
                  <a:pt x="3741738" y="3101622"/>
                </a:cubicBezTo>
                <a:cubicBezTo>
                  <a:pt x="3716338" y="3088922"/>
                  <a:pt x="3722688" y="3069872"/>
                  <a:pt x="3729038" y="3057172"/>
                </a:cubicBezTo>
                <a:cubicBezTo>
                  <a:pt x="3678238" y="3050822"/>
                  <a:pt x="3582988" y="3044472"/>
                  <a:pt x="3570288" y="3044472"/>
                </a:cubicBezTo>
                <a:cubicBezTo>
                  <a:pt x="3551238" y="3044472"/>
                  <a:pt x="3538538" y="3044472"/>
                  <a:pt x="3519488" y="3050822"/>
                </a:cubicBezTo>
                <a:cubicBezTo>
                  <a:pt x="3551238" y="3088922"/>
                  <a:pt x="3595688" y="3127022"/>
                  <a:pt x="3633788" y="3158772"/>
                </a:cubicBezTo>
                <a:cubicBezTo>
                  <a:pt x="3608388" y="3203222"/>
                  <a:pt x="3551238" y="3215922"/>
                  <a:pt x="3513138" y="3215922"/>
                </a:cubicBezTo>
                <a:cubicBezTo>
                  <a:pt x="3449638" y="3215922"/>
                  <a:pt x="3411538" y="3196872"/>
                  <a:pt x="3373438" y="3139722"/>
                </a:cubicBezTo>
                <a:cubicBezTo>
                  <a:pt x="3348038" y="3107972"/>
                  <a:pt x="3367088" y="3044472"/>
                  <a:pt x="3354388" y="3006372"/>
                </a:cubicBezTo>
                <a:cubicBezTo>
                  <a:pt x="3348038" y="2980972"/>
                  <a:pt x="3328988" y="2949222"/>
                  <a:pt x="3322638" y="2917472"/>
                </a:cubicBezTo>
                <a:cubicBezTo>
                  <a:pt x="3309938" y="2866672"/>
                  <a:pt x="3303588" y="2765072"/>
                  <a:pt x="3303588" y="2752372"/>
                </a:cubicBezTo>
                <a:lnTo>
                  <a:pt x="3303588" y="2587272"/>
                </a:lnTo>
                <a:cubicBezTo>
                  <a:pt x="3322638" y="2384072"/>
                  <a:pt x="3360738" y="2320572"/>
                  <a:pt x="3360738" y="2149122"/>
                </a:cubicBezTo>
                <a:cubicBezTo>
                  <a:pt x="3360738" y="2142772"/>
                  <a:pt x="3360738" y="1996722"/>
                  <a:pt x="3328988" y="1952272"/>
                </a:cubicBezTo>
                <a:cubicBezTo>
                  <a:pt x="3259138" y="2091972"/>
                  <a:pt x="3233738" y="2263422"/>
                  <a:pt x="3214688" y="2415822"/>
                </a:cubicBezTo>
                <a:cubicBezTo>
                  <a:pt x="3201988" y="2523772"/>
                  <a:pt x="3214688" y="2739672"/>
                  <a:pt x="3214688" y="2758722"/>
                </a:cubicBezTo>
                <a:cubicBezTo>
                  <a:pt x="3214688" y="2771422"/>
                  <a:pt x="3201988" y="2898422"/>
                  <a:pt x="3201988" y="2911122"/>
                </a:cubicBezTo>
                <a:cubicBezTo>
                  <a:pt x="3201988" y="2942872"/>
                  <a:pt x="3265488" y="3038122"/>
                  <a:pt x="3265488" y="3050822"/>
                </a:cubicBezTo>
                <a:cubicBezTo>
                  <a:pt x="3265488" y="3069872"/>
                  <a:pt x="3214688" y="3082572"/>
                  <a:pt x="3214688" y="3082572"/>
                </a:cubicBezTo>
                <a:cubicBezTo>
                  <a:pt x="3201988" y="3082572"/>
                  <a:pt x="3163888" y="3076222"/>
                  <a:pt x="3144838" y="3063522"/>
                </a:cubicBezTo>
                <a:cubicBezTo>
                  <a:pt x="3106738" y="3038122"/>
                  <a:pt x="3074988" y="3012722"/>
                  <a:pt x="3055938" y="2987322"/>
                </a:cubicBezTo>
                <a:cubicBezTo>
                  <a:pt x="3049588" y="2974622"/>
                  <a:pt x="3055938" y="2955572"/>
                  <a:pt x="3055938" y="2942872"/>
                </a:cubicBezTo>
                <a:cubicBezTo>
                  <a:pt x="3055938" y="2930172"/>
                  <a:pt x="3062288" y="2911122"/>
                  <a:pt x="3062288" y="2898422"/>
                </a:cubicBezTo>
                <a:cubicBezTo>
                  <a:pt x="3062288" y="2879372"/>
                  <a:pt x="3030538" y="2720622"/>
                  <a:pt x="3030538" y="2707922"/>
                </a:cubicBezTo>
                <a:lnTo>
                  <a:pt x="3043238" y="2307872"/>
                </a:lnTo>
                <a:cubicBezTo>
                  <a:pt x="3036888" y="2276122"/>
                  <a:pt x="3030538" y="2238022"/>
                  <a:pt x="3024188" y="2199922"/>
                </a:cubicBezTo>
                <a:cubicBezTo>
                  <a:pt x="3011488" y="2212622"/>
                  <a:pt x="2992438" y="2238022"/>
                  <a:pt x="2992438" y="2257072"/>
                </a:cubicBezTo>
                <a:cubicBezTo>
                  <a:pt x="2960688" y="2403122"/>
                  <a:pt x="2909888" y="2688872"/>
                  <a:pt x="2909888" y="2707922"/>
                </a:cubicBezTo>
                <a:lnTo>
                  <a:pt x="2909888" y="2892072"/>
                </a:lnTo>
                <a:cubicBezTo>
                  <a:pt x="2897188" y="2936522"/>
                  <a:pt x="2884488" y="3000022"/>
                  <a:pt x="2884488" y="3019072"/>
                </a:cubicBezTo>
                <a:cubicBezTo>
                  <a:pt x="2884488" y="3031772"/>
                  <a:pt x="2903538" y="3082572"/>
                  <a:pt x="2903538" y="3095272"/>
                </a:cubicBezTo>
                <a:cubicBezTo>
                  <a:pt x="2903538" y="3133372"/>
                  <a:pt x="2871788" y="3152422"/>
                  <a:pt x="2846388" y="3152422"/>
                </a:cubicBezTo>
                <a:cubicBezTo>
                  <a:pt x="2795588" y="3152422"/>
                  <a:pt x="2757488" y="3139722"/>
                  <a:pt x="2757488" y="3088922"/>
                </a:cubicBezTo>
                <a:cubicBezTo>
                  <a:pt x="2757488" y="3076222"/>
                  <a:pt x="2776538" y="3012722"/>
                  <a:pt x="2776538" y="2993672"/>
                </a:cubicBezTo>
                <a:cubicBezTo>
                  <a:pt x="2776538" y="2980972"/>
                  <a:pt x="2738438" y="2923822"/>
                  <a:pt x="2738438" y="2911122"/>
                </a:cubicBezTo>
                <a:lnTo>
                  <a:pt x="2770188" y="2492022"/>
                </a:lnTo>
                <a:lnTo>
                  <a:pt x="2770188" y="2193572"/>
                </a:lnTo>
                <a:cubicBezTo>
                  <a:pt x="2757488" y="2130072"/>
                  <a:pt x="2763838" y="2060222"/>
                  <a:pt x="2732088" y="1996722"/>
                </a:cubicBezTo>
                <a:lnTo>
                  <a:pt x="2706688" y="1996722"/>
                </a:lnTo>
                <a:lnTo>
                  <a:pt x="2706688" y="1971322"/>
                </a:lnTo>
                <a:lnTo>
                  <a:pt x="2693988" y="1958622"/>
                </a:lnTo>
                <a:cubicBezTo>
                  <a:pt x="2681288" y="1964972"/>
                  <a:pt x="2655888" y="1977672"/>
                  <a:pt x="2655888" y="1996722"/>
                </a:cubicBezTo>
                <a:lnTo>
                  <a:pt x="2655888" y="2130072"/>
                </a:lnTo>
                <a:cubicBezTo>
                  <a:pt x="2643188" y="2193572"/>
                  <a:pt x="2624138" y="2250722"/>
                  <a:pt x="2611438" y="2307872"/>
                </a:cubicBezTo>
                <a:cubicBezTo>
                  <a:pt x="2605088" y="2345972"/>
                  <a:pt x="2573338" y="2377722"/>
                  <a:pt x="2560638" y="2422172"/>
                </a:cubicBezTo>
                <a:cubicBezTo>
                  <a:pt x="2541588" y="2472972"/>
                  <a:pt x="2535238" y="2542822"/>
                  <a:pt x="2516188" y="2599972"/>
                </a:cubicBezTo>
                <a:cubicBezTo>
                  <a:pt x="2497138" y="2657122"/>
                  <a:pt x="2478088" y="2726972"/>
                  <a:pt x="2478088" y="2784122"/>
                </a:cubicBezTo>
                <a:lnTo>
                  <a:pt x="2497138" y="3133372"/>
                </a:lnTo>
                <a:cubicBezTo>
                  <a:pt x="2497138" y="3152422"/>
                  <a:pt x="2478088" y="3158772"/>
                  <a:pt x="2478088" y="3171472"/>
                </a:cubicBezTo>
                <a:cubicBezTo>
                  <a:pt x="2478088" y="3292122"/>
                  <a:pt x="2624138" y="3311172"/>
                  <a:pt x="2624138" y="3374672"/>
                </a:cubicBezTo>
                <a:cubicBezTo>
                  <a:pt x="2624138" y="3419122"/>
                  <a:pt x="2484438" y="3438172"/>
                  <a:pt x="2484438" y="3438172"/>
                </a:cubicBezTo>
                <a:cubicBezTo>
                  <a:pt x="2433638" y="3438172"/>
                  <a:pt x="2357438" y="3387372"/>
                  <a:pt x="2344738" y="3355622"/>
                </a:cubicBezTo>
                <a:cubicBezTo>
                  <a:pt x="2332038" y="3323872"/>
                  <a:pt x="2338388" y="3279422"/>
                  <a:pt x="2332038" y="3254022"/>
                </a:cubicBezTo>
                <a:cubicBezTo>
                  <a:pt x="2325688" y="3209572"/>
                  <a:pt x="2262188" y="3107972"/>
                  <a:pt x="2262188" y="3050822"/>
                </a:cubicBezTo>
                <a:lnTo>
                  <a:pt x="2293938" y="2625372"/>
                </a:lnTo>
                <a:cubicBezTo>
                  <a:pt x="2274888" y="2517422"/>
                  <a:pt x="2243138" y="2403122"/>
                  <a:pt x="2217738" y="2288822"/>
                </a:cubicBezTo>
                <a:cubicBezTo>
                  <a:pt x="2205038" y="2218972"/>
                  <a:pt x="2205038" y="2136422"/>
                  <a:pt x="2185988" y="2072922"/>
                </a:cubicBezTo>
                <a:cubicBezTo>
                  <a:pt x="2166938" y="2003072"/>
                  <a:pt x="2128838" y="1945922"/>
                  <a:pt x="2109788" y="1882422"/>
                </a:cubicBezTo>
                <a:cubicBezTo>
                  <a:pt x="2103438" y="1857022"/>
                  <a:pt x="2109788" y="1825272"/>
                  <a:pt x="2097088" y="1806222"/>
                </a:cubicBezTo>
                <a:cubicBezTo>
                  <a:pt x="2090738" y="1780822"/>
                  <a:pt x="2071688" y="1749072"/>
                  <a:pt x="2058988" y="1717322"/>
                </a:cubicBezTo>
                <a:cubicBezTo>
                  <a:pt x="2033588" y="1653822"/>
                  <a:pt x="2020888" y="1583972"/>
                  <a:pt x="2020888" y="1526822"/>
                </a:cubicBezTo>
                <a:cubicBezTo>
                  <a:pt x="2020888" y="1514122"/>
                  <a:pt x="2039938" y="1374422"/>
                  <a:pt x="2052638" y="1298222"/>
                </a:cubicBezTo>
                <a:cubicBezTo>
                  <a:pt x="2052638" y="1272822"/>
                  <a:pt x="2046288" y="1241072"/>
                  <a:pt x="2046288" y="1209322"/>
                </a:cubicBezTo>
                <a:cubicBezTo>
                  <a:pt x="2109788" y="987072"/>
                  <a:pt x="2389188" y="1056922"/>
                  <a:pt x="2389188" y="853722"/>
                </a:cubicBezTo>
                <a:cubicBezTo>
                  <a:pt x="2389188" y="841022"/>
                  <a:pt x="2357438" y="771172"/>
                  <a:pt x="2357438" y="758472"/>
                </a:cubicBezTo>
                <a:lnTo>
                  <a:pt x="2357438" y="637822"/>
                </a:lnTo>
                <a:cubicBezTo>
                  <a:pt x="2363788" y="625122"/>
                  <a:pt x="2363788" y="606072"/>
                  <a:pt x="2370138" y="599722"/>
                </a:cubicBezTo>
                <a:cubicBezTo>
                  <a:pt x="2389188" y="567972"/>
                  <a:pt x="2478088" y="529872"/>
                  <a:pt x="2497138" y="529872"/>
                </a:cubicBezTo>
                <a:cubicBezTo>
                  <a:pt x="2541588" y="529872"/>
                  <a:pt x="2560638" y="548922"/>
                  <a:pt x="2605088" y="593372"/>
                </a:cubicBezTo>
                <a:close/>
                <a:moveTo>
                  <a:pt x="10136187" y="675922"/>
                </a:moveTo>
                <a:cubicBezTo>
                  <a:pt x="10136187" y="694972"/>
                  <a:pt x="10123487" y="733072"/>
                  <a:pt x="10117137" y="783872"/>
                </a:cubicBezTo>
                <a:cubicBezTo>
                  <a:pt x="10129837" y="790222"/>
                  <a:pt x="10142537" y="790222"/>
                  <a:pt x="10155237" y="783872"/>
                </a:cubicBezTo>
                <a:cubicBezTo>
                  <a:pt x="10155237" y="783872"/>
                  <a:pt x="10161587" y="777522"/>
                  <a:pt x="10161587" y="796572"/>
                </a:cubicBezTo>
                <a:cubicBezTo>
                  <a:pt x="10161587" y="809272"/>
                  <a:pt x="10142537" y="841022"/>
                  <a:pt x="10136187" y="860072"/>
                </a:cubicBezTo>
                <a:cubicBezTo>
                  <a:pt x="10129837" y="872772"/>
                  <a:pt x="10110787" y="879122"/>
                  <a:pt x="10098087" y="898172"/>
                </a:cubicBezTo>
                <a:cubicBezTo>
                  <a:pt x="10072687" y="929922"/>
                  <a:pt x="10072687" y="993422"/>
                  <a:pt x="10079037" y="1044222"/>
                </a:cubicBezTo>
                <a:cubicBezTo>
                  <a:pt x="10047287" y="1069622"/>
                  <a:pt x="9983787" y="1133122"/>
                  <a:pt x="9939337" y="1145822"/>
                </a:cubicBezTo>
                <a:cubicBezTo>
                  <a:pt x="9952037" y="1152172"/>
                  <a:pt x="9977437" y="1164872"/>
                  <a:pt x="9977437" y="1177572"/>
                </a:cubicBezTo>
                <a:cubicBezTo>
                  <a:pt x="9977437" y="1196622"/>
                  <a:pt x="9964737" y="1222022"/>
                  <a:pt x="9964737" y="1234722"/>
                </a:cubicBezTo>
                <a:cubicBezTo>
                  <a:pt x="9964737" y="1253772"/>
                  <a:pt x="9996487" y="1412522"/>
                  <a:pt x="10009187" y="1501422"/>
                </a:cubicBezTo>
                <a:cubicBezTo>
                  <a:pt x="10028237" y="1615722"/>
                  <a:pt x="10047287" y="1844322"/>
                  <a:pt x="10047287" y="1863372"/>
                </a:cubicBezTo>
                <a:cubicBezTo>
                  <a:pt x="10047287" y="1876072"/>
                  <a:pt x="10047287" y="1895122"/>
                  <a:pt x="10040937" y="1914172"/>
                </a:cubicBezTo>
                <a:cubicBezTo>
                  <a:pt x="10021887" y="1945922"/>
                  <a:pt x="9977437" y="2003072"/>
                  <a:pt x="9964737" y="2003072"/>
                </a:cubicBezTo>
                <a:cubicBezTo>
                  <a:pt x="9945687" y="2003072"/>
                  <a:pt x="9901237" y="1952272"/>
                  <a:pt x="9869487" y="1920522"/>
                </a:cubicBezTo>
                <a:lnTo>
                  <a:pt x="9869487" y="1463322"/>
                </a:lnTo>
                <a:cubicBezTo>
                  <a:pt x="9882187" y="1387122"/>
                  <a:pt x="9913937" y="1253772"/>
                  <a:pt x="9913937" y="1234722"/>
                </a:cubicBezTo>
                <a:cubicBezTo>
                  <a:pt x="9913937" y="1222022"/>
                  <a:pt x="9894887" y="1202972"/>
                  <a:pt x="9894887" y="1190272"/>
                </a:cubicBezTo>
                <a:cubicBezTo>
                  <a:pt x="9894887" y="1171222"/>
                  <a:pt x="9920287" y="1158522"/>
                  <a:pt x="9939337" y="1145822"/>
                </a:cubicBezTo>
                <a:cubicBezTo>
                  <a:pt x="9913937" y="1126772"/>
                  <a:pt x="9831387" y="1095022"/>
                  <a:pt x="9825037" y="1056922"/>
                </a:cubicBezTo>
                <a:cubicBezTo>
                  <a:pt x="9812337" y="1012472"/>
                  <a:pt x="9818687" y="955322"/>
                  <a:pt x="9805987" y="910872"/>
                </a:cubicBezTo>
                <a:cubicBezTo>
                  <a:pt x="9805987" y="891822"/>
                  <a:pt x="9780587" y="891822"/>
                  <a:pt x="9774237" y="879122"/>
                </a:cubicBezTo>
                <a:cubicBezTo>
                  <a:pt x="9761537" y="853722"/>
                  <a:pt x="9755187" y="815622"/>
                  <a:pt x="9755187" y="802922"/>
                </a:cubicBezTo>
                <a:cubicBezTo>
                  <a:pt x="9755187" y="783872"/>
                  <a:pt x="9780587" y="790222"/>
                  <a:pt x="9780587" y="777522"/>
                </a:cubicBezTo>
                <a:cubicBezTo>
                  <a:pt x="9780587" y="758472"/>
                  <a:pt x="9767887" y="726722"/>
                  <a:pt x="9767887" y="714022"/>
                </a:cubicBezTo>
                <a:cubicBezTo>
                  <a:pt x="9767887" y="644172"/>
                  <a:pt x="9818687" y="510822"/>
                  <a:pt x="9932987" y="510822"/>
                </a:cubicBezTo>
                <a:cubicBezTo>
                  <a:pt x="10034587" y="510822"/>
                  <a:pt x="10136187" y="561622"/>
                  <a:pt x="10136187" y="675922"/>
                </a:cubicBezTo>
                <a:close/>
                <a:moveTo>
                  <a:pt x="11171237" y="186972"/>
                </a:moveTo>
                <a:cubicBezTo>
                  <a:pt x="11253787" y="218722"/>
                  <a:pt x="11266487" y="339372"/>
                  <a:pt x="11285537" y="402872"/>
                </a:cubicBezTo>
                <a:cubicBezTo>
                  <a:pt x="11298237" y="447322"/>
                  <a:pt x="11342687" y="517172"/>
                  <a:pt x="11342687" y="529872"/>
                </a:cubicBezTo>
                <a:cubicBezTo>
                  <a:pt x="11342687" y="574322"/>
                  <a:pt x="11266487" y="580672"/>
                  <a:pt x="11260137" y="580672"/>
                </a:cubicBezTo>
                <a:cubicBezTo>
                  <a:pt x="11247437" y="580672"/>
                  <a:pt x="11234737" y="574322"/>
                  <a:pt x="11215687" y="574322"/>
                </a:cubicBezTo>
                <a:cubicBezTo>
                  <a:pt x="11215687" y="561622"/>
                  <a:pt x="11215687" y="548922"/>
                  <a:pt x="11209337" y="536222"/>
                </a:cubicBezTo>
                <a:cubicBezTo>
                  <a:pt x="11171237" y="555272"/>
                  <a:pt x="11164887" y="587022"/>
                  <a:pt x="11164887" y="606072"/>
                </a:cubicBezTo>
                <a:cubicBezTo>
                  <a:pt x="11164887" y="631472"/>
                  <a:pt x="11183937" y="701322"/>
                  <a:pt x="11222037" y="714022"/>
                </a:cubicBezTo>
                <a:cubicBezTo>
                  <a:pt x="11247437" y="726722"/>
                  <a:pt x="11304587" y="714022"/>
                  <a:pt x="11349037" y="752122"/>
                </a:cubicBezTo>
                <a:cubicBezTo>
                  <a:pt x="11361737" y="764822"/>
                  <a:pt x="11406187" y="860072"/>
                  <a:pt x="11406187" y="904522"/>
                </a:cubicBezTo>
                <a:lnTo>
                  <a:pt x="11406187" y="1152172"/>
                </a:lnTo>
                <a:cubicBezTo>
                  <a:pt x="11412537" y="1215672"/>
                  <a:pt x="11418887" y="1272822"/>
                  <a:pt x="11425237" y="1329972"/>
                </a:cubicBezTo>
                <a:lnTo>
                  <a:pt x="11418887" y="1698272"/>
                </a:lnTo>
                <a:cubicBezTo>
                  <a:pt x="11425237" y="1749072"/>
                  <a:pt x="11437937" y="1831622"/>
                  <a:pt x="11437937" y="1850672"/>
                </a:cubicBezTo>
                <a:cubicBezTo>
                  <a:pt x="11437937" y="1863372"/>
                  <a:pt x="11425237" y="1901472"/>
                  <a:pt x="11425237" y="1920522"/>
                </a:cubicBezTo>
                <a:cubicBezTo>
                  <a:pt x="11425237" y="1933222"/>
                  <a:pt x="11545887" y="2136422"/>
                  <a:pt x="11577637" y="2257072"/>
                </a:cubicBezTo>
                <a:cubicBezTo>
                  <a:pt x="11603037" y="2345972"/>
                  <a:pt x="11698287" y="2396772"/>
                  <a:pt x="11698287" y="2472972"/>
                </a:cubicBezTo>
                <a:cubicBezTo>
                  <a:pt x="11698287" y="2485672"/>
                  <a:pt x="11691937" y="2504722"/>
                  <a:pt x="11679237" y="2511072"/>
                </a:cubicBezTo>
                <a:cubicBezTo>
                  <a:pt x="11634787" y="2536472"/>
                  <a:pt x="11583987" y="2549172"/>
                  <a:pt x="11545887" y="2568222"/>
                </a:cubicBezTo>
                <a:cubicBezTo>
                  <a:pt x="11501437" y="2587272"/>
                  <a:pt x="11437937" y="2599972"/>
                  <a:pt x="11425237" y="2644422"/>
                </a:cubicBezTo>
                <a:cubicBezTo>
                  <a:pt x="11387137" y="2758722"/>
                  <a:pt x="11380787" y="2993672"/>
                  <a:pt x="11380787" y="3012722"/>
                </a:cubicBezTo>
                <a:cubicBezTo>
                  <a:pt x="11380787" y="3025422"/>
                  <a:pt x="11374437" y="3165122"/>
                  <a:pt x="11393487" y="3241322"/>
                </a:cubicBezTo>
                <a:cubicBezTo>
                  <a:pt x="11406187" y="3285772"/>
                  <a:pt x="11463337" y="3285772"/>
                  <a:pt x="11501437" y="3311172"/>
                </a:cubicBezTo>
                <a:cubicBezTo>
                  <a:pt x="11495087" y="3317522"/>
                  <a:pt x="11495087" y="3323872"/>
                  <a:pt x="11488737" y="3330222"/>
                </a:cubicBezTo>
                <a:lnTo>
                  <a:pt x="11355387" y="3330222"/>
                </a:lnTo>
                <a:cubicBezTo>
                  <a:pt x="11336337" y="3323872"/>
                  <a:pt x="11298237" y="3311172"/>
                  <a:pt x="11291887" y="3298472"/>
                </a:cubicBezTo>
                <a:cubicBezTo>
                  <a:pt x="11266487" y="3254022"/>
                  <a:pt x="11279187" y="3177822"/>
                  <a:pt x="11241087" y="3139722"/>
                </a:cubicBezTo>
                <a:cubicBezTo>
                  <a:pt x="11202987" y="3146072"/>
                  <a:pt x="11190287" y="3215922"/>
                  <a:pt x="11177587" y="3247672"/>
                </a:cubicBezTo>
                <a:cubicBezTo>
                  <a:pt x="11183937" y="3190522"/>
                  <a:pt x="11177587" y="3088922"/>
                  <a:pt x="11177587" y="3076222"/>
                </a:cubicBezTo>
                <a:cubicBezTo>
                  <a:pt x="11177587" y="3025422"/>
                  <a:pt x="11234737" y="2980972"/>
                  <a:pt x="11260137" y="2968272"/>
                </a:cubicBezTo>
                <a:cubicBezTo>
                  <a:pt x="11266487" y="2955572"/>
                  <a:pt x="11266487" y="2936522"/>
                  <a:pt x="11272837" y="2923822"/>
                </a:cubicBezTo>
                <a:lnTo>
                  <a:pt x="11272837" y="2739672"/>
                </a:lnTo>
                <a:cubicBezTo>
                  <a:pt x="11253787" y="2663472"/>
                  <a:pt x="11247437" y="2555522"/>
                  <a:pt x="11215687" y="2466622"/>
                </a:cubicBezTo>
                <a:lnTo>
                  <a:pt x="10987087" y="2466622"/>
                </a:lnTo>
                <a:cubicBezTo>
                  <a:pt x="10980737" y="2492022"/>
                  <a:pt x="10993437" y="2511072"/>
                  <a:pt x="10987087" y="2657122"/>
                </a:cubicBezTo>
                <a:cubicBezTo>
                  <a:pt x="10980737" y="2752372"/>
                  <a:pt x="10955337" y="2923822"/>
                  <a:pt x="10955337" y="2936522"/>
                </a:cubicBezTo>
                <a:cubicBezTo>
                  <a:pt x="10955337" y="2955572"/>
                  <a:pt x="10955337" y="3025422"/>
                  <a:pt x="10961687" y="3063522"/>
                </a:cubicBezTo>
                <a:cubicBezTo>
                  <a:pt x="10974387" y="3139722"/>
                  <a:pt x="11025187" y="3285772"/>
                  <a:pt x="11025187" y="3298472"/>
                </a:cubicBezTo>
                <a:cubicBezTo>
                  <a:pt x="11025187" y="3336572"/>
                  <a:pt x="10961687" y="3330222"/>
                  <a:pt x="10961687" y="3330222"/>
                </a:cubicBezTo>
                <a:cubicBezTo>
                  <a:pt x="10948987" y="3330222"/>
                  <a:pt x="10904537" y="3323872"/>
                  <a:pt x="10879137" y="3311172"/>
                </a:cubicBezTo>
                <a:cubicBezTo>
                  <a:pt x="10872787" y="3273072"/>
                  <a:pt x="10872787" y="3234972"/>
                  <a:pt x="10866437" y="3196872"/>
                </a:cubicBezTo>
                <a:cubicBezTo>
                  <a:pt x="10866437" y="3190522"/>
                  <a:pt x="10860087" y="3190522"/>
                  <a:pt x="10853737" y="3184172"/>
                </a:cubicBezTo>
                <a:cubicBezTo>
                  <a:pt x="10853737" y="3158772"/>
                  <a:pt x="10841037" y="3127022"/>
                  <a:pt x="10841037" y="3107972"/>
                </a:cubicBezTo>
                <a:cubicBezTo>
                  <a:pt x="10841037" y="3095272"/>
                  <a:pt x="10866437" y="3063522"/>
                  <a:pt x="10866437" y="3038122"/>
                </a:cubicBezTo>
                <a:lnTo>
                  <a:pt x="10866437" y="3006372"/>
                </a:lnTo>
                <a:cubicBezTo>
                  <a:pt x="10866437" y="2841272"/>
                  <a:pt x="10783887" y="2638072"/>
                  <a:pt x="10815637" y="2472972"/>
                </a:cubicBezTo>
                <a:lnTo>
                  <a:pt x="10714037" y="2472972"/>
                </a:lnTo>
                <a:lnTo>
                  <a:pt x="10739437" y="1952272"/>
                </a:lnTo>
                <a:cubicBezTo>
                  <a:pt x="10745787" y="1920522"/>
                  <a:pt x="10714037" y="1901472"/>
                  <a:pt x="10682287" y="1882422"/>
                </a:cubicBezTo>
                <a:lnTo>
                  <a:pt x="10682287" y="1329972"/>
                </a:lnTo>
                <a:lnTo>
                  <a:pt x="10701337" y="910872"/>
                </a:lnTo>
                <a:cubicBezTo>
                  <a:pt x="10694987" y="885472"/>
                  <a:pt x="10701337" y="853722"/>
                  <a:pt x="10701337" y="821972"/>
                </a:cubicBezTo>
                <a:cubicBezTo>
                  <a:pt x="10714037" y="783872"/>
                  <a:pt x="10714037" y="733072"/>
                  <a:pt x="10739437" y="701322"/>
                </a:cubicBezTo>
                <a:cubicBezTo>
                  <a:pt x="10777537" y="650522"/>
                  <a:pt x="10860087" y="625122"/>
                  <a:pt x="10923587" y="618772"/>
                </a:cubicBezTo>
                <a:cubicBezTo>
                  <a:pt x="10980737" y="612422"/>
                  <a:pt x="11006137" y="580672"/>
                  <a:pt x="11006137" y="548922"/>
                </a:cubicBezTo>
                <a:cubicBezTo>
                  <a:pt x="11006137" y="529872"/>
                  <a:pt x="11006137" y="529872"/>
                  <a:pt x="10999787" y="523522"/>
                </a:cubicBezTo>
                <a:cubicBezTo>
                  <a:pt x="10993437" y="529872"/>
                  <a:pt x="10987087" y="536222"/>
                  <a:pt x="10974387" y="536222"/>
                </a:cubicBezTo>
                <a:cubicBezTo>
                  <a:pt x="10961687" y="536222"/>
                  <a:pt x="10904537" y="517172"/>
                  <a:pt x="10904537" y="498122"/>
                </a:cubicBezTo>
                <a:cubicBezTo>
                  <a:pt x="10904537" y="479072"/>
                  <a:pt x="10936287" y="396522"/>
                  <a:pt x="10955337" y="358422"/>
                </a:cubicBezTo>
                <a:cubicBezTo>
                  <a:pt x="10980737" y="307622"/>
                  <a:pt x="10999787" y="193322"/>
                  <a:pt x="11075987" y="186972"/>
                </a:cubicBezTo>
                <a:lnTo>
                  <a:pt x="11171237" y="186972"/>
                </a:lnTo>
                <a:close/>
                <a:moveTo>
                  <a:pt x="9120187" y="180622"/>
                </a:moveTo>
                <a:cubicBezTo>
                  <a:pt x="9145587" y="263172"/>
                  <a:pt x="9151937" y="364772"/>
                  <a:pt x="9170987" y="460022"/>
                </a:cubicBezTo>
                <a:cubicBezTo>
                  <a:pt x="9183687" y="536222"/>
                  <a:pt x="9228137" y="618772"/>
                  <a:pt x="9253537" y="694972"/>
                </a:cubicBezTo>
                <a:cubicBezTo>
                  <a:pt x="9266237" y="720372"/>
                  <a:pt x="9291637" y="910872"/>
                  <a:pt x="9291637" y="968022"/>
                </a:cubicBezTo>
                <a:cubicBezTo>
                  <a:pt x="9291637" y="980722"/>
                  <a:pt x="9291637" y="999772"/>
                  <a:pt x="9285287" y="1012472"/>
                </a:cubicBezTo>
                <a:cubicBezTo>
                  <a:pt x="9278937" y="1031522"/>
                  <a:pt x="9259887" y="1056922"/>
                  <a:pt x="9259887" y="1075972"/>
                </a:cubicBezTo>
                <a:cubicBezTo>
                  <a:pt x="9259887" y="1126772"/>
                  <a:pt x="9266237" y="1183922"/>
                  <a:pt x="9253537" y="1241072"/>
                </a:cubicBezTo>
                <a:cubicBezTo>
                  <a:pt x="9253537" y="1253772"/>
                  <a:pt x="9221787" y="1272822"/>
                  <a:pt x="9209087" y="1272822"/>
                </a:cubicBezTo>
                <a:cubicBezTo>
                  <a:pt x="9209087" y="1272822"/>
                  <a:pt x="9145587" y="1228372"/>
                  <a:pt x="9145587" y="1253772"/>
                </a:cubicBezTo>
                <a:cubicBezTo>
                  <a:pt x="9145587" y="1272822"/>
                  <a:pt x="9151937" y="1285522"/>
                  <a:pt x="9151937" y="1298222"/>
                </a:cubicBezTo>
                <a:cubicBezTo>
                  <a:pt x="9164637" y="1406172"/>
                  <a:pt x="9202737" y="1533172"/>
                  <a:pt x="9196387" y="1653822"/>
                </a:cubicBezTo>
                <a:cubicBezTo>
                  <a:pt x="9183687" y="1761772"/>
                  <a:pt x="9202737" y="1787172"/>
                  <a:pt x="9209087" y="1850672"/>
                </a:cubicBezTo>
                <a:cubicBezTo>
                  <a:pt x="9196387" y="1850672"/>
                  <a:pt x="9183687" y="1850672"/>
                  <a:pt x="9170987" y="1844322"/>
                </a:cubicBezTo>
                <a:cubicBezTo>
                  <a:pt x="9158287" y="1857022"/>
                  <a:pt x="9139237" y="1876072"/>
                  <a:pt x="9139237" y="1888772"/>
                </a:cubicBezTo>
                <a:cubicBezTo>
                  <a:pt x="9113837" y="2022122"/>
                  <a:pt x="9088437" y="2187222"/>
                  <a:pt x="9056687" y="2333272"/>
                </a:cubicBezTo>
                <a:cubicBezTo>
                  <a:pt x="9043987" y="2365022"/>
                  <a:pt x="9037637" y="2434872"/>
                  <a:pt x="9037637" y="2453922"/>
                </a:cubicBezTo>
                <a:cubicBezTo>
                  <a:pt x="9037637" y="2466622"/>
                  <a:pt x="9050337" y="2549172"/>
                  <a:pt x="9056687" y="2593622"/>
                </a:cubicBezTo>
                <a:lnTo>
                  <a:pt x="9063037" y="2885722"/>
                </a:lnTo>
                <a:cubicBezTo>
                  <a:pt x="9075737" y="2942872"/>
                  <a:pt x="9094787" y="3031772"/>
                  <a:pt x="9120187" y="3101622"/>
                </a:cubicBezTo>
                <a:cubicBezTo>
                  <a:pt x="9139237" y="3139722"/>
                  <a:pt x="9139237" y="3196872"/>
                  <a:pt x="9158287" y="3247672"/>
                </a:cubicBezTo>
                <a:cubicBezTo>
                  <a:pt x="9170987" y="3292122"/>
                  <a:pt x="9221787" y="3374672"/>
                  <a:pt x="9221787" y="3387372"/>
                </a:cubicBezTo>
                <a:cubicBezTo>
                  <a:pt x="9221787" y="3406422"/>
                  <a:pt x="9215437" y="3431822"/>
                  <a:pt x="9202737" y="3444522"/>
                </a:cubicBezTo>
                <a:cubicBezTo>
                  <a:pt x="9177337" y="3450872"/>
                  <a:pt x="9126537" y="3457222"/>
                  <a:pt x="9113837" y="3457222"/>
                </a:cubicBezTo>
                <a:cubicBezTo>
                  <a:pt x="9094787" y="3457222"/>
                  <a:pt x="9050337" y="3457222"/>
                  <a:pt x="9043987" y="3431822"/>
                </a:cubicBezTo>
                <a:cubicBezTo>
                  <a:pt x="9018587" y="3349272"/>
                  <a:pt x="9018587" y="3266722"/>
                  <a:pt x="9005887" y="3184172"/>
                </a:cubicBezTo>
                <a:cubicBezTo>
                  <a:pt x="9005887" y="3171472"/>
                  <a:pt x="9012237" y="3146072"/>
                  <a:pt x="9012237" y="3133372"/>
                </a:cubicBezTo>
                <a:cubicBezTo>
                  <a:pt x="9012237" y="3050822"/>
                  <a:pt x="8897937" y="2682522"/>
                  <a:pt x="8891587" y="2663472"/>
                </a:cubicBezTo>
                <a:cubicBezTo>
                  <a:pt x="8783637" y="2860322"/>
                  <a:pt x="8599487" y="3057172"/>
                  <a:pt x="8599487" y="3228622"/>
                </a:cubicBezTo>
                <a:cubicBezTo>
                  <a:pt x="8599487" y="3241322"/>
                  <a:pt x="8612187" y="3266722"/>
                  <a:pt x="8612187" y="3285772"/>
                </a:cubicBezTo>
                <a:cubicBezTo>
                  <a:pt x="8612187" y="3311172"/>
                  <a:pt x="8580437" y="3381022"/>
                  <a:pt x="8548687" y="3381022"/>
                </a:cubicBezTo>
                <a:cubicBezTo>
                  <a:pt x="8523287" y="3381022"/>
                  <a:pt x="8472487" y="3336572"/>
                  <a:pt x="8466137" y="3317522"/>
                </a:cubicBezTo>
                <a:cubicBezTo>
                  <a:pt x="8453437" y="3285772"/>
                  <a:pt x="8453437" y="3222272"/>
                  <a:pt x="8453437" y="3209572"/>
                </a:cubicBezTo>
                <a:cubicBezTo>
                  <a:pt x="8453437" y="3190522"/>
                  <a:pt x="8447087" y="3095272"/>
                  <a:pt x="8472487" y="3044472"/>
                </a:cubicBezTo>
                <a:cubicBezTo>
                  <a:pt x="8497887" y="2993672"/>
                  <a:pt x="8555037" y="2980972"/>
                  <a:pt x="8580437" y="2942872"/>
                </a:cubicBezTo>
                <a:cubicBezTo>
                  <a:pt x="8650287" y="2841272"/>
                  <a:pt x="8675687" y="2707922"/>
                  <a:pt x="8720137" y="2612672"/>
                </a:cubicBezTo>
                <a:cubicBezTo>
                  <a:pt x="8796337" y="2441222"/>
                  <a:pt x="8859837" y="2434872"/>
                  <a:pt x="8859837" y="2307872"/>
                </a:cubicBezTo>
                <a:cubicBezTo>
                  <a:pt x="8859837" y="2225322"/>
                  <a:pt x="8796337" y="2130072"/>
                  <a:pt x="8751887" y="2047522"/>
                </a:cubicBezTo>
                <a:cubicBezTo>
                  <a:pt x="8675687" y="2072922"/>
                  <a:pt x="8535987" y="2104672"/>
                  <a:pt x="8523287" y="2104672"/>
                </a:cubicBezTo>
                <a:cubicBezTo>
                  <a:pt x="8504237" y="2104672"/>
                  <a:pt x="8345488" y="2085622"/>
                  <a:pt x="8269288" y="2060222"/>
                </a:cubicBezTo>
                <a:cubicBezTo>
                  <a:pt x="8218488" y="2047522"/>
                  <a:pt x="8161338" y="2009422"/>
                  <a:pt x="8148638" y="1958622"/>
                </a:cubicBezTo>
                <a:cubicBezTo>
                  <a:pt x="8142288" y="1945922"/>
                  <a:pt x="8142288" y="1933222"/>
                  <a:pt x="8142288" y="1920522"/>
                </a:cubicBezTo>
                <a:cubicBezTo>
                  <a:pt x="8142288" y="1799872"/>
                  <a:pt x="8281988" y="1539522"/>
                  <a:pt x="8339138" y="1456972"/>
                </a:cubicBezTo>
                <a:cubicBezTo>
                  <a:pt x="8339138" y="1450622"/>
                  <a:pt x="8358188" y="1450622"/>
                  <a:pt x="8364538" y="1437922"/>
                </a:cubicBezTo>
                <a:cubicBezTo>
                  <a:pt x="8377238" y="1425222"/>
                  <a:pt x="8377238" y="1406172"/>
                  <a:pt x="8377238" y="1393472"/>
                </a:cubicBezTo>
                <a:cubicBezTo>
                  <a:pt x="8415337" y="1349022"/>
                  <a:pt x="8421687" y="1272822"/>
                  <a:pt x="8447087" y="1234722"/>
                </a:cubicBezTo>
                <a:cubicBezTo>
                  <a:pt x="8459787" y="1209322"/>
                  <a:pt x="8478837" y="1196622"/>
                  <a:pt x="8485187" y="1177572"/>
                </a:cubicBezTo>
                <a:cubicBezTo>
                  <a:pt x="8491537" y="1171222"/>
                  <a:pt x="8491537" y="1158522"/>
                  <a:pt x="8491537" y="1145822"/>
                </a:cubicBezTo>
                <a:cubicBezTo>
                  <a:pt x="8510587" y="1069622"/>
                  <a:pt x="8523287" y="987072"/>
                  <a:pt x="8529637" y="910872"/>
                </a:cubicBezTo>
                <a:cubicBezTo>
                  <a:pt x="8529637" y="879122"/>
                  <a:pt x="8535987" y="847372"/>
                  <a:pt x="8535987" y="815622"/>
                </a:cubicBezTo>
                <a:cubicBezTo>
                  <a:pt x="8529637" y="764822"/>
                  <a:pt x="8548687" y="675922"/>
                  <a:pt x="8593137" y="637822"/>
                </a:cubicBezTo>
                <a:cubicBezTo>
                  <a:pt x="8650287" y="580672"/>
                  <a:pt x="8847137" y="561622"/>
                  <a:pt x="8847137" y="479072"/>
                </a:cubicBezTo>
                <a:cubicBezTo>
                  <a:pt x="8847137" y="460022"/>
                  <a:pt x="8840787" y="460022"/>
                  <a:pt x="8834437" y="453672"/>
                </a:cubicBezTo>
                <a:cubicBezTo>
                  <a:pt x="8828087" y="434622"/>
                  <a:pt x="8809037" y="409222"/>
                  <a:pt x="8802687" y="390172"/>
                </a:cubicBezTo>
                <a:cubicBezTo>
                  <a:pt x="8789987" y="333022"/>
                  <a:pt x="8783637" y="231422"/>
                  <a:pt x="8783637" y="212372"/>
                </a:cubicBezTo>
                <a:cubicBezTo>
                  <a:pt x="8783637" y="180622"/>
                  <a:pt x="8853487" y="72672"/>
                  <a:pt x="8885237" y="66322"/>
                </a:cubicBezTo>
                <a:cubicBezTo>
                  <a:pt x="8904287" y="59972"/>
                  <a:pt x="8948737" y="59972"/>
                  <a:pt x="8967787" y="59972"/>
                </a:cubicBezTo>
                <a:cubicBezTo>
                  <a:pt x="9037637" y="59972"/>
                  <a:pt x="9082087" y="66322"/>
                  <a:pt x="9120187" y="180622"/>
                </a:cubicBezTo>
                <a:close/>
                <a:moveTo>
                  <a:pt x="1004888" y="2822"/>
                </a:moveTo>
                <a:cubicBezTo>
                  <a:pt x="1087438" y="28222"/>
                  <a:pt x="1144588" y="123472"/>
                  <a:pt x="1144588" y="199672"/>
                </a:cubicBezTo>
                <a:cubicBezTo>
                  <a:pt x="1144588" y="212372"/>
                  <a:pt x="1131888" y="263172"/>
                  <a:pt x="1131888" y="282222"/>
                </a:cubicBezTo>
                <a:cubicBezTo>
                  <a:pt x="1131888" y="294922"/>
                  <a:pt x="1144588" y="307622"/>
                  <a:pt x="1144588" y="320322"/>
                </a:cubicBezTo>
                <a:cubicBezTo>
                  <a:pt x="1144588" y="339372"/>
                  <a:pt x="1125538" y="364772"/>
                  <a:pt x="1125538" y="383822"/>
                </a:cubicBezTo>
                <a:cubicBezTo>
                  <a:pt x="1125538" y="466372"/>
                  <a:pt x="1087438" y="548922"/>
                  <a:pt x="1042988" y="631472"/>
                </a:cubicBezTo>
                <a:cubicBezTo>
                  <a:pt x="966788" y="593372"/>
                  <a:pt x="871538" y="555272"/>
                  <a:pt x="801688" y="504472"/>
                </a:cubicBezTo>
                <a:cubicBezTo>
                  <a:pt x="776288" y="491772"/>
                  <a:pt x="782638" y="453672"/>
                  <a:pt x="769938" y="434622"/>
                </a:cubicBezTo>
                <a:cubicBezTo>
                  <a:pt x="763588" y="415572"/>
                  <a:pt x="738188" y="415572"/>
                  <a:pt x="725488" y="402872"/>
                </a:cubicBezTo>
                <a:cubicBezTo>
                  <a:pt x="712788" y="377472"/>
                  <a:pt x="706438" y="339372"/>
                  <a:pt x="706438" y="320322"/>
                </a:cubicBezTo>
                <a:cubicBezTo>
                  <a:pt x="706438" y="288572"/>
                  <a:pt x="731838" y="288572"/>
                  <a:pt x="731838" y="275872"/>
                </a:cubicBezTo>
                <a:cubicBezTo>
                  <a:pt x="731838" y="263172"/>
                  <a:pt x="719138" y="218722"/>
                  <a:pt x="719138" y="206022"/>
                </a:cubicBezTo>
                <a:cubicBezTo>
                  <a:pt x="719138" y="142522"/>
                  <a:pt x="750888" y="40922"/>
                  <a:pt x="846138" y="2822"/>
                </a:cubicBezTo>
                <a:lnTo>
                  <a:pt x="922338" y="2822"/>
                </a:lnTo>
                <a:cubicBezTo>
                  <a:pt x="941388" y="2822"/>
                  <a:pt x="979488" y="-3528"/>
                  <a:pt x="1004888" y="2822"/>
                </a:cubicBezTo>
                <a:close/>
              </a:path>
            </a:pathLst>
          </a:custGeom>
          <a:gradFill>
            <a:gsLst>
              <a:gs pos="0">
                <a:srgbClr val="576270"/>
              </a:gs>
              <a:gs pos="59000">
                <a:srgbClr val="576270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15A95AD-356C-449D-8C51-392356AB6C86}"/>
              </a:ext>
            </a:extLst>
          </p:cNvPr>
          <p:cNvGrpSpPr/>
          <p:nvPr/>
        </p:nvGrpSpPr>
        <p:grpSpPr>
          <a:xfrm>
            <a:off x="5366023" y="985361"/>
            <a:ext cx="1459952" cy="1459952"/>
            <a:chOff x="1559019" y="308384"/>
            <a:chExt cx="1459952" cy="1459952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13EECBA-78D9-4C49-AC31-1C4AE6180ED0}"/>
                </a:ext>
              </a:extLst>
            </p:cNvPr>
            <p:cNvSpPr/>
            <p:nvPr/>
          </p:nvSpPr>
          <p:spPr>
            <a:xfrm>
              <a:off x="1559019" y="308384"/>
              <a:ext cx="1459952" cy="1459952"/>
            </a:xfrm>
            <a:prstGeom prst="ellipse">
              <a:avLst/>
            </a:prstGeom>
            <a:solidFill>
              <a:srgbClr val="57627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B748E75-45BA-4704-A91C-BED244B1DB59}"/>
                </a:ext>
              </a:extLst>
            </p:cNvPr>
            <p:cNvSpPr txBox="1"/>
            <p:nvPr/>
          </p:nvSpPr>
          <p:spPr>
            <a:xfrm>
              <a:off x="1853619" y="622973"/>
              <a:ext cx="8707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88091A28-7D63-4CB2-9D5D-1661C736E759}"/>
              </a:ext>
            </a:extLst>
          </p:cNvPr>
          <p:cNvSpPr/>
          <p:nvPr/>
        </p:nvSpPr>
        <p:spPr>
          <a:xfrm>
            <a:off x="-22860" y="4813112"/>
            <a:ext cx="12240000" cy="2641788"/>
          </a:xfrm>
          <a:custGeom>
            <a:avLst/>
            <a:gdLst>
              <a:gd name="connsiteX0" fmla="*/ 8826500 w 12192000"/>
              <a:gd name="connsiteY0" fmla="*/ 130 h 2641788"/>
              <a:gd name="connsiteX1" fmla="*/ 11277600 w 12192000"/>
              <a:gd name="connsiteY1" fmla="*/ 724030 h 2641788"/>
              <a:gd name="connsiteX2" fmla="*/ 12074922 w 12192000"/>
              <a:gd name="connsiteY2" fmla="*/ 394624 h 2641788"/>
              <a:gd name="connsiteX3" fmla="*/ 12192000 w 12192000"/>
              <a:gd name="connsiteY3" fmla="*/ 289241 h 2641788"/>
              <a:gd name="connsiteX4" fmla="*/ 12192000 w 12192000"/>
              <a:gd name="connsiteY4" fmla="*/ 2641788 h 2641788"/>
              <a:gd name="connsiteX5" fmla="*/ 0 w 12192000"/>
              <a:gd name="connsiteY5" fmla="*/ 2641788 h 2641788"/>
              <a:gd name="connsiteX6" fmla="*/ 0 w 12192000"/>
              <a:gd name="connsiteY6" fmla="*/ 222270 h 2641788"/>
              <a:gd name="connsiteX7" fmla="*/ 120111 w 12192000"/>
              <a:gd name="connsiteY7" fmla="*/ 303535 h 2641788"/>
              <a:gd name="connsiteX8" fmla="*/ 1371600 w 12192000"/>
              <a:gd name="connsiteY8" fmla="*/ 749430 h 2641788"/>
              <a:gd name="connsiteX9" fmla="*/ 4203700 w 12192000"/>
              <a:gd name="connsiteY9" fmla="*/ 190630 h 2641788"/>
              <a:gd name="connsiteX10" fmla="*/ 6553200 w 12192000"/>
              <a:gd name="connsiteY10" fmla="*/ 660530 h 2641788"/>
              <a:gd name="connsiteX11" fmla="*/ 8826500 w 12192000"/>
              <a:gd name="connsiteY11" fmla="*/ 130 h 264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641788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5"/>
                  <a:pt x="12074922" y="394624"/>
                </a:cubicBezTo>
                <a:lnTo>
                  <a:pt x="12192000" y="289241"/>
                </a:lnTo>
                <a:lnTo>
                  <a:pt x="12192000" y="2641788"/>
                </a:lnTo>
                <a:lnTo>
                  <a:pt x="0" y="2641788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2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A9F910C-31E3-4225-8E58-74A0A4722F6E}"/>
              </a:ext>
            </a:extLst>
          </p:cNvPr>
          <p:cNvSpPr/>
          <p:nvPr/>
        </p:nvSpPr>
        <p:spPr>
          <a:xfrm>
            <a:off x="0" y="5149524"/>
            <a:ext cx="12192000" cy="2305377"/>
          </a:xfrm>
          <a:custGeom>
            <a:avLst/>
            <a:gdLst>
              <a:gd name="connsiteX0" fmla="*/ 8826500 w 12192000"/>
              <a:gd name="connsiteY0" fmla="*/ 130 h 2305377"/>
              <a:gd name="connsiteX1" fmla="*/ 11277600 w 12192000"/>
              <a:gd name="connsiteY1" fmla="*/ 724030 h 2305377"/>
              <a:gd name="connsiteX2" fmla="*/ 12074922 w 12192000"/>
              <a:gd name="connsiteY2" fmla="*/ 394624 h 2305377"/>
              <a:gd name="connsiteX3" fmla="*/ 12192000 w 12192000"/>
              <a:gd name="connsiteY3" fmla="*/ 289241 h 2305377"/>
              <a:gd name="connsiteX4" fmla="*/ 12192000 w 12192000"/>
              <a:gd name="connsiteY4" fmla="*/ 2305377 h 2305377"/>
              <a:gd name="connsiteX5" fmla="*/ 0 w 12192000"/>
              <a:gd name="connsiteY5" fmla="*/ 2305377 h 2305377"/>
              <a:gd name="connsiteX6" fmla="*/ 0 w 12192000"/>
              <a:gd name="connsiteY6" fmla="*/ 222270 h 2305377"/>
              <a:gd name="connsiteX7" fmla="*/ 120111 w 12192000"/>
              <a:gd name="connsiteY7" fmla="*/ 303535 h 2305377"/>
              <a:gd name="connsiteX8" fmla="*/ 1371600 w 12192000"/>
              <a:gd name="connsiteY8" fmla="*/ 749430 h 2305377"/>
              <a:gd name="connsiteX9" fmla="*/ 4203700 w 12192000"/>
              <a:gd name="connsiteY9" fmla="*/ 190630 h 2305377"/>
              <a:gd name="connsiteX10" fmla="*/ 6553200 w 12192000"/>
              <a:gd name="connsiteY10" fmla="*/ 660530 h 2305377"/>
              <a:gd name="connsiteX11" fmla="*/ 8826500 w 12192000"/>
              <a:gd name="connsiteY11" fmla="*/ 130 h 230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305377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5"/>
                  <a:pt x="12074922" y="394624"/>
                </a:cubicBezTo>
                <a:lnTo>
                  <a:pt x="12192000" y="289241"/>
                </a:lnTo>
                <a:lnTo>
                  <a:pt x="12192000" y="2305377"/>
                </a:lnTo>
                <a:lnTo>
                  <a:pt x="0" y="2305377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2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blipFill dpi="0" rotWithShape="1">
            <a:blip r:embed="rId4"/>
            <a:srcRect/>
            <a:tile tx="0" ty="3175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2413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399712B8-6293-4911-9E68-8D2B0FB7A07F}"/>
              </a:ext>
            </a:extLst>
          </p:cNvPr>
          <p:cNvSpPr/>
          <p:nvPr/>
        </p:nvSpPr>
        <p:spPr>
          <a:xfrm>
            <a:off x="3146224" y="2124837"/>
            <a:ext cx="5899551" cy="671662"/>
          </a:xfrm>
          <a:prstGeom prst="roundRect">
            <a:avLst>
              <a:gd name="adj" fmla="val 1354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869CA3-8090-446A-944F-CFDFB25C6A99}"/>
              </a:ext>
            </a:extLst>
          </p:cNvPr>
          <p:cNvSpPr txBox="1"/>
          <p:nvPr/>
        </p:nvSpPr>
        <p:spPr>
          <a:xfrm>
            <a:off x="4945684" y="2199058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b="1" kern="0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91ABAB3-63D3-4794-AC58-CDB0E3A4287F}"/>
              </a:ext>
            </a:extLst>
          </p:cNvPr>
          <p:cNvSpPr/>
          <p:nvPr/>
        </p:nvSpPr>
        <p:spPr>
          <a:xfrm>
            <a:off x="3653024" y="2977955"/>
            <a:ext cx="5071876" cy="7075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7202602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B96C28A-1629-4EDB-80F2-7B0A298EC39C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EE12900-4987-4A37-85D9-F9FF438B745B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55E0536-81EC-4093-AA87-293A93E5B72A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4BD33B20-C2B5-4C7E-AA99-D0FA9BF9C2C6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A56ABFCA-3E71-40A7-9DBD-CEE31F56F2B9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01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1677E47B-0F5F-4C74-8EFA-D173DE992DD1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FA3C8CBE-900B-4B47-9B92-A78D2070BA76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EB444189-8D5D-48CA-893E-BFDC7706CA0A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  <p:sp>
        <p:nvSpPr>
          <p:cNvPr id="43" name="íṧļîďé">
            <a:extLst>
              <a:ext uri="{FF2B5EF4-FFF2-40B4-BE49-F238E27FC236}">
                <a16:creationId xmlns:a16="http://schemas.microsoft.com/office/drawing/2014/main" id="{F7061390-318D-4BB7-B3D5-DF2B6AEF7B6D}"/>
              </a:ext>
            </a:extLst>
          </p:cNvPr>
          <p:cNvSpPr/>
          <p:nvPr/>
        </p:nvSpPr>
        <p:spPr>
          <a:xfrm>
            <a:off x="1251805" y="1639359"/>
            <a:ext cx="3160431" cy="2323080"/>
          </a:xfrm>
          <a:prstGeom prst="round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44" name="îS1îdè">
            <a:extLst>
              <a:ext uri="{FF2B5EF4-FFF2-40B4-BE49-F238E27FC236}">
                <a16:creationId xmlns:a16="http://schemas.microsoft.com/office/drawing/2014/main" id="{E56A99B3-E315-4BA9-95F3-22DBCBC0AEED}"/>
              </a:ext>
            </a:extLst>
          </p:cNvPr>
          <p:cNvSpPr/>
          <p:nvPr/>
        </p:nvSpPr>
        <p:spPr>
          <a:xfrm>
            <a:off x="4520344" y="1639361"/>
            <a:ext cx="3160431" cy="2323080"/>
          </a:xfrm>
          <a:prstGeom prst="round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45" name="íṡḻîḍé">
            <a:extLst>
              <a:ext uri="{FF2B5EF4-FFF2-40B4-BE49-F238E27FC236}">
                <a16:creationId xmlns:a16="http://schemas.microsoft.com/office/drawing/2014/main" id="{01657BB4-CAF7-487F-A210-D846EE98B0E0}"/>
              </a:ext>
            </a:extLst>
          </p:cNvPr>
          <p:cNvSpPr/>
          <p:nvPr/>
        </p:nvSpPr>
        <p:spPr>
          <a:xfrm>
            <a:off x="7779764" y="1639361"/>
            <a:ext cx="3160431" cy="2323080"/>
          </a:xfrm>
          <a:prstGeom prst="round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cxnSp>
        <p:nvCxnSpPr>
          <p:cNvPr id="46" name="Straight Connector 4">
            <a:extLst>
              <a:ext uri="{FF2B5EF4-FFF2-40B4-BE49-F238E27FC236}">
                <a16:creationId xmlns:a16="http://schemas.microsoft.com/office/drawing/2014/main" id="{0FDDEF0B-75E7-4486-9919-DAD23F402DC8}"/>
              </a:ext>
            </a:extLst>
          </p:cNvPr>
          <p:cNvCxnSpPr/>
          <p:nvPr/>
        </p:nvCxnSpPr>
        <p:spPr>
          <a:xfrm rot="5400000">
            <a:off x="2670178" y="4686294"/>
            <a:ext cx="329835" cy="1432"/>
          </a:xfrm>
          <a:prstGeom prst="line">
            <a:avLst/>
          </a:prstGeom>
          <a:ln w="19050">
            <a:solidFill>
              <a:srgbClr val="2D2D30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5">
            <a:extLst>
              <a:ext uri="{FF2B5EF4-FFF2-40B4-BE49-F238E27FC236}">
                <a16:creationId xmlns:a16="http://schemas.microsoft.com/office/drawing/2014/main" id="{FCEDE7A1-8935-4C34-B624-1C0D58A90096}"/>
              </a:ext>
            </a:extLst>
          </p:cNvPr>
          <p:cNvCxnSpPr/>
          <p:nvPr/>
        </p:nvCxnSpPr>
        <p:spPr>
          <a:xfrm rot="5400000">
            <a:off x="5924181" y="4686294"/>
            <a:ext cx="329835" cy="1432"/>
          </a:xfrm>
          <a:prstGeom prst="line">
            <a:avLst/>
          </a:prstGeom>
          <a:ln w="19050">
            <a:solidFill>
              <a:srgbClr val="2D2D30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6">
            <a:extLst>
              <a:ext uri="{FF2B5EF4-FFF2-40B4-BE49-F238E27FC236}">
                <a16:creationId xmlns:a16="http://schemas.microsoft.com/office/drawing/2014/main" id="{7F42DEAC-1D2A-4DA3-802A-0C4A6562D044}"/>
              </a:ext>
            </a:extLst>
          </p:cNvPr>
          <p:cNvCxnSpPr/>
          <p:nvPr/>
        </p:nvCxnSpPr>
        <p:spPr>
          <a:xfrm rot="5400000">
            <a:off x="9178181" y="4686294"/>
            <a:ext cx="329835" cy="1432"/>
          </a:xfrm>
          <a:prstGeom prst="line">
            <a:avLst/>
          </a:prstGeom>
          <a:ln w="19050">
            <a:solidFill>
              <a:srgbClr val="2D2D30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ṧḻïḓê">
            <a:extLst>
              <a:ext uri="{FF2B5EF4-FFF2-40B4-BE49-F238E27FC236}">
                <a16:creationId xmlns:a16="http://schemas.microsoft.com/office/drawing/2014/main" id="{79F39037-A072-4383-9829-9614019BBB6F}"/>
              </a:ext>
            </a:extLst>
          </p:cNvPr>
          <p:cNvSpPr/>
          <p:nvPr/>
        </p:nvSpPr>
        <p:spPr>
          <a:xfrm>
            <a:off x="2457242" y="3702695"/>
            <a:ext cx="752853" cy="752853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50" name="iṩļïḋe">
            <a:extLst>
              <a:ext uri="{FF2B5EF4-FFF2-40B4-BE49-F238E27FC236}">
                <a16:creationId xmlns:a16="http://schemas.microsoft.com/office/drawing/2014/main" id="{ADA5428F-C547-4E08-BD84-4D6C940A18C4}"/>
              </a:ext>
            </a:extLst>
          </p:cNvPr>
          <p:cNvSpPr/>
          <p:nvPr/>
        </p:nvSpPr>
        <p:spPr>
          <a:xfrm>
            <a:off x="2524446" y="3769900"/>
            <a:ext cx="618442" cy="6184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51" name="iS1íḋê">
            <a:extLst>
              <a:ext uri="{FF2B5EF4-FFF2-40B4-BE49-F238E27FC236}">
                <a16:creationId xmlns:a16="http://schemas.microsoft.com/office/drawing/2014/main" id="{C714A308-CAC5-44F6-A7DF-3E2E2F860507}"/>
              </a:ext>
            </a:extLst>
          </p:cNvPr>
          <p:cNvSpPr/>
          <p:nvPr/>
        </p:nvSpPr>
        <p:spPr>
          <a:xfrm>
            <a:off x="5724129" y="3702695"/>
            <a:ext cx="752853" cy="752853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52" name="ïṥļïḍe">
            <a:extLst>
              <a:ext uri="{FF2B5EF4-FFF2-40B4-BE49-F238E27FC236}">
                <a16:creationId xmlns:a16="http://schemas.microsoft.com/office/drawing/2014/main" id="{65086E6B-9CBF-432A-AFE7-14C276EFA23E}"/>
              </a:ext>
            </a:extLst>
          </p:cNvPr>
          <p:cNvSpPr/>
          <p:nvPr/>
        </p:nvSpPr>
        <p:spPr>
          <a:xfrm>
            <a:off x="5791336" y="3769900"/>
            <a:ext cx="618442" cy="6184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53" name="ísḷiḍe">
            <a:extLst>
              <a:ext uri="{FF2B5EF4-FFF2-40B4-BE49-F238E27FC236}">
                <a16:creationId xmlns:a16="http://schemas.microsoft.com/office/drawing/2014/main" id="{08C29677-22D0-4EF7-96C0-19F408D07C7D}"/>
              </a:ext>
            </a:extLst>
          </p:cNvPr>
          <p:cNvSpPr/>
          <p:nvPr/>
        </p:nvSpPr>
        <p:spPr>
          <a:xfrm>
            <a:off x="8991016" y="3702695"/>
            <a:ext cx="752853" cy="752853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54" name="ïṥļîḍè">
            <a:extLst>
              <a:ext uri="{FF2B5EF4-FFF2-40B4-BE49-F238E27FC236}">
                <a16:creationId xmlns:a16="http://schemas.microsoft.com/office/drawing/2014/main" id="{88470C2C-4FDF-421C-92DB-8703986E6986}"/>
              </a:ext>
            </a:extLst>
          </p:cNvPr>
          <p:cNvSpPr/>
          <p:nvPr/>
        </p:nvSpPr>
        <p:spPr>
          <a:xfrm>
            <a:off x="9058220" y="3769901"/>
            <a:ext cx="618442" cy="6184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55" name="îṡ1ïḑé">
            <a:extLst>
              <a:ext uri="{FF2B5EF4-FFF2-40B4-BE49-F238E27FC236}">
                <a16:creationId xmlns:a16="http://schemas.microsoft.com/office/drawing/2014/main" id="{74B0308A-12F6-48D6-BA26-EE637952AEA8}"/>
              </a:ext>
            </a:extLst>
          </p:cNvPr>
          <p:cNvSpPr/>
          <p:nvPr/>
        </p:nvSpPr>
        <p:spPr bwMode="auto">
          <a:xfrm>
            <a:off x="2669487" y="3962437"/>
            <a:ext cx="325056" cy="255107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56" name="ïṥḷïḑe">
            <a:extLst>
              <a:ext uri="{FF2B5EF4-FFF2-40B4-BE49-F238E27FC236}">
                <a16:creationId xmlns:a16="http://schemas.microsoft.com/office/drawing/2014/main" id="{A9E0C5BA-FE77-40B5-8CC4-DFAF839D08A4}"/>
              </a:ext>
            </a:extLst>
          </p:cNvPr>
          <p:cNvSpPr/>
          <p:nvPr/>
        </p:nvSpPr>
        <p:spPr bwMode="auto">
          <a:xfrm>
            <a:off x="5939260" y="3941315"/>
            <a:ext cx="298248" cy="275621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57" name="íš1ïḑê">
            <a:extLst>
              <a:ext uri="{FF2B5EF4-FFF2-40B4-BE49-F238E27FC236}">
                <a16:creationId xmlns:a16="http://schemas.microsoft.com/office/drawing/2014/main" id="{D0B39920-2129-4906-A9D2-B3C9945BF341}"/>
              </a:ext>
            </a:extLst>
          </p:cNvPr>
          <p:cNvSpPr/>
          <p:nvPr/>
        </p:nvSpPr>
        <p:spPr bwMode="auto">
          <a:xfrm>
            <a:off x="9214213" y="3941310"/>
            <a:ext cx="256357" cy="25810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b="1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58" name="iśľïḑé">
            <a:extLst>
              <a:ext uri="{FF2B5EF4-FFF2-40B4-BE49-F238E27FC236}">
                <a16:creationId xmlns:a16="http://schemas.microsoft.com/office/drawing/2014/main" id="{68BBC726-1ECD-4C29-B8F3-10B08ACB620E}"/>
              </a:ext>
            </a:extLst>
          </p:cNvPr>
          <p:cNvSpPr txBox="1"/>
          <p:nvPr/>
        </p:nvSpPr>
        <p:spPr>
          <a:xfrm>
            <a:off x="1695644" y="4998555"/>
            <a:ext cx="2272740" cy="305302"/>
          </a:xfrm>
          <a:prstGeom prst="rect">
            <a:avLst/>
          </a:prstGeom>
        </p:spPr>
        <p:txBody>
          <a:bodyPr vert="horz" wrap="none" lIns="0">
            <a:normAutofit fontScale="92500" lnSpcReduction="10000"/>
          </a:bodyPr>
          <a:lstStyle/>
          <a:p>
            <a:pPr algn="ctr"/>
            <a:r>
              <a:rPr lang="zh-CN" altLang="en-US" sz="1600" b="1" kern="900" dirty="0">
                <a:solidFill>
                  <a:srgbClr val="2D2D3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9" name="ïşḻíďê">
            <a:extLst>
              <a:ext uri="{FF2B5EF4-FFF2-40B4-BE49-F238E27FC236}">
                <a16:creationId xmlns:a16="http://schemas.microsoft.com/office/drawing/2014/main" id="{1BA449C4-75AC-4485-969A-D294DBCC9F17}"/>
              </a:ext>
            </a:extLst>
          </p:cNvPr>
          <p:cNvSpPr txBox="1"/>
          <p:nvPr/>
        </p:nvSpPr>
        <p:spPr>
          <a:xfrm>
            <a:off x="1695644" y="5303857"/>
            <a:ext cx="2272740" cy="433840"/>
          </a:xfrm>
          <a:prstGeom prst="rect">
            <a:avLst/>
          </a:prstGeom>
        </p:spPr>
        <p:txBody>
          <a:bodyPr vert="horz" wrap="square" lIns="0">
            <a:no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srgbClr val="2D2D3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D30"/>
                </a:solidFill>
                <a:cs typeface="+mn-ea"/>
                <a:sym typeface="+mn-lt"/>
              </a:rPr>
              <a:t>……</a:t>
            </a:r>
            <a:br>
              <a:rPr lang="zh-CN" altLang="en-US" sz="1000" dirty="0">
                <a:solidFill>
                  <a:srgbClr val="2D2D30"/>
                </a:solidFill>
                <a:cs typeface="+mn-ea"/>
                <a:sym typeface="+mn-lt"/>
              </a:rPr>
            </a:br>
            <a:endParaRPr lang="zh-CN" altLang="en-US" sz="1000" dirty="0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60" name="îṩļîḓê">
            <a:extLst>
              <a:ext uri="{FF2B5EF4-FFF2-40B4-BE49-F238E27FC236}">
                <a16:creationId xmlns:a16="http://schemas.microsoft.com/office/drawing/2014/main" id="{B9CA9172-DC3B-410E-81FF-4DC9B634EB7F}"/>
              </a:ext>
            </a:extLst>
          </p:cNvPr>
          <p:cNvSpPr txBox="1"/>
          <p:nvPr/>
        </p:nvSpPr>
        <p:spPr>
          <a:xfrm>
            <a:off x="4952012" y="4998561"/>
            <a:ext cx="2272740" cy="305302"/>
          </a:xfrm>
          <a:prstGeom prst="rect">
            <a:avLst/>
          </a:prstGeom>
        </p:spPr>
        <p:txBody>
          <a:bodyPr vert="horz" wrap="none" lIns="0">
            <a:normAutofit fontScale="92500" lnSpcReduction="10000"/>
          </a:bodyPr>
          <a:lstStyle/>
          <a:p>
            <a:pPr algn="ctr"/>
            <a:r>
              <a:rPr lang="zh-CN" altLang="en-US" sz="1600" b="1" kern="900" dirty="0">
                <a:solidFill>
                  <a:srgbClr val="2D2D3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1" name="ïsḻiḓê">
            <a:extLst>
              <a:ext uri="{FF2B5EF4-FFF2-40B4-BE49-F238E27FC236}">
                <a16:creationId xmlns:a16="http://schemas.microsoft.com/office/drawing/2014/main" id="{F9015457-9B88-4359-BD66-7EBB2CBB5E2D}"/>
              </a:ext>
            </a:extLst>
          </p:cNvPr>
          <p:cNvSpPr txBox="1"/>
          <p:nvPr/>
        </p:nvSpPr>
        <p:spPr>
          <a:xfrm>
            <a:off x="4952013" y="5303865"/>
            <a:ext cx="2272740" cy="433841"/>
          </a:xfrm>
          <a:prstGeom prst="rect">
            <a:avLst/>
          </a:prstGeom>
        </p:spPr>
        <p:txBody>
          <a:bodyPr vert="horz" wrap="square" lIns="0">
            <a:no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srgbClr val="2D2D3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D30"/>
                </a:solidFill>
                <a:cs typeface="+mn-ea"/>
                <a:sym typeface="+mn-lt"/>
              </a:rPr>
              <a:t>……</a:t>
            </a:r>
            <a:br>
              <a:rPr lang="zh-CN" altLang="en-US" sz="1000" dirty="0">
                <a:solidFill>
                  <a:srgbClr val="2D2D30"/>
                </a:solidFill>
                <a:cs typeface="+mn-ea"/>
                <a:sym typeface="+mn-lt"/>
              </a:rPr>
            </a:br>
            <a:endParaRPr lang="zh-CN" altLang="en-US" sz="1000" dirty="0">
              <a:solidFill>
                <a:srgbClr val="2D2D30"/>
              </a:solidFill>
              <a:cs typeface="+mn-ea"/>
              <a:sym typeface="+mn-lt"/>
            </a:endParaRPr>
          </a:p>
        </p:txBody>
      </p:sp>
      <p:sp>
        <p:nvSpPr>
          <p:cNvPr id="62" name="íṡļïḓé">
            <a:extLst>
              <a:ext uri="{FF2B5EF4-FFF2-40B4-BE49-F238E27FC236}">
                <a16:creationId xmlns:a16="http://schemas.microsoft.com/office/drawing/2014/main" id="{7256396C-B84A-46A5-9E41-E79FEF2243F1}"/>
              </a:ext>
            </a:extLst>
          </p:cNvPr>
          <p:cNvSpPr txBox="1"/>
          <p:nvPr/>
        </p:nvSpPr>
        <p:spPr>
          <a:xfrm>
            <a:off x="8223602" y="4998565"/>
            <a:ext cx="2272740" cy="305302"/>
          </a:xfrm>
          <a:prstGeom prst="rect">
            <a:avLst/>
          </a:prstGeom>
        </p:spPr>
        <p:txBody>
          <a:bodyPr vert="horz" wrap="none" lIns="0">
            <a:normAutofit fontScale="92500" lnSpcReduction="10000"/>
          </a:bodyPr>
          <a:lstStyle/>
          <a:p>
            <a:pPr algn="ctr"/>
            <a:r>
              <a:rPr lang="zh-CN" altLang="en-US" sz="1600" b="1" kern="900" dirty="0">
                <a:solidFill>
                  <a:srgbClr val="2D2D3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3" name="iSḻîḍe">
            <a:extLst>
              <a:ext uri="{FF2B5EF4-FFF2-40B4-BE49-F238E27FC236}">
                <a16:creationId xmlns:a16="http://schemas.microsoft.com/office/drawing/2014/main" id="{A9CD484F-93A4-4DA0-8194-6AF73AA05D42}"/>
              </a:ext>
            </a:extLst>
          </p:cNvPr>
          <p:cNvSpPr txBox="1"/>
          <p:nvPr/>
        </p:nvSpPr>
        <p:spPr>
          <a:xfrm>
            <a:off x="8223601" y="5303864"/>
            <a:ext cx="2272740" cy="433841"/>
          </a:xfrm>
          <a:prstGeom prst="rect">
            <a:avLst/>
          </a:prstGeom>
        </p:spPr>
        <p:txBody>
          <a:bodyPr vert="horz" wrap="square" lIns="0">
            <a:no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dirty="0">
                <a:solidFill>
                  <a:srgbClr val="2D2D3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D30"/>
                </a:solidFill>
                <a:cs typeface="+mn-ea"/>
                <a:sym typeface="+mn-lt"/>
              </a:rPr>
              <a:t>……</a:t>
            </a:r>
            <a:br>
              <a:rPr lang="zh-CN" altLang="en-US" sz="1000" dirty="0">
                <a:solidFill>
                  <a:srgbClr val="2D2D30"/>
                </a:solidFill>
                <a:cs typeface="+mn-ea"/>
                <a:sym typeface="+mn-lt"/>
              </a:rPr>
            </a:br>
            <a:endParaRPr lang="zh-CN" altLang="en-US" sz="1000" dirty="0">
              <a:solidFill>
                <a:srgbClr val="2D2D3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45531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e247652-1251-4baf-99a9-bba7de2ba45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196966" y="1809988"/>
            <a:ext cx="9798068" cy="3889816"/>
            <a:chOff x="609467" y="1287045"/>
            <a:chExt cx="10973066" cy="4356288"/>
          </a:xfrm>
        </p:grpSpPr>
        <p:sp>
          <p:nvSpPr>
            <p:cNvPr id="4" name="íṡḷidé"/>
            <p:cNvSpPr txBox="1"/>
            <p:nvPr/>
          </p:nvSpPr>
          <p:spPr>
            <a:xfrm>
              <a:off x="3482965" y="4576621"/>
              <a:ext cx="2352572" cy="4497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" name="íşḻïḓé"/>
            <p:cNvSpPr txBox="1"/>
            <p:nvPr/>
          </p:nvSpPr>
          <p:spPr>
            <a:xfrm>
              <a:off x="3482965" y="4950029"/>
              <a:ext cx="2352572" cy="693304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6" name="îṣľiďè"/>
            <p:cNvSpPr txBox="1"/>
            <p:nvPr/>
          </p:nvSpPr>
          <p:spPr>
            <a:xfrm>
              <a:off x="609467" y="4576621"/>
              <a:ext cx="2352572" cy="4497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" name="iṡļiďé"/>
            <p:cNvSpPr txBox="1"/>
            <p:nvPr/>
          </p:nvSpPr>
          <p:spPr>
            <a:xfrm>
              <a:off x="609467" y="4950029"/>
              <a:ext cx="2352572" cy="693304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8" name="íṣliḍé"/>
            <p:cNvSpPr txBox="1"/>
            <p:nvPr/>
          </p:nvSpPr>
          <p:spPr>
            <a:xfrm>
              <a:off x="9229961" y="4576318"/>
              <a:ext cx="2352572" cy="4497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9" name="iṣḷiḑè"/>
            <p:cNvSpPr txBox="1"/>
            <p:nvPr/>
          </p:nvSpPr>
          <p:spPr>
            <a:xfrm>
              <a:off x="9229961" y="4949726"/>
              <a:ext cx="2352572" cy="693304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0" name="îṩḻíďè"/>
            <p:cNvSpPr txBox="1"/>
            <p:nvPr/>
          </p:nvSpPr>
          <p:spPr>
            <a:xfrm>
              <a:off x="6356464" y="4576621"/>
              <a:ext cx="2352572" cy="4497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îṧlïḓé"/>
            <p:cNvSpPr txBox="1"/>
            <p:nvPr/>
          </p:nvSpPr>
          <p:spPr>
            <a:xfrm>
              <a:off x="6356464" y="4950029"/>
              <a:ext cx="2352572" cy="693304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2" name="ïṧļïdè"/>
            <p:cNvSpPr/>
            <p:nvPr/>
          </p:nvSpPr>
          <p:spPr>
            <a:xfrm>
              <a:off x="1782343" y="2627444"/>
              <a:ext cx="2880320" cy="2322585"/>
            </a:xfrm>
            <a:prstGeom prst="arc">
              <a:avLst>
                <a:gd name="adj1" fmla="val 10817055"/>
                <a:gd name="adj2" fmla="val 0"/>
              </a:avLst>
            </a:prstGeom>
            <a:ln w="76200" cap="rnd">
              <a:solidFill>
                <a:srgbClr val="2D2D30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3" name="ïśľiḓè"/>
            <p:cNvSpPr/>
            <p:nvPr/>
          </p:nvSpPr>
          <p:spPr>
            <a:xfrm>
              <a:off x="4669486" y="2627444"/>
              <a:ext cx="2880320" cy="2322585"/>
            </a:xfrm>
            <a:prstGeom prst="arc">
              <a:avLst>
                <a:gd name="adj1" fmla="val 10817055"/>
                <a:gd name="adj2" fmla="val 0"/>
              </a:avLst>
            </a:prstGeom>
            <a:ln w="76200" cap="rnd">
              <a:solidFill>
                <a:srgbClr val="2D2D30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4" name="íṡļíďe"/>
            <p:cNvSpPr/>
            <p:nvPr/>
          </p:nvSpPr>
          <p:spPr>
            <a:xfrm>
              <a:off x="7539573" y="2627444"/>
              <a:ext cx="2880320" cy="2322585"/>
            </a:xfrm>
            <a:prstGeom prst="arc">
              <a:avLst>
                <a:gd name="adj1" fmla="val 10817055"/>
                <a:gd name="adj2" fmla="val 0"/>
              </a:avLst>
            </a:prstGeom>
            <a:ln w="76200" cap="rnd">
              <a:solidFill>
                <a:srgbClr val="2D2D30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iśļîḋe"/>
            <p:cNvGrpSpPr/>
            <p:nvPr/>
          </p:nvGrpSpPr>
          <p:grpSpPr>
            <a:xfrm>
              <a:off x="2765303" y="2884699"/>
              <a:ext cx="914400" cy="904037"/>
              <a:chOff x="5866613" y="2060848"/>
              <a:chExt cx="914400" cy="904037"/>
            </a:xfrm>
          </p:grpSpPr>
          <p:sp>
            <p:nvSpPr>
              <p:cNvPr id="42" name="îṣḻiḑé"/>
              <p:cNvSpPr/>
              <p:nvPr/>
            </p:nvSpPr>
            <p:spPr bwMode="auto">
              <a:xfrm>
                <a:off x="6163508" y="2060848"/>
                <a:ext cx="320610" cy="341984"/>
              </a:xfrm>
              <a:custGeom>
                <a:avLst/>
                <a:gdLst>
                  <a:gd name="T0" fmla="*/ 41 w 45"/>
                  <a:gd name="T1" fmla="*/ 48 h 48"/>
                  <a:gd name="T2" fmla="*/ 0 w 45"/>
                  <a:gd name="T3" fmla="*/ 44 h 48"/>
                  <a:gd name="T4" fmla="*/ 3 w 45"/>
                  <a:gd name="T5" fmla="*/ 7 h 48"/>
                  <a:gd name="T6" fmla="*/ 7 w 45"/>
                  <a:gd name="T7" fmla="*/ 4 h 48"/>
                  <a:gd name="T8" fmla="*/ 13 w 45"/>
                  <a:gd name="T9" fmla="*/ 0 h 48"/>
                  <a:gd name="T10" fmla="*/ 17 w 45"/>
                  <a:gd name="T11" fmla="*/ 7 h 48"/>
                  <a:gd name="T12" fmla="*/ 27 w 45"/>
                  <a:gd name="T13" fmla="*/ 4 h 48"/>
                  <a:gd name="T14" fmla="*/ 33 w 45"/>
                  <a:gd name="T15" fmla="*/ 0 h 48"/>
                  <a:gd name="T16" fmla="*/ 38 w 45"/>
                  <a:gd name="T17" fmla="*/ 7 h 48"/>
                  <a:gd name="T18" fmla="*/ 45 w 45"/>
                  <a:gd name="T19" fmla="*/ 10 h 48"/>
                  <a:gd name="T20" fmla="*/ 11 w 45"/>
                  <a:gd name="T21" fmla="*/ 25 h 48"/>
                  <a:gd name="T22" fmla="*/ 3 w 45"/>
                  <a:gd name="T23" fmla="*/ 17 h 48"/>
                  <a:gd name="T24" fmla="*/ 11 w 45"/>
                  <a:gd name="T25" fmla="*/ 25 h 48"/>
                  <a:gd name="T26" fmla="*/ 11 w 45"/>
                  <a:gd name="T27" fmla="*/ 26 h 48"/>
                  <a:gd name="T28" fmla="*/ 3 w 45"/>
                  <a:gd name="T29" fmla="*/ 35 h 48"/>
                  <a:gd name="T30" fmla="*/ 11 w 45"/>
                  <a:gd name="T31" fmla="*/ 44 h 48"/>
                  <a:gd name="T32" fmla="*/ 3 w 45"/>
                  <a:gd name="T33" fmla="*/ 37 h 48"/>
                  <a:gd name="T34" fmla="*/ 11 w 45"/>
                  <a:gd name="T35" fmla="*/ 44 h 48"/>
                  <a:gd name="T36" fmla="*/ 13 w 45"/>
                  <a:gd name="T37" fmla="*/ 3 h 48"/>
                  <a:gd name="T38" fmla="*/ 10 w 45"/>
                  <a:gd name="T39" fmla="*/ 4 h 48"/>
                  <a:gd name="T40" fmla="*/ 11 w 45"/>
                  <a:gd name="T41" fmla="*/ 13 h 48"/>
                  <a:gd name="T42" fmla="*/ 14 w 45"/>
                  <a:gd name="T43" fmla="*/ 12 h 48"/>
                  <a:gd name="T44" fmla="*/ 21 w 45"/>
                  <a:gd name="T45" fmla="*/ 25 h 48"/>
                  <a:gd name="T46" fmla="*/ 13 w 45"/>
                  <a:gd name="T47" fmla="*/ 17 h 48"/>
                  <a:gd name="T48" fmla="*/ 21 w 45"/>
                  <a:gd name="T49" fmla="*/ 25 h 48"/>
                  <a:gd name="T50" fmla="*/ 21 w 45"/>
                  <a:gd name="T51" fmla="*/ 26 h 48"/>
                  <a:gd name="T52" fmla="*/ 13 w 45"/>
                  <a:gd name="T53" fmla="*/ 35 h 48"/>
                  <a:gd name="T54" fmla="*/ 21 w 45"/>
                  <a:gd name="T55" fmla="*/ 44 h 48"/>
                  <a:gd name="T56" fmla="*/ 13 w 45"/>
                  <a:gd name="T57" fmla="*/ 37 h 48"/>
                  <a:gd name="T58" fmla="*/ 21 w 45"/>
                  <a:gd name="T59" fmla="*/ 44 h 48"/>
                  <a:gd name="T60" fmla="*/ 32 w 45"/>
                  <a:gd name="T61" fmla="*/ 17 h 48"/>
                  <a:gd name="T62" fmla="*/ 23 w 45"/>
                  <a:gd name="T63" fmla="*/ 25 h 48"/>
                  <a:gd name="T64" fmla="*/ 32 w 45"/>
                  <a:gd name="T65" fmla="*/ 35 h 48"/>
                  <a:gd name="T66" fmla="*/ 23 w 45"/>
                  <a:gd name="T67" fmla="*/ 26 h 48"/>
                  <a:gd name="T68" fmla="*/ 32 w 45"/>
                  <a:gd name="T69" fmla="*/ 35 h 48"/>
                  <a:gd name="T70" fmla="*/ 32 w 45"/>
                  <a:gd name="T71" fmla="*/ 37 h 48"/>
                  <a:gd name="T72" fmla="*/ 23 w 45"/>
                  <a:gd name="T73" fmla="*/ 44 h 48"/>
                  <a:gd name="T74" fmla="*/ 34 w 45"/>
                  <a:gd name="T75" fmla="*/ 4 h 48"/>
                  <a:gd name="T76" fmla="*/ 32 w 45"/>
                  <a:gd name="T77" fmla="*/ 3 h 48"/>
                  <a:gd name="T78" fmla="*/ 31 w 45"/>
                  <a:gd name="T79" fmla="*/ 12 h 48"/>
                  <a:gd name="T80" fmla="*/ 33 w 45"/>
                  <a:gd name="T81" fmla="*/ 13 h 48"/>
                  <a:gd name="T82" fmla="*/ 34 w 45"/>
                  <a:gd name="T83" fmla="*/ 4 h 48"/>
                  <a:gd name="T84" fmla="*/ 41 w 45"/>
                  <a:gd name="T85" fmla="*/ 17 h 48"/>
                  <a:gd name="T86" fmla="*/ 33 w 45"/>
                  <a:gd name="T87" fmla="*/ 25 h 48"/>
                  <a:gd name="T88" fmla="*/ 41 w 45"/>
                  <a:gd name="T89" fmla="*/ 35 h 48"/>
                  <a:gd name="T90" fmla="*/ 33 w 45"/>
                  <a:gd name="T91" fmla="*/ 26 h 48"/>
                  <a:gd name="T92" fmla="*/ 41 w 45"/>
                  <a:gd name="T93" fmla="*/ 35 h 48"/>
                  <a:gd name="T94" fmla="*/ 41 w 45"/>
                  <a:gd name="T95" fmla="*/ 37 h 48"/>
                  <a:gd name="T96" fmla="*/ 33 w 45"/>
                  <a:gd name="T97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" h="48">
                    <a:moveTo>
                      <a:pt x="45" y="44"/>
                    </a:moveTo>
                    <a:cubicBezTo>
                      <a:pt x="45" y="46"/>
                      <a:pt x="43" y="48"/>
                      <a:pt x="41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1" y="48"/>
                      <a:pt x="0" y="46"/>
                      <a:pt x="0" y="4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3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9" y="0"/>
                      <a:pt x="1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2"/>
                      <a:pt x="29" y="0"/>
                      <a:pt x="3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8" y="2"/>
                      <a:pt x="38" y="4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3" y="7"/>
                      <a:pt x="45" y="8"/>
                      <a:pt x="45" y="10"/>
                    </a:cubicBezTo>
                    <a:lnTo>
                      <a:pt x="45" y="44"/>
                    </a:lnTo>
                    <a:close/>
                    <a:moveTo>
                      <a:pt x="11" y="25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25"/>
                      <a:pt x="3" y="25"/>
                      <a:pt x="3" y="25"/>
                    </a:cubicBezTo>
                    <a:lnTo>
                      <a:pt x="11" y="25"/>
                    </a:lnTo>
                    <a:close/>
                    <a:moveTo>
                      <a:pt x="11" y="35"/>
                    </a:moveTo>
                    <a:cubicBezTo>
                      <a:pt x="11" y="26"/>
                      <a:pt x="11" y="26"/>
                      <a:pt x="11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35"/>
                      <a:pt x="3" y="35"/>
                      <a:pt x="3" y="35"/>
                    </a:cubicBezTo>
                    <a:lnTo>
                      <a:pt x="11" y="35"/>
                    </a:lnTo>
                    <a:close/>
                    <a:moveTo>
                      <a:pt x="11" y="44"/>
                    </a:moveTo>
                    <a:cubicBezTo>
                      <a:pt x="11" y="37"/>
                      <a:pt x="11" y="37"/>
                      <a:pt x="11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44"/>
                      <a:pt x="3" y="44"/>
                      <a:pt x="3" y="44"/>
                    </a:cubicBezTo>
                    <a:lnTo>
                      <a:pt x="11" y="44"/>
                    </a:lnTo>
                    <a:close/>
                    <a:moveTo>
                      <a:pt x="14" y="4"/>
                    </a:moveTo>
                    <a:cubicBezTo>
                      <a:pt x="14" y="4"/>
                      <a:pt x="13" y="3"/>
                      <a:pt x="1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0" y="4"/>
                      <a:pt x="10" y="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3"/>
                      <a:pt x="11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4" y="12"/>
                      <a:pt x="14" y="12"/>
                    </a:cubicBezTo>
                    <a:lnTo>
                      <a:pt x="14" y="4"/>
                    </a:lnTo>
                    <a:close/>
                    <a:moveTo>
                      <a:pt x="21" y="25"/>
                    </a:moveTo>
                    <a:cubicBezTo>
                      <a:pt x="21" y="17"/>
                      <a:pt x="21" y="17"/>
                      <a:pt x="21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25"/>
                      <a:pt x="13" y="25"/>
                      <a:pt x="13" y="25"/>
                    </a:cubicBezTo>
                    <a:lnTo>
                      <a:pt x="21" y="25"/>
                    </a:lnTo>
                    <a:close/>
                    <a:moveTo>
                      <a:pt x="21" y="35"/>
                    </a:moveTo>
                    <a:cubicBezTo>
                      <a:pt x="21" y="26"/>
                      <a:pt x="21" y="26"/>
                      <a:pt x="21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35"/>
                      <a:pt x="13" y="35"/>
                      <a:pt x="13" y="35"/>
                    </a:cubicBezTo>
                    <a:lnTo>
                      <a:pt x="21" y="35"/>
                    </a:lnTo>
                    <a:close/>
                    <a:moveTo>
                      <a:pt x="21" y="44"/>
                    </a:moveTo>
                    <a:cubicBezTo>
                      <a:pt x="21" y="37"/>
                      <a:pt x="21" y="37"/>
                      <a:pt x="21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44"/>
                      <a:pt x="13" y="44"/>
                      <a:pt x="13" y="44"/>
                    </a:cubicBezTo>
                    <a:lnTo>
                      <a:pt x="21" y="44"/>
                    </a:lnTo>
                    <a:close/>
                    <a:moveTo>
                      <a:pt x="32" y="25"/>
                    </a:move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25"/>
                      <a:pt x="23" y="25"/>
                      <a:pt x="23" y="25"/>
                    </a:cubicBezTo>
                    <a:lnTo>
                      <a:pt x="32" y="25"/>
                    </a:lnTo>
                    <a:close/>
                    <a:moveTo>
                      <a:pt x="32" y="35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35"/>
                      <a:pt x="23" y="35"/>
                      <a:pt x="23" y="35"/>
                    </a:cubicBezTo>
                    <a:lnTo>
                      <a:pt x="32" y="35"/>
                    </a:lnTo>
                    <a:close/>
                    <a:moveTo>
                      <a:pt x="32" y="44"/>
                    </a:moveTo>
                    <a:cubicBezTo>
                      <a:pt x="32" y="37"/>
                      <a:pt x="32" y="37"/>
                      <a:pt x="3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44"/>
                      <a:pt x="23" y="44"/>
                      <a:pt x="23" y="44"/>
                    </a:cubicBezTo>
                    <a:lnTo>
                      <a:pt x="32" y="44"/>
                    </a:lnTo>
                    <a:close/>
                    <a:moveTo>
                      <a:pt x="34" y="4"/>
                    </a:moveTo>
                    <a:cubicBezTo>
                      <a:pt x="34" y="4"/>
                      <a:pt x="34" y="3"/>
                      <a:pt x="33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4"/>
                      <a:pt x="31" y="4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3"/>
                      <a:pt x="32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4" y="13"/>
                      <a:pt x="34" y="12"/>
                      <a:pt x="34" y="12"/>
                    </a:cubicBezTo>
                    <a:lnTo>
                      <a:pt x="34" y="4"/>
                    </a:lnTo>
                    <a:close/>
                    <a:moveTo>
                      <a:pt x="41" y="25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25"/>
                      <a:pt x="33" y="25"/>
                      <a:pt x="33" y="25"/>
                    </a:cubicBezTo>
                    <a:lnTo>
                      <a:pt x="41" y="25"/>
                    </a:lnTo>
                    <a:close/>
                    <a:moveTo>
                      <a:pt x="41" y="35"/>
                    </a:moveTo>
                    <a:cubicBezTo>
                      <a:pt x="41" y="26"/>
                      <a:pt x="41" y="26"/>
                      <a:pt x="41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35"/>
                      <a:pt x="33" y="35"/>
                      <a:pt x="33" y="35"/>
                    </a:cubicBezTo>
                    <a:lnTo>
                      <a:pt x="41" y="35"/>
                    </a:lnTo>
                    <a:close/>
                    <a:moveTo>
                      <a:pt x="41" y="44"/>
                    </a:moveTo>
                    <a:cubicBezTo>
                      <a:pt x="41" y="37"/>
                      <a:pt x="41" y="37"/>
                      <a:pt x="41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44"/>
                      <a:pt x="33" y="44"/>
                      <a:pt x="33" y="44"/>
                    </a:cubicBezTo>
                    <a:lnTo>
                      <a:pt x="41" y="44"/>
                    </a:lnTo>
                    <a:close/>
                  </a:path>
                </a:pathLst>
              </a:custGeom>
              <a:solidFill>
                <a:srgbClr val="2D2D30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íŝļiḑe"/>
              <p:cNvSpPr txBox="1"/>
              <p:nvPr/>
            </p:nvSpPr>
            <p:spPr>
              <a:xfrm>
                <a:off x="5866613" y="2530606"/>
                <a:ext cx="914400" cy="43427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rgbClr val="2D2D30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b="1" dirty="0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işḷíḑé"/>
            <p:cNvGrpSpPr/>
            <p:nvPr/>
          </p:nvGrpSpPr>
          <p:grpSpPr>
            <a:xfrm>
              <a:off x="5654536" y="2884699"/>
              <a:ext cx="914400" cy="904037"/>
              <a:chOff x="7959345" y="2060848"/>
              <a:chExt cx="914400" cy="904037"/>
            </a:xfrm>
          </p:grpSpPr>
          <p:sp>
            <p:nvSpPr>
              <p:cNvPr id="40" name="íṥḻîḋé"/>
              <p:cNvSpPr/>
              <p:nvPr/>
            </p:nvSpPr>
            <p:spPr bwMode="auto">
              <a:xfrm>
                <a:off x="8256240" y="2060848"/>
                <a:ext cx="320610" cy="341984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rgbClr val="2D2D30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isļídè"/>
              <p:cNvSpPr txBox="1"/>
              <p:nvPr/>
            </p:nvSpPr>
            <p:spPr>
              <a:xfrm>
                <a:off x="7959345" y="2530606"/>
                <a:ext cx="914400" cy="43427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rgbClr val="2D2D30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b="1" dirty="0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ïşḻïďe"/>
            <p:cNvGrpSpPr/>
            <p:nvPr/>
          </p:nvGrpSpPr>
          <p:grpSpPr>
            <a:xfrm>
              <a:off x="8524623" y="2884699"/>
              <a:ext cx="914400" cy="904037"/>
              <a:chOff x="9916692" y="2060848"/>
              <a:chExt cx="914400" cy="904037"/>
            </a:xfrm>
          </p:grpSpPr>
          <p:sp>
            <p:nvSpPr>
              <p:cNvPr id="38" name="ïṥḷídé"/>
              <p:cNvSpPr/>
              <p:nvPr/>
            </p:nvSpPr>
            <p:spPr bwMode="auto">
              <a:xfrm>
                <a:off x="10213587" y="2060848"/>
                <a:ext cx="320610" cy="341984"/>
              </a:xfrm>
              <a:custGeom>
                <a:avLst/>
                <a:gdLst>
                  <a:gd name="connsiteX0" fmla="*/ 69646 w 508000"/>
                  <a:gd name="connsiteY0" fmla="*/ 394096 h 478080"/>
                  <a:gd name="connsiteX1" fmla="*/ 438355 w 508000"/>
                  <a:gd name="connsiteY1" fmla="*/ 394096 h 478080"/>
                  <a:gd name="connsiteX2" fmla="*/ 438355 w 508000"/>
                  <a:gd name="connsiteY2" fmla="*/ 422773 h 478080"/>
                  <a:gd name="connsiteX3" fmla="*/ 473178 w 508000"/>
                  <a:gd name="connsiteY3" fmla="*/ 422773 h 478080"/>
                  <a:gd name="connsiteX4" fmla="*/ 473178 w 508000"/>
                  <a:gd name="connsiteY4" fmla="*/ 447354 h 478080"/>
                  <a:gd name="connsiteX5" fmla="*/ 497758 w 508000"/>
                  <a:gd name="connsiteY5" fmla="*/ 447354 h 478080"/>
                  <a:gd name="connsiteX6" fmla="*/ 497758 w 508000"/>
                  <a:gd name="connsiteY6" fmla="*/ 478080 h 478080"/>
                  <a:gd name="connsiteX7" fmla="*/ 14339 w 508000"/>
                  <a:gd name="connsiteY7" fmla="*/ 478080 h 478080"/>
                  <a:gd name="connsiteX8" fmla="*/ 14339 w 508000"/>
                  <a:gd name="connsiteY8" fmla="*/ 447354 h 478080"/>
                  <a:gd name="connsiteX9" fmla="*/ 38920 w 508000"/>
                  <a:gd name="connsiteY9" fmla="*/ 447354 h 478080"/>
                  <a:gd name="connsiteX10" fmla="*/ 38920 w 508000"/>
                  <a:gd name="connsiteY10" fmla="*/ 422773 h 478080"/>
                  <a:gd name="connsiteX11" fmla="*/ 69646 w 508000"/>
                  <a:gd name="connsiteY11" fmla="*/ 422773 h 478080"/>
                  <a:gd name="connsiteX12" fmla="*/ 362031 w 508000"/>
                  <a:gd name="connsiteY12" fmla="*/ 193354 h 478080"/>
                  <a:gd name="connsiteX13" fmla="*/ 436842 w 508000"/>
                  <a:gd name="connsiteY13" fmla="*/ 193354 h 478080"/>
                  <a:gd name="connsiteX14" fmla="*/ 456791 w 508000"/>
                  <a:gd name="connsiteY14" fmla="*/ 213383 h 478080"/>
                  <a:gd name="connsiteX15" fmla="*/ 456791 w 508000"/>
                  <a:gd name="connsiteY15" fmla="*/ 233411 h 478080"/>
                  <a:gd name="connsiteX16" fmla="*/ 436842 w 508000"/>
                  <a:gd name="connsiteY16" fmla="*/ 233411 h 478080"/>
                  <a:gd name="connsiteX17" fmla="*/ 436842 w 508000"/>
                  <a:gd name="connsiteY17" fmla="*/ 373612 h 478080"/>
                  <a:gd name="connsiteX18" fmla="*/ 362031 w 508000"/>
                  <a:gd name="connsiteY18" fmla="*/ 373612 h 478080"/>
                  <a:gd name="connsiteX19" fmla="*/ 362031 w 508000"/>
                  <a:gd name="connsiteY19" fmla="*/ 233411 h 478080"/>
                  <a:gd name="connsiteX20" fmla="*/ 342081 w 508000"/>
                  <a:gd name="connsiteY20" fmla="*/ 233411 h 478080"/>
                  <a:gd name="connsiteX21" fmla="*/ 342081 w 508000"/>
                  <a:gd name="connsiteY21" fmla="*/ 213383 h 478080"/>
                  <a:gd name="connsiteX22" fmla="*/ 362031 w 508000"/>
                  <a:gd name="connsiteY22" fmla="*/ 193354 h 478080"/>
                  <a:gd name="connsiteX23" fmla="*/ 218644 w 508000"/>
                  <a:gd name="connsiteY23" fmla="*/ 193354 h 478080"/>
                  <a:gd name="connsiteX24" fmla="*/ 293455 w 508000"/>
                  <a:gd name="connsiteY24" fmla="*/ 193354 h 478080"/>
                  <a:gd name="connsiteX25" fmla="*/ 313404 w 508000"/>
                  <a:gd name="connsiteY25" fmla="*/ 213383 h 478080"/>
                  <a:gd name="connsiteX26" fmla="*/ 313404 w 508000"/>
                  <a:gd name="connsiteY26" fmla="*/ 233411 h 478080"/>
                  <a:gd name="connsiteX27" fmla="*/ 293455 w 508000"/>
                  <a:gd name="connsiteY27" fmla="*/ 233411 h 478080"/>
                  <a:gd name="connsiteX28" fmla="*/ 293455 w 508000"/>
                  <a:gd name="connsiteY28" fmla="*/ 373612 h 478080"/>
                  <a:gd name="connsiteX29" fmla="*/ 213656 w 508000"/>
                  <a:gd name="connsiteY29" fmla="*/ 373612 h 478080"/>
                  <a:gd name="connsiteX30" fmla="*/ 213656 w 508000"/>
                  <a:gd name="connsiteY30" fmla="*/ 233411 h 478080"/>
                  <a:gd name="connsiteX31" fmla="*/ 198694 w 508000"/>
                  <a:gd name="connsiteY31" fmla="*/ 233411 h 478080"/>
                  <a:gd name="connsiteX32" fmla="*/ 198694 w 508000"/>
                  <a:gd name="connsiteY32" fmla="*/ 213383 h 478080"/>
                  <a:gd name="connsiteX33" fmla="*/ 218644 w 508000"/>
                  <a:gd name="connsiteY33" fmla="*/ 193354 h 478080"/>
                  <a:gd name="connsiteX34" fmla="*/ 73208 w 508000"/>
                  <a:gd name="connsiteY34" fmla="*/ 193354 h 478080"/>
                  <a:gd name="connsiteX35" fmla="*/ 148019 w 508000"/>
                  <a:gd name="connsiteY35" fmla="*/ 193354 h 478080"/>
                  <a:gd name="connsiteX36" fmla="*/ 167968 w 508000"/>
                  <a:gd name="connsiteY36" fmla="*/ 213383 h 478080"/>
                  <a:gd name="connsiteX37" fmla="*/ 167968 w 508000"/>
                  <a:gd name="connsiteY37" fmla="*/ 233411 h 478080"/>
                  <a:gd name="connsiteX38" fmla="*/ 148019 w 508000"/>
                  <a:gd name="connsiteY38" fmla="*/ 233411 h 478080"/>
                  <a:gd name="connsiteX39" fmla="*/ 148019 w 508000"/>
                  <a:gd name="connsiteY39" fmla="*/ 373612 h 478080"/>
                  <a:gd name="connsiteX40" fmla="*/ 73208 w 508000"/>
                  <a:gd name="connsiteY40" fmla="*/ 373612 h 478080"/>
                  <a:gd name="connsiteX41" fmla="*/ 73208 w 508000"/>
                  <a:gd name="connsiteY41" fmla="*/ 233411 h 478080"/>
                  <a:gd name="connsiteX42" fmla="*/ 53258 w 508000"/>
                  <a:gd name="connsiteY42" fmla="*/ 233411 h 478080"/>
                  <a:gd name="connsiteX43" fmla="*/ 53258 w 508000"/>
                  <a:gd name="connsiteY43" fmla="*/ 213383 h 478080"/>
                  <a:gd name="connsiteX44" fmla="*/ 73208 w 508000"/>
                  <a:gd name="connsiteY44" fmla="*/ 193354 h 478080"/>
                  <a:gd name="connsiteX45" fmla="*/ 234079 w 508000"/>
                  <a:gd name="connsiteY45" fmla="*/ 68402 h 478080"/>
                  <a:gd name="connsiteX46" fmla="*/ 169334 w 508000"/>
                  <a:gd name="connsiteY46" fmla="*/ 108199 h 478080"/>
                  <a:gd name="connsiteX47" fmla="*/ 169334 w 508000"/>
                  <a:gd name="connsiteY47" fmla="*/ 113174 h 478080"/>
                  <a:gd name="connsiteX48" fmla="*/ 174314 w 508000"/>
                  <a:gd name="connsiteY48" fmla="*/ 113174 h 478080"/>
                  <a:gd name="connsiteX49" fmla="*/ 333687 w 508000"/>
                  <a:gd name="connsiteY49" fmla="*/ 113174 h 478080"/>
                  <a:gd name="connsiteX50" fmla="*/ 338667 w 508000"/>
                  <a:gd name="connsiteY50" fmla="*/ 113174 h 478080"/>
                  <a:gd name="connsiteX51" fmla="*/ 338667 w 508000"/>
                  <a:gd name="connsiteY51" fmla="*/ 108199 h 478080"/>
                  <a:gd name="connsiteX52" fmla="*/ 273922 w 508000"/>
                  <a:gd name="connsiteY52" fmla="*/ 68402 h 478080"/>
                  <a:gd name="connsiteX53" fmla="*/ 234079 w 508000"/>
                  <a:gd name="connsiteY53" fmla="*/ 68402 h 478080"/>
                  <a:gd name="connsiteX54" fmla="*/ 234079 w 508000"/>
                  <a:gd name="connsiteY54" fmla="*/ 3732 h 478080"/>
                  <a:gd name="connsiteX55" fmla="*/ 273922 w 508000"/>
                  <a:gd name="connsiteY55" fmla="*/ 3732 h 478080"/>
                  <a:gd name="connsiteX56" fmla="*/ 488079 w 508000"/>
                  <a:gd name="connsiteY56" fmla="*/ 123123 h 478080"/>
                  <a:gd name="connsiteX57" fmla="*/ 508000 w 508000"/>
                  <a:gd name="connsiteY57" fmla="*/ 157946 h 478080"/>
                  <a:gd name="connsiteX58" fmla="*/ 508000 w 508000"/>
                  <a:gd name="connsiteY58" fmla="*/ 172870 h 478080"/>
                  <a:gd name="connsiteX59" fmla="*/ 0 w 508000"/>
                  <a:gd name="connsiteY59" fmla="*/ 172870 h 478080"/>
                  <a:gd name="connsiteX60" fmla="*/ 0 w 508000"/>
                  <a:gd name="connsiteY60" fmla="*/ 157946 h 478080"/>
                  <a:gd name="connsiteX61" fmla="*/ 19922 w 508000"/>
                  <a:gd name="connsiteY61" fmla="*/ 123123 h 478080"/>
                  <a:gd name="connsiteX62" fmla="*/ 234079 w 508000"/>
                  <a:gd name="connsiteY62" fmla="*/ 3732 h 47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508000" h="478080">
                    <a:moveTo>
                      <a:pt x="69646" y="394096"/>
                    </a:moveTo>
                    <a:lnTo>
                      <a:pt x="438355" y="394096"/>
                    </a:lnTo>
                    <a:lnTo>
                      <a:pt x="438355" y="422773"/>
                    </a:lnTo>
                    <a:lnTo>
                      <a:pt x="473178" y="422773"/>
                    </a:lnTo>
                    <a:lnTo>
                      <a:pt x="473178" y="447354"/>
                    </a:lnTo>
                    <a:lnTo>
                      <a:pt x="497758" y="447354"/>
                    </a:lnTo>
                    <a:lnTo>
                      <a:pt x="497758" y="478080"/>
                    </a:lnTo>
                    <a:lnTo>
                      <a:pt x="14339" y="478080"/>
                    </a:lnTo>
                    <a:lnTo>
                      <a:pt x="14339" y="447354"/>
                    </a:lnTo>
                    <a:lnTo>
                      <a:pt x="38920" y="447354"/>
                    </a:lnTo>
                    <a:lnTo>
                      <a:pt x="38920" y="422773"/>
                    </a:lnTo>
                    <a:lnTo>
                      <a:pt x="69646" y="422773"/>
                    </a:lnTo>
                    <a:close/>
                    <a:moveTo>
                      <a:pt x="362031" y="193354"/>
                    </a:moveTo>
                    <a:cubicBezTo>
                      <a:pt x="362031" y="193354"/>
                      <a:pt x="362031" y="193354"/>
                      <a:pt x="436842" y="193354"/>
                    </a:cubicBezTo>
                    <a:cubicBezTo>
                      <a:pt x="446816" y="193354"/>
                      <a:pt x="456791" y="203368"/>
                      <a:pt x="456791" y="213383"/>
                    </a:cubicBezTo>
                    <a:cubicBezTo>
                      <a:pt x="456791" y="213383"/>
                      <a:pt x="456791" y="213383"/>
                      <a:pt x="456791" y="233411"/>
                    </a:cubicBezTo>
                    <a:cubicBezTo>
                      <a:pt x="456791" y="233411"/>
                      <a:pt x="456791" y="233411"/>
                      <a:pt x="436842" y="233411"/>
                    </a:cubicBezTo>
                    <a:cubicBezTo>
                      <a:pt x="436842" y="233411"/>
                      <a:pt x="436842" y="233411"/>
                      <a:pt x="436842" y="373612"/>
                    </a:cubicBezTo>
                    <a:lnTo>
                      <a:pt x="362031" y="373612"/>
                    </a:lnTo>
                    <a:cubicBezTo>
                      <a:pt x="362031" y="373612"/>
                      <a:pt x="362031" y="373612"/>
                      <a:pt x="362031" y="233411"/>
                    </a:cubicBezTo>
                    <a:cubicBezTo>
                      <a:pt x="362031" y="233411"/>
                      <a:pt x="362031" y="233411"/>
                      <a:pt x="342081" y="233411"/>
                    </a:cubicBezTo>
                    <a:cubicBezTo>
                      <a:pt x="342081" y="233411"/>
                      <a:pt x="342081" y="233411"/>
                      <a:pt x="342081" y="213383"/>
                    </a:cubicBezTo>
                    <a:cubicBezTo>
                      <a:pt x="342081" y="203368"/>
                      <a:pt x="352056" y="193354"/>
                      <a:pt x="362031" y="193354"/>
                    </a:cubicBezTo>
                    <a:close/>
                    <a:moveTo>
                      <a:pt x="218644" y="193354"/>
                    </a:moveTo>
                    <a:cubicBezTo>
                      <a:pt x="218644" y="193354"/>
                      <a:pt x="218644" y="193354"/>
                      <a:pt x="293455" y="193354"/>
                    </a:cubicBezTo>
                    <a:cubicBezTo>
                      <a:pt x="303429" y="193354"/>
                      <a:pt x="313404" y="203368"/>
                      <a:pt x="313404" y="213383"/>
                    </a:cubicBezTo>
                    <a:cubicBezTo>
                      <a:pt x="313404" y="213383"/>
                      <a:pt x="313404" y="213383"/>
                      <a:pt x="313404" y="233411"/>
                    </a:cubicBezTo>
                    <a:cubicBezTo>
                      <a:pt x="313404" y="233411"/>
                      <a:pt x="313404" y="233411"/>
                      <a:pt x="293455" y="233411"/>
                    </a:cubicBezTo>
                    <a:cubicBezTo>
                      <a:pt x="293455" y="233411"/>
                      <a:pt x="293455" y="233411"/>
                      <a:pt x="293455" y="373612"/>
                    </a:cubicBezTo>
                    <a:lnTo>
                      <a:pt x="213656" y="373612"/>
                    </a:lnTo>
                    <a:cubicBezTo>
                      <a:pt x="213656" y="373612"/>
                      <a:pt x="213656" y="373612"/>
                      <a:pt x="213656" y="233411"/>
                    </a:cubicBezTo>
                    <a:cubicBezTo>
                      <a:pt x="213656" y="233411"/>
                      <a:pt x="213656" y="233411"/>
                      <a:pt x="198694" y="233411"/>
                    </a:cubicBezTo>
                    <a:cubicBezTo>
                      <a:pt x="198694" y="233411"/>
                      <a:pt x="198694" y="233411"/>
                      <a:pt x="198694" y="213383"/>
                    </a:cubicBezTo>
                    <a:cubicBezTo>
                      <a:pt x="198694" y="203368"/>
                      <a:pt x="208669" y="193354"/>
                      <a:pt x="218644" y="193354"/>
                    </a:cubicBezTo>
                    <a:close/>
                    <a:moveTo>
                      <a:pt x="73208" y="193354"/>
                    </a:moveTo>
                    <a:cubicBezTo>
                      <a:pt x="73208" y="193354"/>
                      <a:pt x="73208" y="193354"/>
                      <a:pt x="148019" y="193354"/>
                    </a:cubicBezTo>
                    <a:cubicBezTo>
                      <a:pt x="157993" y="193354"/>
                      <a:pt x="167968" y="203368"/>
                      <a:pt x="167968" y="213383"/>
                    </a:cubicBezTo>
                    <a:cubicBezTo>
                      <a:pt x="167968" y="213383"/>
                      <a:pt x="167968" y="213383"/>
                      <a:pt x="167968" y="233411"/>
                    </a:cubicBezTo>
                    <a:cubicBezTo>
                      <a:pt x="167968" y="233411"/>
                      <a:pt x="167968" y="233411"/>
                      <a:pt x="148019" y="233411"/>
                    </a:cubicBezTo>
                    <a:cubicBezTo>
                      <a:pt x="148019" y="233411"/>
                      <a:pt x="148019" y="233411"/>
                      <a:pt x="148019" y="373612"/>
                    </a:cubicBezTo>
                    <a:lnTo>
                      <a:pt x="73208" y="373612"/>
                    </a:lnTo>
                    <a:cubicBezTo>
                      <a:pt x="73208" y="373612"/>
                      <a:pt x="73208" y="373612"/>
                      <a:pt x="73208" y="233411"/>
                    </a:cubicBezTo>
                    <a:cubicBezTo>
                      <a:pt x="73208" y="233411"/>
                      <a:pt x="73208" y="233411"/>
                      <a:pt x="53258" y="233411"/>
                    </a:cubicBezTo>
                    <a:cubicBezTo>
                      <a:pt x="53258" y="233411"/>
                      <a:pt x="53258" y="233411"/>
                      <a:pt x="53258" y="213383"/>
                    </a:cubicBezTo>
                    <a:cubicBezTo>
                      <a:pt x="53258" y="203368"/>
                      <a:pt x="63233" y="193354"/>
                      <a:pt x="73208" y="193354"/>
                    </a:cubicBezTo>
                    <a:close/>
                    <a:moveTo>
                      <a:pt x="234079" y="68402"/>
                    </a:moveTo>
                    <a:cubicBezTo>
                      <a:pt x="234079" y="68402"/>
                      <a:pt x="234079" y="68402"/>
                      <a:pt x="169334" y="108199"/>
                    </a:cubicBezTo>
                    <a:cubicBezTo>
                      <a:pt x="169334" y="108199"/>
                      <a:pt x="169334" y="108199"/>
                      <a:pt x="169334" y="113174"/>
                    </a:cubicBezTo>
                    <a:cubicBezTo>
                      <a:pt x="169334" y="113174"/>
                      <a:pt x="169334" y="113174"/>
                      <a:pt x="174314" y="113174"/>
                    </a:cubicBezTo>
                    <a:lnTo>
                      <a:pt x="333687" y="113174"/>
                    </a:lnTo>
                    <a:cubicBezTo>
                      <a:pt x="338667" y="113174"/>
                      <a:pt x="338667" y="113174"/>
                      <a:pt x="338667" y="113174"/>
                    </a:cubicBezTo>
                    <a:cubicBezTo>
                      <a:pt x="338667" y="108199"/>
                      <a:pt x="338667" y="108199"/>
                      <a:pt x="338667" y="108199"/>
                    </a:cubicBezTo>
                    <a:cubicBezTo>
                      <a:pt x="338667" y="108199"/>
                      <a:pt x="338667" y="108199"/>
                      <a:pt x="273922" y="68402"/>
                    </a:cubicBezTo>
                    <a:cubicBezTo>
                      <a:pt x="258981" y="63428"/>
                      <a:pt x="249020" y="63428"/>
                      <a:pt x="234079" y="68402"/>
                    </a:cubicBezTo>
                    <a:close/>
                    <a:moveTo>
                      <a:pt x="234079" y="3732"/>
                    </a:moveTo>
                    <a:cubicBezTo>
                      <a:pt x="249020" y="-1243"/>
                      <a:pt x="258981" y="-1243"/>
                      <a:pt x="273922" y="3732"/>
                    </a:cubicBezTo>
                    <a:lnTo>
                      <a:pt x="488079" y="123123"/>
                    </a:lnTo>
                    <a:cubicBezTo>
                      <a:pt x="498039" y="128098"/>
                      <a:pt x="508000" y="143022"/>
                      <a:pt x="508000" y="157946"/>
                    </a:cubicBezTo>
                    <a:cubicBezTo>
                      <a:pt x="508000" y="157946"/>
                      <a:pt x="508000" y="157946"/>
                      <a:pt x="508000" y="172870"/>
                    </a:cubicBezTo>
                    <a:cubicBezTo>
                      <a:pt x="508000" y="172870"/>
                      <a:pt x="508000" y="172870"/>
                      <a:pt x="0" y="172870"/>
                    </a:cubicBezTo>
                    <a:cubicBezTo>
                      <a:pt x="0" y="172870"/>
                      <a:pt x="0" y="172870"/>
                      <a:pt x="0" y="157946"/>
                    </a:cubicBezTo>
                    <a:cubicBezTo>
                      <a:pt x="0" y="143022"/>
                      <a:pt x="9961" y="128098"/>
                      <a:pt x="19922" y="123123"/>
                    </a:cubicBezTo>
                    <a:cubicBezTo>
                      <a:pt x="19922" y="123123"/>
                      <a:pt x="19922" y="123123"/>
                      <a:pt x="234079" y="3732"/>
                    </a:cubicBezTo>
                    <a:close/>
                  </a:path>
                </a:pathLst>
              </a:custGeom>
              <a:solidFill>
                <a:srgbClr val="2D2D30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ïṡḻide"/>
              <p:cNvSpPr txBox="1"/>
              <p:nvPr/>
            </p:nvSpPr>
            <p:spPr>
              <a:xfrm>
                <a:off x="9916692" y="2530606"/>
                <a:ext cx="914400" cy="43427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rgbClr val="2D2D30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b="1" dirty="0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îSľïďe"/>
            <p:cNvGrpSpPr/>
            <p:nvPr/>
          </p:nvGrpSpPr>
          <p:grpSpPr>
            <a:xfrm>
              <a:off x="1901455" y="1287045"/>
              <a:ext cx="2642096" cy="872722"/>
              <a:chOff x="1630428" y="1287444"/>
              <a:chExt cx="2642096" cy="872722"/>
            </a:xfrm>
          </p:grpSpPr>
          <p:sp>
            <p:nvSpPr>
              <p:cNvPr id="36" name="îṣliḍè"/>
              <p:cNvSpPr/>
              <p:nvPr/>
            </p:nvSpPr>
            <p:spPr bwMode="auto">
              <a:xfrm>
                <a:off x="1630428" y="1602767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 lnSpcReduction="100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b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</a:b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37" name="ïṧḷiďe"/>
              <p:cNvSpPr txBox="1"/>
              <p:nvPr/>
            </p:nvSpPr>
            <p:spPr bwMode="auto">
              <a:xfrm>
                <a:off x="1630428" y="1287444"/>
                <a:ext cx="2642096" cy="447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6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19" name="iṡ1iďe"/>
            <p:cNvGrpSpPr/>
            <p:nvPr/>
          </p:nvGrpSpPr>
          <p:grpSpPr>
            <a:xfrm>
              <a:off x="4788598" y="1287045"/>
              <a:ext cx="2642096" cy="872722"/>
              <a:chOff x="1630428" y="1287444"/>
              <a:chExt cx="2642096" cy="872722"/>
            </a:xfrm>
          </p:grpSpPr>
          <p:sp>
            <p:nvSpPr>
              <p:cNvPr id="34" name="îŝ1ïḋê"/>
              <p:cNvSpPr/>
              <p:nvPr/>
            </p:nvSpPr>
            <p:spPr bwMode="auto">
              <a:xfrm>
                <a:off x="1630428" y="1602767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 lnSpcReduction="100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b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</a:b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35" name="îśļîḋê"/>
              <p:cNvSpPr txBox="1"/>
              <p:nvPr/>
            </p:nvSpPr>
            <p:spPr bwMode="auto">
              <a:xfrm>
                <a:off x="1630428" y="1287444"/>
                <a:ext cx="2642096" cy="447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6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20" name="ïṩlíḑé"/>
            <p:cNvGrpSpPr/>
            <p:nvPr/>
          </p:nvGrpSpPr>
          <p:grpSpPr>
            <a:xfrm>
              <a:off x="7658685" y="1287045"/>
              <a:ext cx="2642096" cy="872722"/>
              <a:chOff x="1630428" y="1287444"/>
              <a:chExt cx="2642096" cy="872722"/>
            </a:xfrm>
          </p:grpSpPr>
          <p:sp>
            <p:nvSpPr>
              <p:cNvPr id="32" name="ïsļiḋe"/>
              <p:cNvSpPr/>
              <p:nvPr/>
            </p:nvSpPr>
            <p:spPr bwMode="auto">
              <a:xfrm>
                <a:off x="1630428" y="1602767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 lnSpcReduction="100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……</a:t>
                </a:r>
                <a:b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</a:br>
                <a:r>
                  <a:rPr lang="zh-CN" altLang="en-US" sz="1000" dirty="0">
                    <a:solidFill>
                      <a:srgbClr val="2D2D30"/>
                    </a:solidFill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33" name="ísľïdé"/>
              <p:cNvSpPr txBox="1"/>
              <p:nvPr/>
            </p:nvSpPr>
            <p:spPr bwMode="auto">
              <a:xfrm>
                <a:off x="1630428" y="1287444"/>
                <a:ext cx="2642096" cy="447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600" b="1" dirty="0">
                    <a:solidFill>
                      <a:srgbClr val="2D2D30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cxnSp>
          <p:nvCxnSpPr>
            <p:cNvPr id="21" name="直接连接符 20"/>
            <p:cNvCxnSpPr>
              <a:endCxn id="36" idx="2"/>
            </p:cNvCxnSpPr>
            <p:nvPr/>
          </p:nvCxnSpPr>
          <p:spPr>
            <a:xfrm flipV="1">
              <a:off x="3222503" y="2159767"/>
              <a:ext cx="0" cy="467677"/>
            </a:xfrm>
            <a:prstGeom prst="line">
              <a:avLst/>
            </a:prstGeom>
            <a:ln w="3175" cap="rnd">
              <a:solidFill>
                <a:srgbClr val="2D2D30"/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34" idx="2"/>
            </p:cNvCxnSpPr>
            <p:nvPr/>
          </p:nvCxnSpPr>
          <p:spPr>
            <a:xfrm>
              <a:off x="6109646" y="2159767"/>
              <a:ext cx="0" cy="467677"/>
            </a:xfrm>
            <a:prstGeom prst="line">
              <a:avLst/>
            </a:prstGeom>
            <a:ln w="3175" cap="rnd">
              <a:solidFill>
                <a:srgbClr val="2D2D30"/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32" idx="2"/>
            </p:cNvCxnSpPr>
            <p:nvPr/>
          </p:nvCxnSpPr>
          <p:spPr>
            <a:xfrm>
              <a:off x="8979733" y="2159767"/>
              <a:ext cx="0" cy="467677"/>
            </a:xfrm>
            <a:prstGeom prst="line">
              <a:avLst/>
            </a:prstGeom>
            <a:ln w="3175" cap="rnd">
              <a:solidFill>
                <a:srgbClr val="2D2D30"/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íşḷíḑè"/>
            <p:cNvSpPr/>
            <p:nvPr/>
          </p:nvSpPr>
          <p:spPr bwMode="auto">
            <a:xfrm>
              <a:off x="1369077" y="3658230"/>
              <a:ext cx="804672" cy="804672"/>
            </a:xfrm>
            <a:prstGeom prst="ellipse">
              <a:avLst/>
            </a:prstGeom>
            <a:solidFill>
              <a:srgbClr val="2D2D30"/>
            </a:solidFill>
            <a:ln w="9525">
              <a:noFill/>
              <a:round/>
            </a:ln>
          </p:spPr>
          <p:txBody>
            <a:bodyPr lIns="0" tIns="0" rIns="0" bIns="0"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25" name="îṧļîḓè"/>
            <p:cNvSpPr/>
            <p:nvPr/>
          </p:nvSpPr>
          <p:spPr bwMode="auto">
            <a:xfrm>
              <a:off x="4256914" y="3658230"/>
              <a:ext cx="804672" cy="80467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lIns="0" tIns="0" rIns="0" bIns="0"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26" name="íS1iḑê"/>
            <p:cNvSpPr/>
            <p:nvPr/>
          </p:nvSpPr>
          <p:spPr bwMode="auto">
            <a:xfrm>
              <a:off x="7144751" y="3658230"/>
              <a:ext cx="804672" cy="804672"/>
            </a:xfrm>
            <a:prstGeom prst="ellipse">
              <a:avLst/>
            </a:prstGeom>
            <a:solidFill>
              <a:srgbClr val="2D2D30"/>
            </a:solidFill>
            <a:ln w="9525">
              <a:noFill/>
              <a:round/>
            </a:ln>
          </p:spPr>
          <p:txBody>
            <a:bodyPr lIns="0" tIns="0" rIns="0" bIns="0"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27" name="îSľíḋè"/>
            <p:cNvSpPr/>
            <p:nvPr/>
          </p:nvSpPr>
          <p:spPr bwMode="auto">
            <a:xfrm>
              <a:off x="10032588" y="3658230"/>
              <a:ext cx="804672" cy="804672"/>
            </a:xfrm>
            <a:prstGeom prst="ellipse">
              <a:avLst/>
            </a:prstGeom>
            <a:solidFill>
              <a:srgbClr val="2D2D30"/>
            </a:solidFill>
            <a:ln w="9525">
              <a:noFill/>
              <a:round/>
            </a:ln>
          </p:spPr>
          <p:txBody>
            <a:bodyPr lIns="0" tIns="0" rIns="0" bIns="0"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28" name="îšļîďê"/>
            <p:cNvSpPr/>
            <p:nvPr/>
          </p:nvSpPr>
          <p:spPr bwMode="auto">
            <a:xfrm>
              <a:off x="4496444" y="3886848"/>
              <a:ext cx="325614" cy="369182"/>
            </a:xfrm>
            <a:custGeom>
              <a:avLst/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29" name="îŝļíḑe"/>
            <p:cNvSpPr/>
            <p:nvPr/>
          </p:nvSpPr>
          <p:spPr bwMode="auto">
            <a:xfrm>
              <a:off x="1601162" y="3895395"/>
              <a:ext cx="369182" cy="352088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30" name="iśḷidè"/>
            <p:cNvSpPr/>
            <p:nvPr/>
          </p:nvSpPr>
          <p:spPr bwMode="auto">
            <a:xfrm>
              <a:off x="10228714" y="3876494"/>
              <a:ext cx="369182" cy="368600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81459" h="580542">
                  <a:moveTo>
                    <a:pt x="213875" y="146706"/>
                  </a:moveTo>
                  <a:cubicBezTo>
                    <a:pt x="227226" y="146706"/>
                    <a:pt x="238084" y="157547"/>
                    <a:pt x="238084" y="171055"/>
                  </a:cubicBezTo>
                  <a:cubicBezTo>
                    <a:pt x="238084" y="184562"/>
                    <a:pt x="227226" y="195493"/>
                    <a:pt x="213875" y="195493"/>
                  </a:cubicBezTo>
                  <a:cubicBezTo>
                    <a:pt x="161630" y="195493"/>
                    <a:pt x="118998" y="238236"/>
                    <a:pt x="118998" y="290755"/>
                  </a:cubicBezTo>
                  <a:cubicBezTo>
                    <a:pt x="118998" y="300086"/>
                    <a:pt x="120422" y="309328"/>
                    <a:pt x="123092" y="318214"/>
                  </a:cubicBezTo>
                  <a:cubicBezTo>
                    <a:pt x="126741" y="330300"/>
                    <a:pt x="120422" y="343274"/>
                    <a:pt x="108673" y="347895"/>
                  </a:cubicBezTo>
                  <a:cubicBezTo>
                    <a:pt x="72182" y="362291"/>
                    <a:pt x="48507" y="397126"/>
                    <a:pt x="48507" y="436582"/>
                  </a:cubicBezTo>
                  <a:cubicBezTo>
                    <a:pt x="48507" y="489101"/>
                    <a:pt x="91050" y="531844"/>
                    <a:pt x="143384" y="531844"/>
                  </a:cubicBezTo>
                  <a:lnTo>
                    <a:pt x="438164" y="531844"/>
                  </a:lnTo>
                  <a:cubicBezTo>
                    <a:pt x="490320" y="531844"/>
                    <a:pt x="532952" y="489101"/>
                    <a:pt x="532952" y="436582"/>
                  </a:cubicBezTo>
                  <a:cubicBezTo>
                    <a:pt x="532952" y="408678"/>
                    <a:pt x="520759" y="382108"/>
                    <a:pt x="499398" y="363979"/>
                  </a:cubicBezTo>
                  <a:cubicBezTo>
                    <a:pt x="494147" y="359625"/>
                    <a:pt x="491032" y="353049"/>
                    <a:pt x="490854" y="346207"/>
                  </a:cubicBezTo>
                  <a:cubicBezTo>
                    <a:pt x="489252" y="294399"/>
                    <a:pt x="447598" y="253876"/>
                    <a:pt x="395976" y="253876"/>
                  </a:cubicBezTo>
                  <a:cubicBezTo>
                    <a:pt x="382625" y="253876"/>
                    <a:pt x="371767" y="243035"/>
                    <a:pt x="371767" y="229528"/>
                  </a:cubicBezTo>
                  <a:cubicBezTo>
                    <a:pt x="371767" y="216020"/>
                    <a:pt x="382625" y="205090"/>
                    <a:pt x="395976" y="205090"/>
                  </a:cubicBezTo>
                  <a:cubicBezTo>
                    <a:pt x="433535" y="205090"/>
                    <a:pt x="468959" y="219575"/>
                    <a:pt x="495927" y="245879"/>
                  </a:cubicBezTo>
                  <a:cubicBezTo>
                    <a:pt x="520225" y="269517"/>
                    <a:pt x="535177" y="300441"/>
                    <a:pt x="538648" y="334032"/>
                  </a:cubicBezTo>
                  <a:cubicBezTo>
                    <a:pt x="565972" y="361047"/>
                    <a:pt x="581459" y="397748"/>
                    <a:pt x="581459" y="436582"/>
                  </a:cubicBezTo>
                  <a:cubicBezTo>
                    <a:pt x="581459" y="516026"/>
                    <a:pt x="517199" y="580542"/>
                    <a:pt x="438164" y="580542"/>
                  </a:cubicBezTo>
                  <a:lnTo>
                    <a:pt x="143384" y="580542"/>
                  </a:lnTo>
                  <a:cubicBezTo>
                    <a:pt x="64349" y="580542"/>
                    <a:pt x="0" y="516026"/>
                    <a:pt x="0" y="436582"/>
                  </a:cubicBezTo>
                  <a:cubicBezTo>
                    <a:pt x="0" y="407079"/>
                    <a:pt x="8811" y="378820"/>
                    <a:pt x="25544" y="354471"/>
                  </a:cubicBezTo>
                  <a:cubicBezTo>
                    <a:pt x="37737" y="336698"/>
                    <a:pt x="53669" y="322124"/>
                    <a:pt x="72004" y="311638"/>
                  </a:cubicBezTo>
                  <a:cubicBezTo>
                    <a:pt x="70936" y="304618"/>
                    <a:pt x="70491" y="297598"/>
                    <a:pt x="70491" y="290666"/>
                  </a:cubicBezTo>
                  <a:cubicBezTo>
                    <a:pt x="70491" y="211222"/>
                    <a:pt x="134840" y="146706"/>
                    <a:pt x="213875" y="146706"/>
                  </a:cubicBezTo>
                  <a:close/>
                  <a:moveTo>
                    <a:pt x="301555" y="0"/>
                  </a:moveTo>
                  <a:cubicBezTo>
                    <a:pt x="314815" y="0"/>
                    <a:pt x="325673" y="10930"/>
                    <a:pt x="325673" y="24259"/>
                  </a:cubicBezTo>
                  <a:lnTo>
                    <a:pt x="325673" y="369392"/>
                  </a:lnTo>
                  <a:lnTo>
                    <a:pt x="379960" y="313055"/>
                  </a:lnTo>
                  <a:cubicBezTo>
                    <a:pt x="389215" y="303458"/>
                    <a:pt x="404433" y="303191"/>
                    <a:pt x="414045" y="312522"/>
                  </a:cubicBezTo>
                  <a:cubicBezTo>
                    <a:pt x="423567" y="321763"/>
                    <a:pt x="423745" y="337225"/>
                    <a:pt x="414490" y="346822"/>
                  </a:cubicBezTo>
                  <a:lnTo>
                    <a:pt x="318642" y="446079"/>
                  </a:lnTo>
                  <a:cubicBezTo>
                    <a:pt x="314103" y="450788"/>
                    <a:pt x="307874" y="453454"/>
                    <a:pt x="301288" y="453454"/>
                  </a:cubicBezTo>
                  <a:cubicBezTo>
                    <a:pt x="294791" y="453454"/>
                    <a:pt x="288473" y="450788"/>
                    <a:pt x="284023" y="446079"/>
                  </a:cubicBezTo>
                  <a:lnTo>
                    <a:pt x="188086" y="346822"/>
                  </a:lnTo>
                  <a:cubicBezTo>
                    <a:pt x="178742" y="337225"/>
                    <a:pt x="179009" y="321941"/>
                    <a:pt x="188620" y="312522"/>
                  </a:cubicBezTo>
                  <a:cubicBezTo>
                    <a:pt x="198054" y="303191"/>
                    <a:pt x="213361" y="303458"/>
                    <a:pt x="222617" y="313055"/>
                  </a:cubicBezTo>
                  <a:lnTo>
                    <a:pt x="277437" y="369392"/>
                  </a:lnTo>
                  <a:lnTo>
                    <a:pt x="277437" y="24259"/>
                  </a:lnTo>
                  <a:cubicBezTo>
                    <a:pt x="277437" y="10930"/>
                    <a:pt x="288295" y="0"/>
                    <a:pt x="3015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31" name="íslíḑe"/>
            <p:cNvSpPr/>
            <p:nvPr/>
          </p:nvSpPr>
          <p:spPr bwMode="auto">
            <a:xfrm>
              <a:off x="7348159" y="3904492"/>
              <a:ext cx="369182" cy="333894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4DE8756-B8EC-4A3F-B904-FE6FE243663C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DD70FB5-0258-43D2-91D3-DFC9CDD35218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5C175FEC-4AF2-48CD-BBC9-B9C4ECF0A2D7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23848E7B-11D6-4FA0-A1CF-C1F4D96220E7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58AD6743-32C0-48DC-9BFB-25BAAB56AD5A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01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807F8C88-2820-43A5-8458-6C53E1CE5BE6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6F4C0646-6D3A-4192-A586-2B9D76E7529A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3CD326D4-75C3-4E5A-970A-B0175F5F834E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8add287-1439-4ed7-b83e-fa8ceebe7f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909983" y="1401018"/>
            <a:ext cx="8372035" cy="4944192"/>
            <a:chOff x="1636489" y="861860"/>
            <a:chExt cx="8919022" cy="5267221"/>
          </a:xfrm>
        </p:grpSpPr>
        <p:sp>
          <p:nvSpPr>
            <p:cNvPr id="4" name="iŝḷíḓé"/>
            <p:cNvSpPr/>
            <p:nvPr/>
          </p:nvSpPr>
          <p:spPr>
            <a:xfrm rot="16200000" flipH="1" flipV="1">
              <a:off x="6206068" y="3353685"/>
              <a:ext cx="1426318" cy="1642182"/>
            </a:xfrm>
            <a:custGeom>
              <a:avLst/>
              <a:gdLst>
                <a:gd name="connsiteX0" fmla="*/ 387146 w 1159769"/>
                <a:gd name="connsiteY0" fmla="*/ 669102 h 1335293"/>
                <a:gd name="connsiteX1" fmla="*/ 1158071 w 1159769"/>
                <a:gd name="connsiteY1" fmla="*/ 669102 h 1335293"/>
                <a:gd name="connsiteX2" fmla="*/ 772609 w 1159769"/>
                <a:gd name="connsiteY2" fmla="*/ 1335293 h 1335293"/>
                <a:gd name="connsiteX3" fmla="*/ 0 w 1159769"/>
                <a:gd name="connsiteY3" fmla="*/ 0 h 1335293"/>
                <a:gd name="connsiteX4" fmla="*/ 517198 w 1159769"/>
                <a:gd name="connsiteY4" fmla="*/ 297077 h 1335293"/>
                <a:gd name="connsiteX5" fmla="*/ 517410 w 1159769"/>
                <a:gd name="connsiteY5" fmla="*/ 297200 h 1335293"/>
                <a:gd name="connsiteX6" fmla="*/ 1159769 w 1159769"/>
                <a:gd name="connsiteY6" fmla="*/ 666168 h 1335293"/>
                <a:gd name="connsiteX7" fmla="*/ 1158072 w 1159769"/>
                <a:gd name="connsiteY7" fmla="*/ 669101 h 1335293"/>
                <a:gd name="connsiteX8" fmla="*/ 387146 w 1159769"/>
                <a:gd name="connsiteY8" fmla="*/ 669101 h 133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9769" h="1335293">
                  <a:moveTo>
                    <a:pt x="387146" y="669102"/>
                  </a:moveTo>
                  <a:lnTo>
                    <a:pt x="1158071" y="669102"/>
                  </a:lnTo>
                  <a:lnTo>
                    <a:pt x="772609" y="1335293"/>
                  </a:lnTo>
                  <a:close/>
                  <a:moveTo>
                    <a:pt x="0" y="0"/>
                  </a:moveTo>
                  <a:lnTo>
                    <a:pt x="517198" y="297077"/>
                  </a:lnTo>
                  <a:lnTo>
                    <a:pt x="517410" y="297200"/>
                  </a:lnTo>
                  <a:lnTo>
                    <a:pt x="1159769" y="666168"/>
                  </a:lnTo>
                  <a:lnTo>
                    <a:pt x="1158072" y="669101"/>
                  </a:lnTo>
                  <a:lnTo>
                    <a:pt x="387146" y="669101"/>
                  </a:lnTo>
                  <a:close/>
                </a:path>
              </a:pathLst>
            </a:custGeom>
            <a:solidFill>
              <a:schemeClr val="accent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5" name="îṥļïḋe"/>
            <p:cNvSpPr/>
            <p:nvPr/>
          </p:nvSpPr>
          <p:spPr>
            <a:xfrm rot="16200000" flipH="1" flipV="1">
              <a:off x="3908894" y="3521777"/>
              <a:ext cx="1909600" cy="825845"/>
            </a:xfrm>
            <a:custGeom>
              <a:avLst/>
              <a:gdLst>
                <a:gd name="connsiteX0" fmla="*/ 2314656 w 2318060"/>
                <a:gd name="connsiteY0" fmla="*/ 1278 h 1002492"/>
                <a:gd name="connsiteX1" fmla="*/ 2314658 w 2318060"/>
                <a:gd name="connsiteY1" fmla="*/ 1280 h 1002492"/>
                <a:gd name="connsiteX2" fmla="*/ 2314658 w 2318060"/>
                <a:gd name="connsiteY2" fmla="*/ 1280 h 1002492"/>
                <a:gd name="connsiteX3" fmla="*/ 2314656 w 2318060"/>
                <a:gd name="connsiteY3" fmla="*/ 1278 h 1002492"/>
                <a:gd name="connsiteX4" fmla="*/ 0 w 2318060"/>
                <a:gd name="connsiteY4" fmla="*/ 0 h 1002492"/>
                <a:gd name="connsiteX5" fmla="*/ 1159422 w 2318060"/>
                <a:gd name="connsiteY5" fmla="*/ 0 h 1002492"/>
                <a:gd name="connsiteX6" fmla="*/ 583249 w 2318060"/>
                <a:gd name="connsiteY6" fmla="*/ 995791 h 1002492"/>
                <a:gd name="connsiteX7" fmla="*/ 583251 w 2318060"/>
                <a:gd name="connsiteY7" fmla="*/ 995791 h 1002492"/>
                <a:gd name="connsiteX8" fmla="*/ 1159422 w 2318060"/>
                <a:gd name="connsiteY8" fmla="*/ 1 h 1002492"/>
                <a:gd name="connsiteX9" fmla="*/ 2316880 w 2318060"/>
                <a:gd name="connsiteY9" fmla="*/ 1 h 1002492"/>
                <a:gd name="connsiteX10" fmla="*/ 2316881 w 2318060"/>
                <a:gd name="connsiteY10" fmla="*/ 0 h 1002492"/>
                <a:gd name="connsiteX11" fmla="*/ 2318060 w 2318060"/>
                <a:gd name="connsiteY11" fmla="*/ 0 h 1002492"/>
                <a:gd name="connsiteX12" fmla="*/ 586804 w 2318060"/>
                <a:gd name="connsiteY12" fmla="*/ 1002492 h 1002492"/>
                <a:gd name="connsiteX13" fmla="*/ 576644 w 2318060"/>
                <a:gd name="connsiteY13" fmla="*/ 996609 h 100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18060" h="1002492">
                  <a:moveTo>
                    <a:pt x="2314656" y="1278"/>
                  </a:moveTo>
                  <a:lnTo>
                    <a:pt x="2314658" y="1280"/>
                  </a:lnTo>
                  <a:lnTo>
                    <a:pt x="2314658" y="1280"/>
                  </a:lnTo>
                  <a:lnTo>
                    <a:pt x="2314656" y="1278"/>
                  </a:lnTo>
                  <a:close/>
                  <a:moveTo>
                    <a:pt x="0" y="0"/>
                  </a:moveTo>
                  <a:lnTo>
                    <a:pt x="1159422" y="0"/>
                  </a:lnTo>
                  <a:lnTo>
                    <a:pt x="583249" y="995791"/>
                  </a:lnTo>
                  <a:lnTo>
                    <a:pt x="583251" y="995791"/>
                  </a:lnTo>
                  <a:lnTo>
                    <a:pt x="1159422" y="1"/>
                  </a:lnTo>
                  <a:lnTo>
                    <a:pt x="2316880" y="1"/>
                  </a:lnTo>
                  <a:lnTo>
                    <a:pt x="2316881" y="0"/>
                  </a:lnTo>
                  <a:lnTo>
                    <a:pt x="2318060" y="0"/>
                  </a:lnTo>
                  <a:lnTo>
                    <a:pt x="586804" y="1002492"/>
                  </a:lnTo>
                  <a:lnTo>
                    <a:pt x="576644" y="996609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6" name="íṧ1idè"/>
            <p:cNvSpPr/>
            <p:nvPr/>
          </p:nvSpPr>
          <p:spPr>
            <a:xfrm rot="16200000" flipH="1" flipV="1">
              <a:off x="5621924" y="3589716"/>
              <a:ext cx="954153" cy="1644767"/>
            </a:xfrm>
            <a:custGeom>
              <a:avLst/>
              <a:gdLst>
                <a:gd name="connsiteX0" fmla="*/ 0 w 1158245"/>
                <a:gd name="connsiteY0" fmla="*/ 1996580 h 1996580"/>
                <a:gd name="connsiteX1" fmla="*/ 577249 w 1158245"/>
                <a:gd name="connsiteY1" fmla="*/ 998928 h 1996580"/>
                <a:gd name="connsiteX2" fmla="*/ 577248 w 1158245"/>
                <a:gd name="connsiteY2" fmla="*/ 998928 h 1996580"/>
                <a:gd name="connsiteX3" fmla="*/ 1152699 w 1158245"/>
                <a:gd name="connsiteY3" fmla="*/ 4380 h 1996580"/>
                <a:gd name="connsiteX4" fmla="*/ 1155082 w 1158245"/>
                <a:gd name="connsiteY4" fmla="*/ 4380 h 1996580"/>
                <a:gd name="connsiteX5" fmla="*/ 1155080 w 1158245"/>
                <a:gd name="connsiteY5" fmla="*/ 4378 h 1996580"/>
                <a:gd name="connsiteX6" fmla="*/ 1152701 w 1158245"/>
                <a:gd name="connsiteY6" fmla="*/ 4378 h 1996580"/>
                <a:gd name="connsiteX7" fmla="*/ 1155234 w 1158245"/>
                <a:gd name="connsiteY7" fmla="*/ 0 h 1996580"/>
                <a:gd name="connsiteX8" fmla="*/ 1157911 w 1158245"/>
                <a:gd name="connsiteY8" fmla="*/ 1536 h 1996580"/>
                <a:gd name="connsiteX9" fmla="*/ 1158245 w 1158245"/>
                <a:gd name="connsiteY9" fmla="*/ 1001157 h 1996580"/>
                <a:gd name="connsiteX10" fmla="*/ 1157912 w 1158245"/>
                <a:gd name="connsiteY10" fmla="*/ 1996320 h 1996580"/>
                <a:gd name="connsiteX11" fmla="*/ 1157459 w 1158245"/>
                <a:gd name="connsiteY11" fmla="*/ 1996580 h 1996580"/>
                <a:gd name="connsiteX12" fmla="*/ 0 w 1158245"/>
                <a:gd name="connsiteY12" fmla="*/ 1996580 h 199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58245" h="1996580">
                  <a:moveTo>
                    <a:pt x="0" y="1996580"/>
                  </a:moveTo>
                  <a:lnTo>
                    <a:pt x="577249" y="998928"/>
                  </a:lnTo>
                  <a:lnTo>
                    <a:pt x="577248" y="998928"/>
                  </a:lnTo>
                  <a:lnTo>
                    <a:pt x="1152699" y="4380"/>
                  </a:lnTo>
                  <a:lnTo>
                    <a:pt x="1155082" y="4380"/>
                  </a:lnTo>
                  <a:lnTo>
                    <a:pt x="1155080" y="4378"/>
                  </a:lnTo>
                  <a:lnTo>
                    <a:pt x="1152701" y="4378"/>
                  </a:lnTo>
                  <a:lnTo>
                    <a:pt x="1155234" y="0"/>
                  </a:lnTo>
                  <a:lnTo>
                    <a:pt x="1157911" y="1536"/>
                  </a:lnTo>
                  <a:lnTo>
                    <a:pt x="1158245" y="1001157"/>
                  </a:lnTo>
                  <a:lnTo>
                    <a:pt x="1157912" y="1996320"/>
                  </a:lnTo>
                  <a:lnTo>
                    <a:pt x="1157459" y="1996580"/>
                  </a:lnTo>
                  <a:lnTo>
                    <a:pt x="0" y="1996580"/>
                  </a:ln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7" name="iSľîḑe"/>
            <p:cNvSpPr/>
            <p:nvPr/>
          </p:nvSpPr>
          <p:spPr>
            <a:xfrm rot="16200000" flipH="1" flipV="1">
              <a:off x="5618429" y="1688656"/>
              <a:ext cx="952676" cy="1646022"/>
            </a:xfrm>
            <a:custGeom>
              <a:avLst/>
              <a:gdLst>
                <a:gd name="connsiteX0" fmla="*/ 1431 w 1156451"/>
                <a:gd name="connsiteY0" fmla="*/ 0 h 1998103"/>
                <a:gd name="connsiteX1" fmla="*/ 1156451 w 1156451"/>
                <a:gd name="connsiteY1" fmla="*/ 1 h 1998103"/>
                <a:gd name="connsiteX2" fmla="*/ 578940 w 1156451"/>
                <a:gd name="connsiteY2" fmla="*/ 998106 h 1998103"/>
                <a:gd name="connsiteX3" fmla="*/ 0 w 1156451"/>
                <a:gd name="connsiteY3" fmla="*/ 999465 h 1998103"/>
                <a:gd name="connsiteX4" fmla="*/ 335 w 1156451"/>
                <a:gd name="connsiteY4" fmla="*/ 1 h 1998103"/>
                <a:gd name="connsiteX5" fmla="*/ 1430 w 1156451"/>
                <a:gd name="connsiteY5" fmla="*/ 1 h 1998103"/>
                <a:gd name="connsiteX6" fmla="*/ 578940 w 1156451"/>
                <a:gd name="connsiteY6" fmla="*/ 998106 h 1998103"/>
                <a:gd name="connsiteX7" fmla="*/ 335 w 1156451"/>
                <a:gd name="connsiteY7" fmla="*/ 1998103 h 199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6451" h="1998103">
                  <a:moveTo>
                    <a:pt x="1431" y="0"/>
                  </a:moveTo>
                  <a:lnTo>
                    <a:pt x="1156451" y="1"/>
                  </a:lnTo>
                  <a:lnTo>
                    <a:pt x="578940" y="998106"/>
                  </a:lnTo>
                  <a:close/>
                  <a:moveTo>
                    <a:pt x="0" y="999465"/>
                  </a:moveTo>
                  <a:lnTo>
                    <a:pt x="335" y="1"/>
                  </a:lnTo>
                  <a:lnTo>
                    <a:pt x="1430" y="1"/>
                  </a:lnTo>
                  <a:lnTo>
                    <a:pt x="578940" y="998106"/>
                  </a:lnTo>
                  <a:lnTo>
                    <a:pt x="335" y="1998103"/>
                  </a:ln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8" name="i$1íḋê"/>
            <p:cNvSpPr/>
            <p:nvPr/>
          </p:nvSpPr>
          <p:spPr>
            <a:xfrm rot="16200000" flipH="1" flipV="1">
              <a:off x="4554529" y="1923110"/>
              <a:ext cx="1429076" cy="1645111"/>
            </a:xfrm>
            <a:custGeom>
              <a:avLst/>
              <a:gdLst>
                <a:gd name="connsiteX0" fmla="*/ 0 w 1734752"/>
                <a:gd name="connsiteY0" fmla="*/ 1000564 h 1996998"/>
                <a:gd name="connsiteX1" fmla="*/ 337 w 1734752"/>
                <a:gd name="connsiteY1" fmla="*/ 1359 h 1996998"/>
                <a:gd name="connsiteX2" fmla="*/ 671 w 1734752"/>
                <a:gd name="connsiteY2" fmla="*/ 999998 h 1996998"/>
                <a:gd name="connsiteX3" fmla="*/ 579277 w 1734752"/>
                <a:gd name="connsiteY3" fmla="*/ 0 h 1996998"/>
                <a:gd name="connsiteX4" fmla="*/ 1151713 w 1734752"/>
                <a:gd name="connsiteY4" fmla="*/ 989336 h 1996998"/>
                <a:gd name="connsiteX5" fmla="*/ 7259 w 1734752"/>
                <a:gd name="connsiteY5" fmla="*/ 989335 h 1996998"/>
                <a:gd name="connsiteX6" fmla="*/ 7259 w 1734752"/>
                <a:gd name="connsiteY6" fmla="*/ 989336 h 1996998"/>
                <a:gd name="connsiteX7" fmla="*/ 1151712 w 1734752"/>
                <a:gd name="connsiteY7" fmla="*/ 989336 h 1996998"/>
                <a:gd name="connsiteX8" fmla="*/ 1728355 w 1734752"/>
                <a:gd name="connsiteY8" fmla="*/ 1985944 h 1996998"/>
                <a:gd name="connsiteX9" fmla="*/ 1728357 w 1734752"/>
                <a:gd name="connsiteY9" fmla="*/ 1985945 h 1996998"/>
                <a:gd name="connsiteX10" fmla="*/ 1734752 w 1734752"/>
                <a:gd name="connsiteY10" fmla="*/ 1996998 h 1996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34752" h="1996998">
                  <a:moveTo>
                    <a:pt x="0" y="1000564"/>
                  </a:moveTo>
                  <a:lnTo>
                    <a:pt x="337" y="1359"/>
                  </a:lnTo>
                  <a:lnTo>
                    <a:pt x="671" y="999998"/>
                  </a:lnTo>
                  <a:lnTo>
                    <a:pt x="579277" y="0"/>
                  </a:lnTo>
                  <a:lnTo>
                    <a:pt x="1151713" y="989336"/>
                  </a:lnTo>
                  <a:lnTo>
                    <a:pt x="7259" y="989335"/>
                  </a:lnTo>
                  <a:lnTo>
                    <a:pt x="7259" y="989336"/>
                  </a:lnTo>
                  <a:lnTo>
                    <a:pt x="1151712" y="989336"/>
                  </a:lnTo>
                  <a:lnTo>
                    <a:pt x="1728355" y="1985944"/>
                  </a:lnTo>
                  <a:lnTo>
                    <a:pt x="1728357" y="1985945"/>
                  </a:lnTo>
                  <a:lnTo>
                    <a:pt x="1734752" y="1996998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9" name="ïS1íḍe"/>
            <p:cNvSpPr/>
            <p:nvPr/>
          </p:nvSpPr>
          <p:spPr>
            <a:xfrm rot="16200000" flipH="1" flipV="1">
              <a:off x="6377683" y="2575145"/>
              <a:ext cx="1901450" cy="821263"/>
            </a:xfrm>
            <a:custGeom>
              <a:avLst/>
              <a:gdLst>
                <a:gd name="connsiteX0" fmla="*/ 0 w 2308166"/>
                <a:gd name="connsiteY0" fmla="*/ 996929 h 996930"/>
                <a:gd name="connsiteX1" fmla="*/ 0 w 2308166"/>
                <a:gd name="connsiteY1" fmla="*/ 996315 h 996930"/>
                <a:gd name="connsiteX2" fmla="*/ 395620 w 2308166"/>
                <a:gd name="connsiteY2" fmla="*/ 767229 h 996930"/>
                <a:gd name="connsiteX3" fmla="*/ 1731338 w 2308166"/>
                <a:gd name="connsiteY3" fmla="*/ 0 h 996930"/>
                <a:gd name="connsiteX4" fmla="*/ 1732477 w 2308166"/>
                <a:gd name="connsiteY4" fmla="*/ 1969 h 996930"/>
                <a:gd name="connsiteX5" fmla="*/ 1732476 w 2308166"/>
                <a:gd name="connsiteY5" fmla="*/ 1970 h 996930"/>
                <a:gd name="connsiteX6" fmla="*/ 2308166 w 2308166"/>
                <a:gd name="connsiteY6" fmla="*/ 996930 h 996930"/>
                <a:gd name="connsiteX7" fmla="*/ 1156786 w 2308166"/>
                <a:gd name="connsiteY7" fmla="*/ 996930 h 996930"/>
                <a:gd name="connsiteX8" fmla="*/ 1156786 w 2308166"/>
                <a:gd name="connsiteY8" fmla="*/ 996930 h 99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166" h="996930">
                  <a:moveTo>
                    <a:pt x="0" y="996929"/>
                  </a:moveTo>
                  <a:lnTo>
                    <a:pt x="0" y="996315"/>
                  </a:lnTo>
                  <a:lnTo>
                    <a:pt x="395620" y="767229"/>
                  </a:lnTo>
                  <a:lnTo>
                    <a:pt x="1731338" y="0"/>
                  </a:lnTo>
                  <a:lnTo>
                    <a:pt x="1732477" y="1969"/>
                  </a:lnTo>
                  <a:lnTo>
                    <a:pt x="1732476" y="1970"/>
                  </a:lnTo>
                  <a:lnTo>
                    <a:pt x="2308166" y="996930"/>
                  </a:lnTo>
                  <a:lnTo>
                    <a:pt x="1156786" y="996930"/>
                  </a:lnTo>
                  <a:lnTo>
                    <a:pt x="1156786" y="996930"/>
                  </a:lnTo>
                  <a:close/>
                </a:path>
              </a:pathLst>
            </a:cu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grpSp>
          <p:nvGrpSpPr>
            <p:cNvPr id="10" name="îşḻíďê"/>
            <p:cNvGrpSpPr/>
            <p:nvPr/>
          </p:nvGrpSpPr>
          <p:grpSpPr>
            <a:xfrm>
              <a:off x="1636489" y="1722195"/>
              <a:ext cx="2457329" cy="897321"/>
              <a:chOff x="1518803" y="3430058"/>
              <a:chExt cx="2457329" cy="897321"/>
            </a:xfrm>
          </p:grpSpPr>
          <p:sp>
            <p:nvSpPr>
              <p:cNvPr id="31" name="iṣlíḍè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lnSpcReduction="10000"/>
              </a:bodyPr>
              <a:lstStyle/>
              <a:p>
                <a:pPr algn="r" defTabSz="914400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50" dirty="0">
                    <a:cs typeface="+mn-ea"/>
                    <a:sym typeface="+mn-lt"/>
                  </a:rPr>
                  <a:t>……</a:t>
                </a:r>
                <a:br>
                  <a:rPr lang="zh-CN" altLang="en-US" sz="1050" dirty="0">
                    <a:cs typeface="+mn-ea"/>
                    <a:sym typeface="+mn-lt"/>
                  </a:rPr>
                </a:br>
                <a:endParaRPr lang="zh-CN" altLang="en-US" sz="1050" dirty="0">
                  <a:cs typeface="+mn-ea"/>
                  <a:sym typeface="+mn-lt"/>
                </a:endParaRPr>
              </a:p>
            </p:txBody>
          </p:sp>
          <p:sp>
            <p:nvSpPr>
              <p:cNvPr id="32" name="iṡ1íḋê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400">
                  <a:defRPr/>
                </a:pPr>
                <a:r>
                  <a:rPr lang="zh-CN" altLang="en-US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11" name="îṡľiḑé"/>
            <p:cNvGrpSpPr/>
            <p:nvPr/>
          </p:nvGrpSpPr>
          <p:grpSpPr>
            <a:xfrm>
              <a:off x="8098182" y="1722195"/>
              <a:ext cx="2457329" cy="897321"/>
              <a:chOff x="8268607" y="3017352"/>
              <a:chExt cx="2457329" cy="897321"/>
            </a:xfrm>
          </p:grpSpPr>
          <p:sp>
            <p:nvSpPr>
              <p:cNvPr id="29" name="íS1íḑè"/>
              <p:cNvSpPr txBox="1"/>
              <p:nvPr/>
            </p:nvSpPr>
            <p:spPr>
              <a:xfrm>
                <a:off x="8268607" y="33251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lnSpcReduction="10000"/>
              </a:bodyPr>
              <a:lstStyle/>
              <a:p>
                <a:pPr defTabSz="914400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50" dirty="0">
                    <a:cs typeface="+mn-ea"/>
                    <a:sym typeface="+mn-lt"/>
                  </a:rPr>
                  <a:t>……</a:t>
                </a:r>
                <a:br>
                  <a:rPr lang="zh-CN" altLang="en-US" sz="1050" dirty="0">
                    <a:cs typeface="+mn-ea"/>
                    <a:sym typeface="+mn-lt"/>
                  </a:rPr>
                </a:br>
                <a:endParaRPr lang="zh-CN" altLang="en-US" sz="1050" dirty="0">
                  <a:cs typeface="+mn-ea"/>
                  <a:sym typeface="+mn-lt"/>
                </a:endParaRPr>
              </a:p>
            </p:txBody>
          </p:sp>
          <p:sp>
            <p:nvSpPr>
              <p:cNvPr id="30" name="ïṩ1íḋé"/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400">
                  <a:defRPr/>
                </a:pPr>
                <a:r>
                  <a:rPr lang="zh-CN" altLang="en-US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12" name="iṡľiďe"/>
            <p:cNvGrpSpPr/>
            <p:nvPr/>
          </p:nvGrpSpPr>
          <p:grpSpPr>
            <a:xfrm>
              <a:off x="1636489" y="4318387"/>
              <a:ext cx="2457329" cy="897321"/>
              <a:chOff x="1518803" y="3430058"/>
              <a:chExt cx="2457329" cy="897321"/>
            </a:xfrm>
          </p:grpSpPr>
          <p:sp>
            <p:nvSpPr>
              <p:cNvPr id="27" name="îślîdè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lnSpcReduction="10000"/>
              </a:bodyPr>
              <a:lstStyle/>
              <a:p>
                <a:pPr algn="r" defTabSz="914400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50" dirty="0">
                    <a:cs typeface="+mn-ea"/>
                    <a:sym typeface="+mn-lt"/>
                  </a:rPr>
                  <a:t>……</a:t>
                </a:r>
                <a:br>
                  <a:rPr lang="zh-CN" altLang="en-US" sz="1050" dirty="0">
                    <a:cs typeface="+mn-ea"/>
                    <a:sym typeface="+mn-lt"/>
                  </a:rPr>
                </a:br>
                <a:endParaRPr lang="zh-CN" altLang="en-US" sz="1050" dirty="0">
                  <a:cs typeface="+mn-ea"/>
                  <a:sym typeface="+mn-lt"/>
                </a:endParaRPr>
              </a:p>
            </p:txBody>
          </p:sp>
          <p:sp>
            <p:nvSpPr>
              <p:cNvPr id="28" name="isliďè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400"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13" name="îSḷidè"/>
            <p:cNvGrpSpPr/>
            <p:nvPr/>
          </p:nvGrpSpPr>
          <p:grpSpPr>
            <a:xfrm>
              <a:off x="8098182" y="4318387"/>
              <a:ext cx="2457329" cy="897321"/>
              <a:chOff x="8268607" y="3017352"/>
              <a:chExt cx="2457329" cy="897321"/>
            </a:xfrm>
          </p:grpSpPr>
          <p:sp>
            <p:nvSpPr>
              <p:cNvPr id="25" name="iŝļiḍe"/>
              <p:cNvSpPr txBox="1"/>
              <p:nvPr/>
            </p:nvSpPr>
            <p:spPr>
              <a:xfrm>
                <a:off x="8268607" y="33251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lnSpcReduction="10000"/>
              </a:bodyPr>
              <a:lstStyle/>
              <a:p>
                <a:pPr defTabSz="914400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50" dirty="0">
                    <a:cs typeface="+mn-ea"/>
                    <a:sym typeface="+mn-lt"/>
                  </a:rPr>
                  <a:t>……</a:t>
                </a:r>
                <a:br>
                  <a:rPr lang="zh-CN" altLang="en-US" sz="1050" dirty="0">
                    <a:cs typeface="+mn-ea"/>
                    <a:sym typeface="+mn-lt"/>
                  </a:rPr>
                </a:br>
                <a:endParaRPr lang="zh-CN" altLang="en-US" sz="1050" dirty="0">
                  <a:cs typeface="+mn-ea"/>
                  <a:sym typeface="+mn-lt"/>
                </a:endParaRPr>
              </a:p>
            </p:txBody>
          </p:sp>
          <p:sp>
            <p:nvSpPr>
              <p:cNvPr id="26" name="iṣḻiďe"/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400">
                  <a:defRPr/>
                </a:pPr>
                <a:r>
                  <a:rPr lang="zh-CN" altLang="en-US" b="1" dirty="0">
                    <a:solidFill>
                      <a:schemeClr val="accent5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14" name="ïṡľîḑe"/>
            <p:cNvSpPr txBox="1"/>
            <p:nvPr/>
          </p:nvSpPr>
          <p:spPr>
            <a:xfrm>
              <a:off x="4869471" y="5539525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lnSpcReduction="10000"/>
            </a:bodyPr>
            <a:lstStyle/>
            <a:p>
              <a:pPr algn="ctr" defTabSz="914400">
                <a:lnSpc>
                  <a:spcPct val="120000"/>
                </a:lnSpc>
                <a:defRPr/>
              </a:pPr>
              <a:r>
                <a:rPr lang="zh-CN" altLang="en-US" sz="105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cs typeface="+mn-ea"/>
                  <a:sym typeface="+mn-lt"/>
                </a:rPr>
                <a:t>……</a:t>
              </a:r>
              <a:br>
                <a:rPr lang="zh-CN" altLang="en-US" sz="1050" dirty="0">
                  <a:cs typeface="+mn-ea"/>
                  <a:sym typeface="+mn-lt"/>
                </a:rPr>
              </a:b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5" name="ïṧlîḓe"/>
            <p:cNvSpPr/>
            <p:nvPr/>
          </p:nvSpPr>
          <p:spPr>
            <a:xfrm>
              <a:off x="4869471" y="5231760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ctr" defTabSz="914400">
                <a:defRPr/>
              </a:pPr>
              <a:r>
                <a:rPr lang="zh-CN" altLang="en-US" b="1" dirty="0">
                  <a:solidFill>
                    <a:schemeClr val="accent6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iṥlïḍe"/>
            <p:cNvSpPr txBox="1"/>
            <p:nvPr/>
          </p:nvSpPr>
          <p:spPr>
            <a:xfrm>
              <a:off x="4869471" y="1169625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lnSpcReduction="10000"/>
            </a:bodyPr>
            <a:lstStyle/>
            <a:p>
              <a:pPr algn="ctr" defTabSz="914400">
                <a:lnSpc>
                  <a:spcPct val="120000"/>
                </a:lnSpc>
                <a:defRPr/>
              </a:pPr>
              <a:r>
                <a:rPr lang="zh-CN" altLang="en-US" sz="105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cs typeface="+mn-ea"/>
                  <a:sym typeface="+mn-lt"/>
                </a:rPr>
                <a:t>……</a:t>
              </a:r>
              <a:br>
                <a:rPr lang="zh-CN" altLang="en-US" sz="1050" dirty="0">
                  <a:cs typeface="+mn-ea"/>
                  <a:sym typeface="+mn-lt"/>
                </a:rPr>
              </a:b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7" name="îṩlîḋê"/>
            <p:cNvSpPr/>
            <p:nvPr/>
          </p:nvSpPr>
          <p:spPr>
            <a:xfrm>
              <a:off x="4869471" y="861860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ctr" defTabSz="914400">
                <a:defRPr/>
              </a:pPr>
              <a:r>
                <a:rPr lang="zh-CN" altLang="en-US" b="1" dirty="0">
                  <a:solidFill>
                    <a:schemeClr val="accent4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8" name="ïṣ1ïḍé"/>
            <p:cNvSpPr/>
            <p:nvPr/>
          </p:nvSpPr>
          <p:spPr bwMode="auto">
            <a:xfrm>
              <a:off x="5728314" y="3118279"/>
              <a:ext cx="735372" cy="62144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2D2D3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19" name="îśľiḓê"/>
            <p:cNvSpPr/>
            <p:nvPr/>
          </p:nvSpPr>
          <p:spPr bwMode="auto">
            <a:xfrm>
              <a:off x="6411399" y="2138669"/>
              <a:ext cx="313944" cy="342924"/>
            </a:xfrm>
            <a:custGeom>
              <a:avLst/>
              <a:gdLst>
                <a:gd name="connsiteX0" fmla="*/ 96838 w 309563"/>
                <a:gd name="connsiteY0" fmla="*/ 300038 h 338138"/>
                <a:gd name="connsiteX1" fmla="*/ 85725 w 309563"/>
                <a:gd name="connsiteY1" fmla="*/ 310357 h 338138"/>
                <a:gd name="connsiteX2" fmla="*/ 96838 w 309563"/>
                <a:gd name="connsiteY2" fmla="*/ 320676 h 338138"/>
                <a:gd name="connsiteX3" fmla="*/ 107951 w 309563"/>
                <a:gd name="connsiteY3" fmla="*/ 310357 h 338138"/>
                <a:gd name="connsiteX4" fmla="*/ 96838 w 309563"/>
                <a:gd name="connsiteY4" fmla="*/ 300038 h 338138"/>
                <a:gd name="connsiteX5" fmla="*/ 206375 w 309563"/>
                <a:gd name="connsiteY5" fmla="*/ 68263 h 338138"/>
                <a:gd name="connsiteX6" fmla="*/ 206375 w 309563"/>
                <a:gd name="connsiteY6" fmla="*/ 112713 h 338138"/>
                <a:gd name="connsiteX7" fmla="*/ 214312 w 309563"/>
                <a:gd name="connsiteY7" fmla="*/ 112713 h 338138"/>
                <a:gd name="connsiteX8" fmla="*/ 214312 w 309563"/>
                <a:gd name="connsiteY8" fmla="*/ 85726 h 338138"/>
                <a:gd name="connsiteX9" fmla="*/ 225425 w 309563"/>
                <a:gd name="connsiteY9" fmla="*/ 107951 h 338138"/>
                <a:gd name="connsiteX10" fmla="*/ 230188 w 309563"/>
                <a:gd name="connsiteY10" fmla="*/ 107951 h 338138"/>
                <a:gd name="connsiteX11" fmla="*/ 241300 w 309563"/>
                <a:gd name="connsiteY11" fmla="*/ 85726 h 338138"/>
                <a:gd name="connsiteX12" fmla="*/ 241300 w 309563"/>
                <a:gd name="connsiteY12" fmla="*/ 112713 h 338138"/>
                <a:gd name="connsiteX13" fmla="*/ 249238 w 309563"/>
                <a:gd name="connsiteY13" fmla="*/ 112713 h 338138"/>
                <a:gd name="connsiteX14" fmla="*/ 249238 w 309563"/>
                <a:gd name="connsiteY14" fmla="*/ 103562 h 338138"/>
                <a:gd name="connsiteX15" fmla="*/ 251925 w 309563"/>
                <a:gd name="connsiteY15" fmla="*/ 106176 h 338138"/>
                <a:gd name="connsiteX16" fmla="*/ 266701 w 309563"/>
                <a:gd name="connsiteY16" fmla="*/ 112713 h 338138"/>
                <a:gd name="connsiteX17" fmla="*/ 284163 w 309563"/>
                <a:gd name="connsiteY17" fmla="*/ 99640 h 338138"/>
                <a:gd name="connsiteX18" fmla="*/ 269387 w 309563"/>
                <a:gd name="connsiteY18" fmla="*/ 85259 h 338138"/>
                <a:gd name="connsiteX19" fmla="*/ 261328 w 309563"/>
                <a:gd name="connsiteY19" fmla="*/ 80029 h 338138"/>
                <a:gd name="connsiteX20" fmla="*/ 268044 w 309563"/>
                <a:gd name="connsiteY20" fmla="*/ 76107 h 338138"/>
                <a:gd name="connsiteX21" fmla="*/ 276104 w 309563"/>
                <a:gd name="connsiteY21" fmla="*/ 77415 h 338138"/>
                <a:gd name="connsiteX22" fmla="*/ 278790 w 309563"/>
                <a:gd name="connsiteY22" fmla="*/ 80029 h 338138"/>
                <a:gd name="connsiteX23" fmla="*/ 284163 w 309563"/>
                <a:gd name="connsiteY23" fmla="*/ 73493 h 338138"/>
                <a:gd name="connsiteX24" fmla="*/ 280133 w 309563"/>
                <a:gd name="connsiteY24" fmla="*/ 70878 h 338138"/>
                <a:gd name="connsiteX25" fmla="*/ 268044 w 309563"/>
                <a:gd name="connsiteY25" fmla="*/ 68263 h 338138"/>
                <a:gd name="connsiteX26" fmla="*/ 251925 w 309563"/>
                <a:gd name="connsiteY26" fmla="*/ 80029 h 338138"/>
                <a:gd name="connsiteX27" fmla="*/ 266701 w 309563"/>
                <a:gd name="connsiteY27" fmla="*/ 93103 h 338138"/>
                <a:gd name="connsiteX28" fmla="*/ 276104 w 309563"/>
                <a:gd name="connsiteY28" fmla="*/ 99640 h 338138"/>
                <a:gd name="connsiteX29" fmla="*/ 266701 w 309563"/>
                <a:gd name="connsiteY29" fmla="*/ 103562 h 338138"/>
                <a:gd name="connsiteX30" fmla="*/ 257298 w 309563"/>
                <a:gd name="connsiteY30" fmla="*/ 100947 h 338138"/>
                <a:gd name="connsiteX31" fmla="*/ 254611 w 309563"/>
                <a:gd name="connsiteY31" fmla="*/ 97025 h 338138"/>
                <a:gd name="connsiteX32" fmla="*/ 249238 w 309563"/>
                <a:gd name="connsiteY32" fmla="*/ 103562 h 338138"/>
                <a:gd name="connsiteX33" fmla="*/ 249238 w 309563"/>
                <a:gd name="connsiteY33" fmla="*/ 68263 h 338138"/>
                <a:gd name="connsiteX34" fmla="*/ 241300 w 309563"/>
                <a:gd name="connsiteY34" fmla="*/ 68263 h 338138"/>
                <a:gd name="connsiteX35" fmla="*/ 227012 w 309563"/>
                <a:gd name="connsiteY35" fmla="*/ 93663 h 338138"/>
                <a:gd name="connsiteX36" fmla="*/ 214312 w 309563"/>
                <a:gd name="connsiteY36" fmla="*/ 68263 h 338138"/>
                <a:gd name="connsiteX37" fmla="*/ 157163 w 309563"/>
                <a:gd name="connsiteY37" fmla="*/ 68263 h 338138"/>
                <a:gd name="connsiteX38" fmla="*/ 157163 w 309563"/>
                <a:gd name="connsiteY38" fmla="*/ 112713 h 338138"/>
                <a:gd name="connsiteX39" fmla="*/ 165100 w 309563"/>
                <a:gd name="connsiteY39" fmla="*/ 112713 h 338138"/>
                <a:gd name="connsiteX40" fmla="*/ 165100 w 309563"/>
                <a:gd name="connsiteY40" fmla="*/ 85726 h 338138"/>
                <a:gd name="connsiteX41" fmla="*/ 176213 w 309563"/>
                <a:gd name="connsiteY41" fmla="*/ 107951 h 338138"/>
                <a:gd name="connsiteX42" fmla="*/ 180976 w 309563"/>
                <a:gd name="connsiteY42" fmla="*/ 107951 h 338138"/>
                <a:gd name="connsiteX43" fmla="*/ 192088 w 309563"/>
                <a:gd name="connsiteY43" fmla="*/ 85726 h 338138"/>
                <a:gd name="connsiteX44" fmla="*/ 192088 w 309563"/>
                <a:gd name="connsiteY44" fmla="*/ 112713 h 338138"/>
                <a:gd name="connsiteX45" fmla="*/ 200026 w 309563"/>
                <a:gd name="connsiteY45" fmla="*/ 112713 h 338138"/>
                <a:gd name="connsiteX46" fmla="*/ 200026 w 309563"/>
                <a:gd name="connsiteY46" fmla="*/ 68263 h 338138"/>
                <a:gd name="connsiteX47" fmla="*/ 192088 w 309563"/>
                <a:gd name="connsiteY47" fmla="*/ 68263 h 338138"/>
                <a:gd name="connsiteX48" fmla="*/ 179388 w 309563"/>
                <a:gd name="connsiteY48" fmla="*/ 93663 h 338138"/>
                <a:gd name="connsiteX49" fmla="*/ 163513 w 309563"/>
                <a:gd name="connsiteY49" fmla="*/ 68263 h 338138"/>
                <a:gd name="connsiteX50" fmla="*/ 221456 w 309563"/>
                <a:gd name="connsiteY50" fmla="*/ 20638 h 338138"/>
                <a:gd name="connsiteX51" fmla="*/ 309563 w 309563"/>
                <a:gd name="connsiteY51" fmla="*/ 89928 h 338138"/>
                <a:gd name="connsiteX52" fmla="*/ 221456 w 309563"/>
                <a:gd name="connsiteY52" fmla="*/ 160525 h 338138"/>
                <a:gd name="connsiteX53" fmla="*/ 216196 w 309563"/>
                <a:gd name="connsiteY53" fmla="*/ 160525 h 338138"/>
                <a:gd name="connsiteX54" fmla="*/ 159650 w 309563"/>
                <a:gd name="connsiteY54" fmla="*/ 176213 h 338138"/>
                <a:gd name="connsiteX55" fmla="*/ 153075 w 309563"/>
                <a:gd name="connsiteY55" fmla="*/ 174906 h 338138"/>
                <a:gd name="connsiteX56" fmla="*/ 150445 w 309563"/>
                <a:gd name="connsiteY56" fmla="*/ 172291 h 338138"/>
                <a:gd name="connsiteX57" fmla="*/ 151760 w 309563"/>
                <a:gd name="connsiteY57" fmla="*/ 168369 h 338138"/>
                <a:gd name="connsiteX58" fmla="*/ 167540 w 309563"/>
                <a:gd name="connsiteY58" fmla="*/ 146144 h 338138"/>
                <a:gd name="connsiteX59" fmla="*/ 133350 w 309563"/>
                <a:gd name="connsiteY59" fmla="*/ 89928 h 338138"/>
                <a:gd name="connsiteX60" fmla="*/ 221456 w 309563"/>
                <a:gd name="connsiteY60" fmla="*/ 20638 h 338138"/>
                <a:gd name="connsiteX61" fmla="*/ 66675 w 309563"/>
                <a:gd name="connsiteY61" fmla="*/ 19050 h 338138"/>
                <a:gd name="connsiteX62" fmla="*/ 66675 w 309563"/>
                <a:gd name="connsiteY62" fmla="*/ 30163 h 338138"/>
                <a:gd name="connsiteX63" fmla="*/ 127000 w 309563"/>
                <a:gd name="connsiteY63" fmla="*/ 30163 h 338138"/>
                <a:gd name="connsiteX64" fmla="*/ 127000 w 309563"/>
                <a:gd name="connsiteY64" fmla="*/ 19050 h 338138"/>
                <a:gd name="connsiteX65" fmla="*/ 26531 w 309563"/>
                <a:gd name="connsiteY65" fmla="*/ 0 h 338138"/>
                <a:gd name="connsiteX66" fmla="*/ 45102 w 309563"/>
                <a:gd name="connsiteY66" fmla="*/ 0 h 338138"/>
                <a:gd name="connsiteX67" fmla="*/ 50408 w 309563"/>
                <a:gd name="connsiteY67" fmla="*/ 5283 h 338138"/>
                <a:gd name="connsiteX68" fmla="*/ 184389 w 309563"/>
                <a:gd name="connsiteY68" fmla="*/ 5283 h 338138"/>
                <a:gd name="connsiteX69" fmla="*/ 193675 w 309563"/>
                <a:gd name="connsiteY69" fmla="*/ 13208 h 338138"/>
                <a:gd name="connsiteX70" fmla="*/ 148572 w 309563"/>
                <a:gd name="connsiteY70" fmla="*/ 33021 h 338138"/>
                <a:gd name="connsiteX71" fmla="*/ 135307 w 309563"/>
                <a:gd name="connsiteY71" fmla="*/ 44909 h 338138"/>
                <a:gd name="connsiteX72" fmla="*/ 30510 w 309563"/>
                <a:gd name="connsiteY72" fmla="*/ 44909 h 338138"/>
                <a:gd name="connsiteX73" fmla="*/ 30510 w 309563"/>
                <a:gd name="connsiteY73" fmla="*/ 283983 h 338138"/>
                <a:gd name="connsiteX74" fmla="*/ 163164 w 309563"/>
                <a:gd name="connsiteY74" fmla="*/ 283983 h 338138"/>
                <a:gd name="connsiteX75" fmla="*/ 163164 w 309563"/>
                <a:gd name="connsiteY75" fmla="*/ 187561 h 338138"/>
                <a:gd name="connsiteX76" fmla="*/ 193675 w 309563"/>
                <a:gd name="connsiteY76" fmla="*/ 180957 h 338138"/>
                <a:gd name="connsiteX77" fmla="*/ 193675 w 309563"/>
                <a:gd name="connsiteY77" fmla="*/ 328892 h 338138"/>
                <a:gd name="connsiteX78" fmla="*/ 184389 w 309563"/>
                <a:gd name="connsiteY78" fmla="*/ 338138 h 338138"/>
                <a:gd name="connsiteX79" fmla="*/ 9286 w 309563"/>
                <a:gd name="connsiteY79" fmla="*/ 338138 h 338138"/>
                <a:gd name="connsiteX80" fmla="*/ 0 w 309563"/>
                <a:gd name="connsiteY80" fmla="*/ 328892 h 338138"/>
                <a:gd name="connsiteX81" fmla="*/ 0 w 309563"/>
                <a:gd name="connsiteY81" fmla="*/ 14529 h 338138"/>
                <a:gd name="connsiteX82" fmla="*/ 9286 w 309563"/>
                <a:gd name="connsiteY82" fmla="*/ 5283 h 338138"/>
                <a:gd name="connsiteX83" fmla="*/ 21224 w 309563"/>
                <a:gd name="connsiteY83" fmla="*/ 5283 h 338138"/>
                <a:gd name="connsiteX84" fmla="*/ 26531 w 309563"/>
                <a:gd name="connsiteY8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09563" h="338138">
                  <a:moveTo>
                    <a:pt x="96838" y="300038"/>
                  </a:moveTo>
                  <a:cubicBezTo>
                    <a:pt x="90700" y="300038"/>
                    <a:pt x="85725" y="304658"/>
                    <a:pt x="85725" y="310357"/>
                  </a:cubicBezTo>
                  <a:cubicBezTo>
                    <a:pt x="85725" y="316056"/>
                    <a:pt x="90700" y="320676"/>
                    <a:pt x="96838" y="320676"/>
                  </a:cubicBezTo>
                  <a:cubicBezTo>
                    <a:pt x="102976" y="320676"/>
                    <a:pt x="107951" y="316056"/>
                    <a:pt x="107951" y="310357"/>
                  </a:cubicBezTo>
                  <a:cubicBezTo>
                    <a:pt x="107951" y="304658"/>
                    <a:pt x="102976" y="300038"/>
                    <a:pt x="96838" y="300038"/>
                  </a:cubicBezTo>
                  <a:close/>
                  <a:moveTo>
                    <a:pt x="206375" y="68263"/>
                  </a:moveTo>
                  <a:lnTo>
                    <a:pt x="206375" y="112713"/>
                  </a:lnTo>
                  <a:lnTo>
                    <a:pt x="214312" y="112713"/>
                  </a:lnTo>
                  <a:lnTo>
                    <a:pt x="214312" y="85726"/>
                  </a:lnTo>
                  <a:lnTo>
                    <a:pt x="225425" y="107951"/>
                  </a:lnTo>
                  <a:lnTo>
                    <a:pt x="230188" y="107951"/>
                  </a:lnTo>
                  <a:lnTo>
                    <a:pt x="241300" y="85726"/>
                  </a:lnTo>
                  <a:lnTo>
                    <a:pt x="241300" y="112713"/>
                  </a:lnTo>
                  <a:lnTo>
                    <a:pt x="249238" y="112713"/>
                  </a:lnTo>
                  <a:lnTo>
                    <a:pt x="249238" y="103562"/>
                  </a:lnTo>
                  <a:cubicBezTo>
                    <a:pt x="249238" y="103562"/>
                    <a:pt x="249238" y="103562"/>
                    <a:pt x="251925" y="106176"/>
                  </a:cubicBezTo>
                  <a:cubicBezTo>
                    <a:pt x="255955" y="110099"/>
                    <a:pt x="261328" y="112713"/>
                    <a:pt x="266701" y="112713"/>
                  </a:cubicBezTo>
                  <a:cubicBezTo>
                    <a:pt x="277447" y="112713"/>
                    <a:pt x="284163" y="107484"/>
                    <a:pt x="284163" y="99640"/>
                  </a:cubicBezTo>
                  <a:cubicBezTo>
                    <a:pt x="284163" y="90488"/>
                    <a:pt x="276104" y="87874"/>
                    <a:pt x="269387" y="85259"/>
                  </a:cubicBezTo>
                  <a:cubicBezTo>
                    <a:pt x="262671" y="83951"/>
                    <a:pt x="261328" y="82644"/>
                    <a:pt x="261328" y="80029"/>
                  </a:cubicBezTo>
                  <a:cubicBezTo>
                    <a:pt x="261328" y="77415"/>
                    <a:pt x="265357" y="76107"/>
                    <a:pt x="268044" y="76107"/>
                  </a:cubicBezTo>
                  <a:cubicBezTo>
                    <a:pt x="270731" y="76107"/>
                    <a:pt x="274760" y="76107"/>
                    <a:pt x="276104" y="77415"/>
                  </a:cubicBezTo>
                  <a:cubicBezTo>
                    <a:pt x="276104" y="77415"/>
                    <a:pt x="276104" y="77415"/>
                    <a:pt x="278790" y="80029"/>
                  </a:cubicBezTo>
                  <a:cubicBezTo>
                    <a:pt x="278790" y="80029"/>
                    <a:pt x="278790" y="80029"/>
                    <a:pt x="284163" y="73493"/>
                  </a:cubicBezTo>
                  <a:cubicBezTo>
                    <a:pt x="284163" y="73493"/>
                    <a:pt x="284163" y="73493"/>
                    <a:pt x="280133" y="70878"/>
                  </a:cubicBezTo>
                  <a:cubicBezTo>
                    <a:pt x="277447" y="69571"/>
                    <a:pt x="273417" y="68263"/>
                    <a:pt x="268044" y="68263"/>
                  </a:cubicBezTo>
                  <a:cubicBezTo>
                    <a:pt x="258641" y="68263"/>
                    <a:pt x="251925" y="72185"/>
                    <a:pt x="251925" y="80029"/>
                  </a:cubicBezTo>
                  <a:cubicBezTo>
                    <a:pt x="251925" y="89181"/>
                    <a:pt x="261328" y="91796"/>
                    <a:pt x="266701" y="93103"/>
                  </a:cubicBezTo>
                  <a:cubicBezTo>
                    <a:pt x="273417" y="95718"/>
                    <a:pt x="276104" y="97025"/>
                    <a:pt x="276104" y="99640"/>
                  </a:cubicBezTo>
                  <a:cubicBezTo>
                    <a:pt x="276104" y="103562"/>
                    <a:pt x="270731" y="103562"/>
                    <a:pt x="266701" y="103562"/>
                  </a:cubicBezTo>
                  <a:cubicBezTo>
                    <a:pt x="264014" y="103562"/>
                    <a:pt x="259984" y="102254"/>
                    <a:pt x="257298" y="100947"/>
                  </a:cubicBezTo>
                  <a:cubicBezTo>
                    <a:pt x="257298" y="100947"/>
                    <a:pt x="257298" y="100947"/>
                    <a:pt x="254611" y="97025"/>
                  </a:cubicBezTo>
                  <a:cubicBezTo>
                    <a:pt x="254611" y="97025"/>
                    <a:pt x="254611" y="97025"/>
                    <a:pt x="249238" y="103562"/>
                  </a:cubicBezTo>
                  <a:lnTo>
                    <a:pt x="249238" y="68263"/>
                  </a:lnTo>
                  <a:lnTo>
                    <a:pt x="241300" y="68263"/>
                  </a:lnTo>
                  <a:lnTo>
                    <a:pt x="227012" y="93663"/>
                  </a:lnTo>
                  <a:lnTo>
                    <a:pt x="214312" y="68263"/>
                  </a:lnTo>
                  <a:close/>
                  <a:moveTo>
                    <a:pt x="157163" y="68263"/>
                  </a:moveTo>
                  <a:lnTo>
                    <a:pt x="157163" y="112713"/>
                  </a:lnTo>
                  <a:lnTo>
                    <a:pt x="165100" y="112713"/>
                  </a:lnTo>
                  <a:lnTo>
                    <a:pt x="165100" y="85726"/>
                  </a:lnTo>
                  <a:lnTo>
                    <a:pt x="176213" y="107951"/>
                  </a:lnTo>
                  <a:lnTo>
                    <a:pt x="180976" y="107951"/>
                  </a:lnTo>
                  <a:lnTo>
                    <a:pt x="192088" y="85726"/>
                  </a:lnTo>
                  <a:lnTo>
                    <a:pt x="192088" y="112713"/>
                  </a:lnTo>
                  <a:lnTo>
                    <a:pt x="200026" y="112713"/>
                  </a:lnTo>
                  <a:lnTo>
                    <a:pt x="200026" y="68263"/>
                  </a:lnTo>
                  <a:lnTo>
                    <a:pt x="192088" y="68263"/>
                  </a:lnTo>
                  <a:lnTo>
                    <a:pt x="179388" y="93663"/>
                  </a:lnTo>
                  <a:lnTo>
                    <a:pt x="163513" y="68263"/>
                  </a:lnTo>
                  <a:close/>
                  <a:moveTo>
                    <a:pt x="221456" y="20638"/>
                  </a:moveTo>
                  <a:cubicBezTo>
                    <a:pt x="270113" y="20638"/>
                    <a:pt x="309563" y="52014"/>
                    <a:pt x="309563" y="89928"/>
                  </a:cubicBezTo>
                  <a:cubicBezTo>
                    <a:pt x="309563" y="129149"/>
                    <a:pt x="270113" y="160525"/>
                    <a:pt x="221456" y="160525"/>
                  </a:cubicBezTo>
                  <a:cubicBezTo>
                    <a:pt x="218826" y="160525"/>
                    <a:pt x="217511" y="160525"/>
                    <a:pt x="216196" y="160525"/>
                  </a:cubicBezTo>
                  <a:cubicBezTo>
                    <a:pt x="189896" y="173599"/>
                    <a:pt x="170170" y="176213"/>
                    <a:pt x="159650" y="176213"/>
                  </a:cubicBezTo>
                  <a:cubicBezTo>
                    <a:pt x="155705" y="176213"/>
                    <a:pt x="154390" y="174906"/>
                    <a:pt x="153075" y="174906"/>
                  </a:cubicBezTo>
                  <a:cubicBezTo>
                    <a:pt x="151760" y="174906"/>
                    <a:pt x="150445" y="173599"/>
                    <a:pt x="150445" y="172291"/>
                  </a:cubicBezTo>
                  <a:cubicBezTo>
                    <a:pt x="149130" y="170984"/>
                    <a:pt x="150445" y="169676"/>
                    <a:pt x="151760" y="168369"/>
                  </a:cubicBezTo>
                  <a:cubicBezTo>
                    <a:pt x="163595" y="157910"/>
                    <a:pt x="166225" y="150066"/>
                    <a:pt x="167540" y="146144"/>
                  </a:cubicBezTo>
                  <a:cubicBezTo>
                    <a:pt x="145185" y="133071"/>
                    <a:pt x="133350" y="112153"/>
                    <a:pt x="133350" y="89928"/>
                  </a:cubicBezTo>
                  <a:cubicBezTo>
                    <a:pt x="133350" y="52014"/>
                    <a:pt x="172800" y="20638"/>
                    <a:pt x="221456" y="20638"/>
                  </a:cubicBezTo>
                  <a:close/>
                  <a:moveTo>
                    <a:pt x="66675" y="19050"/>
                  </a:moveTo>
                  <a:lnTo>
                    <a:pt x="66675" y="30163"/>
                  </a:lnTo>
                  <a:lnTo>
                    <a:pt x="127000" y="30163"/>
                  </a:lnTo>
                  <a:lnTo>
                    <a:pt x="127000" y="19050"/>
                  </a:lnTo>
                  <a:close/>
                  <a:moveTo>
                    <a:pt x="26531" y="0"/>
                  </a:moveTo>
                  <a:cubicBezTo>
                    <a:pt x="26531" y="0"/>
                    <a:pt x="26531" y="0"/>
                    <a:pt x="45102" y="0"/>
                  </a:cubicBezTo>
                  <a:cubicBezTo>
                    <a:pt x="47755" y="0"/>
                    <a:pt x="50408" y="2641"/>
                    <a:pt x="50408" y="5283"/>
                  </a:cubicBezTo>
                  <a:cubicBezTo>
                    <a:pt x="50408" y="5283"/>
                    <a:pt x="50408" y="5283"/>
                    <a:pt x="184389" y="5283"/>
                  </a:cubicBezTo>
                  <a:cubicBezTo>
                    <a:pt x="188369" y="5283"/>
                    <a:pt x="192348" y="9246"/>
                    <a:pt x="193675" y="13208"/>
                  </a:cubicBezTo>
                  <a:cubicBezTo>
                    <a:pt x="176430" y="17171"/>
                    <a:pt x="160511" y="23775"/>
                    <a:pt x="148572" y="33021"/>
                  </a:cubicBezTo>
                  <a:cubicBezTo>
                    <a:pt x="143266" y="36984"/>
                    <a:pt x="139287" y="40946"/>
                    <a:pt x="135307" y="44909"/>
                  </a:cubicBezTo>
                  <a:cubicBezTo>
                    <a:pt x="135307" y="44909"/>
                    <a:pt x="135307" y="44909"/>
                    <a:pt x="30510" y="44909"/>
                  </a:cubicBezTo>
                  <a:cubicBezTo>
                    <a:pt x="30510" y="44909"/>
                    <a:pt x="30510" y="44909"/>
                    <a:pt x="30510" y="283983"/>
                  </a:cubicBezTo>
                  <a:cubicBezTo>
                    <a:pt x="30510" y="283983"/>
                    <a:pt x="30510" y="283983"/>
                    <a:pt x="163164" y="283983"/>
                  </a:cubicBezTo>
                  <a:lnTo>
                    <a:pt x="163164" y="187561"/>
                  </a:lnTo>
                  <a:cubicBezTo>
                    <a:pt x="172450" y="187561"/>
                    <a:pt x="181736" y="184919"/>
                    <a:pt x="193675" y="180957"/>
                  </a:cubicBezTo>
                  <a:cubicBezTo>
                    <a:pt x="193675" y="180957"/>
                    <a:pt x="193675" y="180957"/>
                    <a:pt x="193675" y="328892"/>
                  </a:cubicBezTo>
                  <a:cubicBezTo>
                    <a:pt x="193675" y="334176"/>
                    <a:pt x="189695" y="338138"/>
                    <a:pt x="184389" y="338138"/>
                  </a:cubicBezTo>
                  <a:cubicBezTo>
                    <a:pt x="184389" y="338138"/>
                    <a:pt x="184389" y="338138"/>
                    <a:pt x="9286" y="338138"/>
                  </a:cubicBezTo>
                  <a:cubicBezTo>
                    <a:pt x="3979" y="338138"/>
                    <a:pt x="0" y="334176"/>
                    <a:pt x="0" y="328892"/>
                  </a:cubicBezTo>
                  <a:cubicBezTo>
                    <a:pt x="0" y="328892"/>
                    <a:pt x="0" y="328892"/>
                    <a:pt x="0" y="14529"/>
                  </a:cubicBezTo>
                  <a:cubicBezTo>
                    <a:pt x="0" y="9246"/>
                    <a:pt x="3979" y="5283"/>
                    <a:pt x="9286" y="5283"/>
                  </a:cubicBezTo>
                  <a:cubicBezTo>
                    <a:pt x="9286" y="5283"/>
                    <a:pt x="9286" y="5283"/>
                    <a:pt x="21224" y="5283"/>
                  </a:cubicBezTo>
                  <a:cubicBezTo>
                    <a:pt x="21224" y="2641"/>
                    <a:pt x="23877" y="0"/>
                    <a:pt x="265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20" name="ïṥļíde"/>
            <p:cNvSpPr/>
            <p:nvPr/>
          </p:nvSpPr>
          <p:spPr bwMode="auto">
            <a:xfrm>
              <a:off x="7014957" y="3313211"/>
              <a:ext cx="334698" cy="365594"/>
            </a:xfrm>
            <a:custGeom>
              <a:avLst/>
              <a:gdLst>
                <a:gd name="connsiteX0" fmla="*/ 96838 w 309563"/>
                <a:gd name="connsiteY0" fmla="*/ 300038 h 338138"/>
                <a:gd name="connsiteX1" fmla="*/ 85725 w 309563"/>
                <a:gd name="connsiteY1" fmla="*/ 310357 h 338138"/>
                <a:gd name="connsiteX2" fmla="*/ 96838 w 309563"/>
                <a:gd name="connsiteY2" fmla="*/ 320676 h 338138"/>
                <a:gd name="connsiteX3" fmla="*/ 107951 w 309563"/>
                <a:gd name="connsiteY3" fmla="*/ 310357 h 338138"/>
                <a:gd name="connsiteX4" fmla="*/ 96838 w 309563"/>
                <a:gd name="connsiteY4" fmla="*/ 300038 h 338138"/>
                <a:gd name="connsiteX5" fmla="*/ 206375 w 309563"/>
                <a:gd name="connsiteY5" fmla="*/ 68263 h 338138"/>
                <a:gd name="connsiteX6" fmla="*/ 206375 w 309563"/>
                <a:gd name="connsiteY6" fmla="*/ 112713 h 338138"/>
                <a:gd name="connsiteX7" fmla="*/ 214312 w 309563"/>
                <a:gd name="connsiteY7" fmla="*/ 112713 h 338138"/>
                <a:gd name="connsiteX8" fmla="*/ 214312 w 309563"/>
                <a:gd name="connsiteY8" fmla="*/ 85726 h 338138"/>
                <a:gd name="connsiteX9" fmla="*/ 225425 w 309563"/>
                <a:gd name="connsiteY9" fmla="*/ 107951 h 338138"/>
                <a:gd name="connsiteX10" fmla="*/ 230188 w 309563"/>
                <a:gd name="connsiteY10" fmla="*/ 107951 h 338138"/>
                <a:gd name="connsiteX11" fmla="*/ 241300 w 309563"/>
                <a:gd name="connsiteY11" fmla="*/ 85726 h 338138"/>
                <a:gd name="connsiteX12" fmla="*/ 241300 w 309563"/>
                <a:gd name="connsiteY12" fmla="*/ 112713 h 338138"/>
                <a:gd name="connsiteX13" fmla="*/ 249238 w 309563"/>
                <a:gd name="connsiteY13" fmla="*/ 112713 h 338138"/>
                <a:gd name="connsiteX14" fmla="*/ 249238 w 309563"/>
                <a:gd name="connsiteY14" fmla="*/ 103562 h 338138"/>
                <a:gd name="connsiteX15" fmla="*/ 251925 w 309563"/>
                <a:gd name="connsiteY15" fmla="*/ 106176 h 338138"/>
                <a:gd name="connsiteX16" fmla="*/ 266701 w 309563"/>
                <a:gd name="connsiteY16" fmla="*/ 112713 h 338138"/>
                <a:gd name="connsiteX17" fmla="*/ 284163 w 309563"/>
                <a:gd name="connsiteY17" fmla="*/ 99640 h 338138"/>
                <a:gd name="connsiteX18" fmla="*/ 269387 w 309563"/>
                <a:gd name="connsiteY18" fmla="*/ 85259 h 338138"/>
                <a:gd name="connsiteX19" fmla="*/ 261328 w 309563"/>
                <a:gd name="connsiteY19" fmla="*/ 80029 h 338138"/>
                <a:gd name="connsiteX20" fmla="*/ 268044 w 309563"/>
                <a:gd name="connsiteY20" fmla="*/ 76107 h 338138"/>
                <a:gd name="connsiteX21" fmla="*/ 276104 w 309563"/>
                <a:gd name="connsiteY21" fmla="*/ 77415 h 338138"/>
                <a:gd name="connsiteX22" fmla="*/ 278790 w 309563"/>
                <a:gd name="connsiteY22" fmla="*/ 80029 h 338138"/>
                <a:gd name="connsiteX23" fmla="*/ 284163 w 309563"/>
                <a:gd name="connsiteY23" fmla="*/ 73493 h 338138"/>
                <a:gd name="connsiteX24" fmla="*/ 280133 w 309563"/>
                <a:gd name="connsiteY24" fmla="*/ 70878 h 338138"/>
                <a:gd name="connsiteX25" fmla="*/ 268044 w 309563"/>
                <a:gd name="connsiteY25" fmla="*/ 68263 h 338138"/>
                <a:gd name="connsiteX26" fmla="*/ 251925 w 309563"/>
                <a:gd name="connsiteY26" fmla="*/ 80029 h 338138"/>
                <a:gd name="connsiteX27" fmla="*/ 266701 w 309563"/>
                <a:gd name="connsiteY27" fmla="*/ 93103 h 338138"/>
                <a:gd name="connsiteX28" fmla="*/ 276104 w 309563"/>
                <a:gd name="connsiteY28" fmla="*/ 99640 h 338138"/>
                <a:gd name="connsiteX29" fmla="*/ 266701 w 309563"/>
                <a:gd name="connsiteY29" fmla="*/ 103562 h 338138"/>
                <a:gd name="connsiteX30" fmla="*/ 257298 w 309563"/>
                <a:gd name="connsiteY30" fmla="*/ 100947 h 338138"/>
                <a:gd name="connsiteX31" fmla="*/ 254611 w 309563"/>
                <a:gd name="connsiteY31" fmla="*/ 97025 h 338138"/>
                <a:gd name="connsiteX32" fmla="*/ 249238 w 309563"/>
                <a:gd name="connsiteY32" fmla="*/ 103562 h 338138"/>
                <a:gd name="connsiteX33" fmla="*/ 249238 w 309563"/>
                <a:gd name="connsiteY33" fmla="*/ 68263 h 338138"/>
                <a:gd name="connsiteX34" fmla="*/ 241300 w 309563"/>
                <a:gd name="connsiteY34" fmla="*/ 68263 h 338138"/>
                <a:gd name="connsiteX35" fmla="*/ 227012 w 309563"/>
                <a:gd name="connsiteY35" fmla="*/ 93663 h 338138"/>
                <a:gd name="connsiteX36" fmla="*/ 214312 w 309563"/>
                <a:gd name="connsiteY36" fmla="*/ 68263 h 338138"/>
                <a:gd name="connsiteX37" fmla="*/ 157163 w 309563"/>
                <a:gd name="connsiteY37" fmla="*/ 68263 h 338138"/>
                <a:gd name="connsiteX38" fmla="*/ 157163 w 309563"/>
                <a:gd name="connsiteY38" fmla="*/ 112713 h 338138"/>
                <a:gd name="connsiteX39" fmla="*/ 165100 w 309563"/>
                <a:gd name="connsiteY39" fmla="*/ 112713 h 338138"/>
                <a:gd name="connsiteX40" fmla="*/ 165100 w 309563"/>
                <a:gd name="connsiteY40" fmla="*/ 85726 h 338138"/>
                <a:gd name="connsiteX41" fmla="*/ 176213 w 309563"/>
                <a:gd name="connsiteY41" fmla="*/ 107951 h 338138"/>
                <a:gd name="connsiteX42" fmla="*/ 180976 w 309563"/>
                <a:gd name="connsiteY42" fmla="*/ 107951 h 338138"/>
                <a:gd name="connsiteX43" fmla="*/ 192088 w 309563"/>
                <a:gd name="connsiteY43" fmla="*/ 85726 h 338138"/>
                <a:gd name="connsiteX44" fmla="*/ 192088 w 309563"/>
                <a:gd name="connsiteY44" fmla="*/ 112713 h 338138"/>
                <a:gd name="connsiteX45" fmla="*/ 200026 w 309563"/>
                <a:gd name="connsiteY45" fmla="*/ 112713 h 338138"/>
                <a:gd name="connsiteX46" fmla="*/ 200026 w 309563"/>
                <a:gd name="connsiteY46" fmla="*/ 68263 h 338138"/>
                <a:gd name="connsiteX47" fmla="*/ 192088 w 309563"/>
                <a:gd name="connsiteY47" fmla="*/ 68263 h 338138"/>
                <a:gd name="connsiteX48" fmla="*/ 179388 w 309563"/>
                <a:gd name="connsiteY48" fmla="*/ 93663 h 338138"/>
                <a:gd name="connsiteX49" fmla="*/ 163513 w 309563"/>
                <a:gd name="connsiteY49" fmla="*/ 68263 h 338138"/>
                <a:gd name="connsiteX50" fmla="*/ 221456 w 309563"/>
                <a:gd name="connsiteY50" fmla="*/ 20638 h 338138"/>
                <a:gd name="connsiteX51" fmla="*/ 309563 w 309563"/>
                <a:gd name="connsiteY51" fmla="*/ 89928 h 338138"/>
                <a:gd name="connsiteX52" fmla="*/ 221456 w 309563"/>
                <a:gd name="connsiteY52" fmla="*/ 160525 h 338138"/>
                <a:gd name="connsiteX53" fmla="*/ 216196 w 309563"/>
                <a:gd name="connsiteY53" fmla="*/ 160525 h 338138"/>
                <a:gd name="connsiteX54" fmla="*/ 159650 w 309563"/>
                <a:gd name="connsiteY54" fmla="*/ 176213 h 338138"/>
                <a:gd name="connsiteX55" fmla="*/ 153075 w 309563"/>
                <a:gd name="connsiteY55" fmla="*/ 174906 h 338138"/>
                <a:gd name="connsiteX56" fmla="*/ 150445 w 309563"/>
                <a:gd name="connsiteY56" fmla="*/ 172291 h 338138"/>
                <a:gd name="connsiteX57" fmla="*/ 151760 w 309563"/>
                <a:gd name="connsiteY57" fmla="*/ 168369 h 338138"/>
                <a:gd name="connsiteX58" fmla="*/ 167540 w 309563"/>
                <a:gd name="connsiteY58" fmla="*/ 146144 h 338138"/>
                <a:gd name="connsiteX59" fmla="*/ 133350 w 309563"/>
                <a:gd name="connsiteY59" fmla="*/ 89928 h 338138"/>
                <a:gd name="connsiteX60" fmla="*/ 221456 w 309563"/>
                <a:gd name="connsiteY60" fmla="*/ 20638 h 338138"/>
                <a:gd name="connsiteX61" fmla="*/ 66675 w 309563"/>
                <a:gd name="connsiteY61" fmla="*/ 19050 h 338138"/>
                <a:gd name="connsiteX62" fmla="*/ 66675 w 309563"/>
                <a:gd name="connsiteY62" fmla="*/ 30163 h 338138"/>
                <a:gd name="connsiteX63" fmla="*/ 127000 w 309563"/>
                <a:gd name="connsiteY63" fmla="*/ 30163 h 338138"/>
                <a:gd name="connsiteX64" fmla="*/ 127000 w 309563"/>
                <a:gd name="connsiteY64" fmla="*/ 19050 h 338138"/>
                <a:gd name="connsiteX65" fmla="*/ 26531 w 309563"/>
                <a:gd name="connsiteY65" fmla="*/ 0 h 338138"/>
                <a:gd name="connsiteX66" fmla="*/ 45102 w 309563"/>
                <a:gd name="connsiteY66" fmla="*/ 0 h 338138"/>
                <a:gd name="connsiteX67" fmla="*/ 50408 w 309563"/>
                <a:gd name="connsiteY67" fmla="*/ 5283 h 338138"/>
                <a:gd name="connsiteX68" fmla="*/ 184389 w 309563"/>
                <a:gd name="connsiteY68" fmla="*/ 5283 h 338138"/>
                <a:gd name="connsiteX69" fmla="*/ 193675 w 309563"/>
                <a:gd name="connsiteY69" fmla="*/ 13208 h 338138"/>
                <a:gd name="connsiteX70" fmla="*/ 148572 w 309563"/>
                <a:gd name="connsiteY70" fmla="*/ 33021 h 338138"/>
                <a:gd name="connsiteX71" fmla="*/ 135307 w 309563"/>
                <a:gd name="connsiteY71" fmla="*/ 44909 h 338138"/>
                <a:gd name="connsiteX72" fmla="*/ 30510 w 309563"/>
                <a:gd name="connsiteY72" fmla="*/ 44909 h 338138"/>
                <a:gd name="connsiteX73" fmla="*/ 30510 w 309563"/>
                <a:gd name="connsiteY73" fmla="*/ 283983 h 338138"/>
                <a:gd name="connsiteX74" fmla="*/ 163164 w 309563"/>
                <a:gd name="connsiteY74" fmla="*/ 283983 h 338138"/>
                <a:gd name="connsiteX75" fmla="*/ 163164 w 309563"/>
                <a:gd name="connsiteY75" fmla="*/ 187561 h 338138"/>
                <a:gd name="connsiteX76" fmla="*/ 193675 w 309563"/>
                <a:gd name="connsiteY76" fmla="*/ 180957 h 338138"/>
                <a:gd name="connsiteX77" fmla="*/ 193675 w 309563"/>
                <a:gd name="connsiteY77" fmla="*/ 328892 h 338138"/>
                <a:gd name="connsiteX78" fmla="*/ 184389 w 309563"/>
                <a:gd name="connsiteY78" fmla="*/ 338138 h 338138"/>
                <a:gd name="connsiteX79" fmla="*/ 9286 w 309563"/>
                <a:gd name="connsiteY79" fmla="*/ 338138 h 338138"/>
                <a:gd name="connsiteX80" fmla="*/ 0 w 309563"/>
                <a:gd name="connsiteY80" fmla="*/ 328892 h 338138"/>
                <a:gd name="connsiteX81" fmla="*/ 0 w 309563"/>
                <a:gd name="connsiteY81" fmla="*/ 14529 h 338138"/>
                <a:gd name="connsiteX82" fmla="*/ 9286 w 309563"/>
                <a:gd name="connsiteY82" fmla="*/ 5283 h 338138"/>
                <a:gd name="connsiteX83" fmla="*/ 21224 w 309563"/>
                <a:gd name="connsiteY83" fmla="*/ 5283 h 338138"/>
                <a:gd name="connsiteX84" fmla="*/ 26531 w 309563"/>
                <a:gd name="connsiteY8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09563" h="338138">
                  <a:moveTo>
                    <a:pt x="96838" y="300038"/>
                  </a:moveTo>
                  <a:cubicBezTo>
                    <a:pt x="90700" y="300038"/>
                    <a:pt x="85725" y="304658"/>
                    <a:pt x="85725" y="310357"/>
                  </a:cubicBezTo>
                  <a:cubicBezTo>
                    <a:pt x="85725" y="316056"/>
                    <a:pt x="90700" y="320676"/>
                    <a:pt x="96838" y="320676"/>
                  </a:cubicBezTo>
                  <a:cubicBezTo>
                    <a:pt x="102976" y="320676"/>
                    <a:pt x="107951" y="316056"/>
                    <a:pt x="107951" y="310357"/>
                  </a:cubicBezTo>
                  <a:cubicBezTo>
                    <a:pt x="107951" y="304658"/>
                    <a:pt x="102976" y="300038"/>
                    <a:pt x="96838" y="300038"/>
                  </a:cubicBezTo>
                  <a:close/>
                  <a:moveTo>
                    <a:pt x="206375" y="68263"/>
                  </a:moveTo>
                  <a:lnTo>
                    <a:pt x="206375" y="112713"/>
                  </a:lnTo>
                  <a:lnTo>
                    <a:pt x="214312" y="112713"/>
                  </a:lnTo>
                  <a:lnTo>
                    <a:pt x="214312" y="85726"/>
                  </a:lnTo>
                  <a:lnTo>
                    <a:pt x="225425" y="107951"/>
                  </a:lnTo>
                  <a:lnTo>
                    <a:pt x="230188" y="107951"/>
                  </a:lnTo>
                  <a:lnTo>
                    <a:pt x="241300" y="85726"/>
                  </a:lnTo>
                  <a:lnTo>
                    <a:pt x="241300" y="112713"/>
                  </a:lnTo>
                  <a:lnTo>
                    <a:pt x="249238" y="112713"/>
                  </a:lnTo>
                  <a:lnTo>
                    <a:pt x="249238" y="103562"/>
                  </a:lnTo>
                  <a:cubicBezTo>
                    <a:pt x="249238" y="103562"/>
                    <a:pt x="249238" y="103562"/>
                    <a:pt x="251925" y="106176"/>
                  </a:cubicBezTo>
                  <a:cubicBezTo>
                    <a:pt x="255955" y="110099"/>
                    <a:pt x="261328" y="112713"/>
                    <a:pt x="266701" y="112713"/>
                  </a:cubicBezTo>
                  <a:cubicBezTo>
                    <a:pt x="277447" y="112713"/>
                    <a:pt x="284163" y="107484"/>
                    <a:pt x="284163" y="99640"/>
                  </a:cubicBezTo>
                  <a:cubicBezTo>
                    <a:pt x="284163" y="90488"/>
                    <a:pt x="276104" y="87874"/>
                    <a:pt x="269387" y="85259"/>
                  </a:cubicBezTo>
                  <a:cubicBezTo>
                    <a:pt x="262671" y="83951"/>
                    <a:pt x="261328" y="82644"/>
                    <a:pt x="261328" y="80029"/>
                  </a:cubicBezTo>
                  <a:cubicBezTo>
                    <a:pt x="261328" y="77415"/>
                    <a:pt x="265357" y="76107"/>
                    <a:pt x="268044" y="76107"/>
                  </a:cubicBezTo>
                  <a:cubicBezTo>
                    <a:pt x="270731" y="76107"/>
                    <a:pt x="274760" y="76107"/>
                    <a:pt x="276104" y="77415"/>
                  </a:cubicBezTo>
                  <a:cubicBezTo>
                    <a:pt x="276104" y="77415"/>
                    <a:pt x="276104" y="77415"/>
                    <a:pt x="278790" y="80029"/>
                  </a:cubicBezTo>
                  <a:cubicBezTo>
                    <a:pt x="278790" y="80029"/>
                    <a:pt x="278790" y="80029"/>
                    <a:pt x="284163" y="73493"/>
                  </a:cubicBezTo>
                  <a:cubicBezTo>
                    <a:pt x="284163" y="73493"/>
                    <a:pt x="284163" y="73493"/>
                    <a:pt x="280133" y="70878"/>
                  </a:cubicBezTo>
                  <a:cubicBezTo>
                    <a:pt x="277447" y="69571"/>
                    <a:pt x="273417" y="68263"/>
                    <a:pt x="268044" y="68263"/>
                  </a:cubicBezTo>
                  <a:cubicBezTo>
                    <a:pt x="258641" y="68263"/>
                    <a:pt x="251925" y="72185"/>
                    <a:pt x="251925" y="80029"/>
                  </a:cubicBezTo>
                  <a:cubicBezTo>
                    <a:pt x="251925" y="89181"/>
                    <a:pt x="261328" y="91796"/>
                    <a:pt x="266701" y="93103"/>
                  </a:cubicBezTo>
                  <a:cubicBezTo>
                    <a:pt x="273417" y="95718"/>
                    <a:pt x="276104" y="97025"/>
                    <a:pt x="276104" y="99640"/>
                  </a:cubicBezTo>
                  <a:cubicBezTo>
                    <a:pt x="276104" y="103562"/>
                    <a:pt x="270731" y="103562"/>
                    <a:pt x="266701" y="103562"/>
                  </a:cubicBezTo>
                  <a:cubicBezTo>
                    <a:pt x="264014" y="103562"/>
                    <a:pt x="259984" y="102254"/>
                    <a:pt x="257298" y="100947"/>
                  </a:cubicBezTo>
                  <a:cubicBezTo>
                    <a:pt x="257298" y="100947"/>
                    <a:pt x="257298" y="100947"/>
                    <a:pt x="254611" y="97025"/>
                  </a:cubicBezTo>
                  <a:cubicBezTo>
                    <a:pt x="254611" y="97025"/>
                    <a:pt x="254611" y="97025"/>
                    <a:pt x="249238" y="103562"/>
                  </a:cubicBezTo>
                  <a:lnTo>
                    <a:pt x="249238" y="68263"/>
                  </a:lnTo>
                  <a:lnTo>
                    <a:pt x="241300" y="68263"/>
                  </a:lnTo>
                  <a:lnTo>
                    <a:pt x="227012" y="93663"/>
                  </a:lnTo>
                  <a:lnTo>
                    <a:pt x="214312" y="68263"/>
                  </a:lnTo>
                  <a:close/>
                  <a:moveTo>
                    <a:pt x="157163" y="68263"/>
                  </a:moveTo>
                  <a:lnTo>
                    <a:pt x="157163" y="112713"/>
                  </a:lnTo>
                  <a:lnTo>
                    <a:pt x="165100" y="112713"/>
                  </a:lnTo>
                  <a:lnTo>
                    <a:pt x="165100" y="85726"/>
                  </a:lnTo>
                  <a:lnTo>
                    <a:pt x="176213" y="107951"/>
                  </a:lnTo>
                  <a:lnTo>
                    <a:pt x="180976" y="107951"/>
                  </a:lnTo>
                  <a:lnTo>
                    <a:pt x="192088" y="85726"/>
                  </a:lnTo>
                  <a:lnTo>
                    <a:pt x="192088" y="112713"/>
                  </a:lnTo>
                  <a:lnTo>
                    <a:pt x="200026" y="112713"/>
                  </a:lnTo>
                  <a:lnTo>
                    <a:pt x="200026" y="68263"/>
                  </a:lnTo>
                  <a:lnTo>
                    <a:pt x="192088" y="68263"/>
                  </a:lnTo>
                  <a:lnTo>
                    <a:pt x="179388" y="93663"/>
                  </a:lnTo>
                  <a:lnTo>
                    <a:pt x="163513" y="68263"/>
                  </a:lnTo>
                  <a:close/>
                  <a:moveTo>
                    <a:pt x="221456" y="20638"/>
                  </a:moveTo>
                  <a:cubicBezTo>
                    <a:pt x="270113" y="20638"/>
                    <a:pt x="309563" y="52014"/>
                    <a:pt x="309563" y="89928"/>
                  </a:cubicBezTo>
                  <a:cubicBezTo>
                    <a:pt x="309563" y="129149"/>
                    <a:pt x="270113" y="160525"/>
                    <a:pt x="221456" y="160525"/>
                  </a:cubicBezTo>
                  <a:cubicBezTo>
                    <a:pt x="218826" y="160525"/>
                    <a:pt x="217511" y="160525"/>
                    <a:pt x="216196" y="160525"/>
                  </a:cubicBezTo>
                  <a:cubicBezTo>
                    <a:pt x="189896" y="173599"/>
                    <a:pt x="170170" y="176213"/>
                    <a:pt x="159650" y="176213"/>
                  </a:cubicBezTo>
                  <a:cubicBezTo>
                    <a:pt x="155705" y="176213"/>
                    <a:pt x="154390" y="174906"/>
                    <a:pt x="153075" y="174906"/>
                  </a:cubicBezTo>
                  <a:cubicBezTo>
                    <a:pt x="151760" y="174906"/>
                    <a:pt x="150445" y="173599"/>
                    <a:pt x="150445" y="172291"/>
                  </a:cubicBezTo>
                  <a:cubicBezTo>
                    <a:pt x="149130" y="170984"/>
                    <a:pt x="150445" y="169676"/>
                    <a:pt x="151760" y="168369"/>
                  </a:cubicBezTo>
                  <a:cubicBezTo>
                    <a:pt x="163595" y="157910"/>
                    <a:pt x="166225" y="150066"/>
                    <a:pt x="167540" y="146144"/>
                  </a:cubicBezTo>
                  <a:cubicBezTo>
                    <a:pt x="145185" y="133071"/>
                    <a:pt x="133350" y="112153"/>
                    <a:pt x="133350" y="89928"/>
                  </a:cubicBezTo>
                  <a:cubicBezTo>
                    <a:pt x="133350" y="52014"/>
                    <a:pt x="172800" y="20638"/>
                    <a:pt x="221456" y="20638"/>
                  </a:cubicBezTo>
                  <a:close/>
                  <a:moveTo>
                    <a:pt x="66675" y="19050"/>
                  </a:moveTo>
                  <a:lnTo>
                    <a:pt x="66675" y="30163"/>
                  </a:lnTo>
                  <a:lnTo>
                    <a:pt x="127000" y="30163"/>
                  </a:lnTo>
                  <a:lnTo>
                    <a:pt x="127000" y="19050"/>
                  </a:lnTo>
                  <a:close/>
                  <a:moveTo>
                    <a:pt x="26531" y="0"/>
                  </a:moveTo>
                  <a:cubicBezTo>
                    <a:pt x="26531" y="0"/>
                    <a:pt x="26531" y="0"/>
                    <a:pt x="45102" y="0"/>
                  </a:cubicBezTo>
                  <a:cubicBezTo>
                    <a:pt x="47755" y="0"/>
                    <a:pt x="50408" y="2641"/>
                    <a:pt x="50408" y="5283"/>
                  </a:cubicBezTo>
                  <a:cubicBezTo>
                    <a:pt x="50408" y="5283"/>
                    <a:pt x="50408" y="5283"/>
                    <a:pt x="184389" y="5283"/>
                  </a:cubicBezTo>
                  <a:cubicBezTo>
                    <a:pt x="188369" y="5283"/>
                    <a:pt x="192348" y="9246"/>
                    <a:pt x="193675" y="13208"/>
                  </a:cubicBezTo>
                  <a:cubicBezTo>
                    <a:pt x="176430" y="17171"/>
                    <a:pt x="160511" y="23775"/>
                    <a:pt x="148572" y="33021"/>
                  </a:cubicBezTo>
                  <a:cubicBezTo>
                    <a:pt x="143266" y="36984"/>
                    <a:pt x="139287" y="40946"/>
                    <a:pt x="135307" y="44909"/>
                  </a:cubicBezTo>
                  <a:cubicBezTo>
                    <a:pt x="135307" y="44909"/>
                    <a:pt x="135307" y="44909"/>
                    <a:pt x="30510" y="44909"/>
                  </a:cubicBezTo>
                  <a:cubicBezTo>
                    <a:pt x="30510" y="44909"/>
                    <a:pt x="30510" y="44909"/>
                    <a:pt x="30510" y="283983"/>
                  </a:cubicBezTo>
                  <a:cubicBezTo>
                    <a:pt x="30510" y="283983"/>
                    <a:pt x="30510" y="283983"/>
                    <a:pt x="163164" y="283983"/>
                  </a:cubicBezTo>
                  <a:lnTo>
                    <a:pt x="163164" y="187561"/>
                  </a:lnTo>
                  <a:cubicBezTo>
                    <a:pt x="172450" y="187561"/>
                    <a:pt x="181736" y="184919"/>
                    <a:pt x="193675" y="180957"/>
                  </a:cubicBezTo>
                  <a:cubicBezTo>
                    <a:pt x="193675" y="180957"/>
                    <a:pt x="193675" y="180957"/>
                    <a:pt x="193675" y="328892"/>
                  </a:cubicBezTo>
                  <a:cubicBezTo>
                    <a:pt x="193675" y="334176"/>
                    <a:pt x="189695" y="338138"/>
                    <a:pt x="184389" y="338138"/>
                  </a:cubicBezTo>
                  <a:cubicBezTo>
                    <a:pt x="184389" y="338138"/>
                    <a:pt x="184389" y="338138"/>
                    <a:pt x="9286" y="338138"/>
                  </a:cubicBezTo>
                  <a:cubicBezTo>
                    <a:pt x="3979" y="338138"/>
                    <a:pt x="0" y="334176"/>
                    <a:pt x="0" y="328892"/>
                  </a:cubicBezTo>
                  <a:cubicBezTo>
                    <a:pt x="0" y="328892"/>
                    <a:pt x="0" y="328892"/>
                    <a:pt x="0" y="14529"/>
                  </a:cubicBezTo>
                  <a:cubicBezTo>
                    <a:pt x="0" y="9246"/>
                    <a:pt x="3979" y="5283"/>
                    <a:pt x="9286" y="5283"/>
                  </a:cubicBezTo>
                  <a:cubicBezTo>
                    <a:pt x="9286" y="5283"/>
                    <a:pt x="9286" y="5283"/>
                    <a:pt x="21224" y="5283"/>
                  </a:cubicBezTo>
                  <a:cubicBezTo>
                    <a:pt x="21224" y="2641"/>
                    <a:pt x="23877" y="0"/>
                    <a:pt x="265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21" name="iṥḻídê"/>
            <p:cNvSpPr/>
            <p:nvPr/>
          </p:nvSpPr>
          <p:spPr bwMode="auto">
            <a:xfrm>
              <a:off x="6635970" y="4278461"/>
              <a:ext cx="323077" cy="352900"/>
            </a:xfrm>
            <a:custGeom>
              <a:avLst/>
              <a:gdLst>
                <a:gd name="connsiteX0" fmla="*/ 96838 w 309563"/>
                <a:gd name="connsiteY0" fmla="*/ 300038 h 338138"/>
                <a:gd name="connsiteX1" fmla="*/ 85725 w 309563"/>
                <a:gd name="connsiteY1" fmla="*/ 310357 h 338138"/>
                <a:gd name="connsiteX2" fmla="*/ 96838 w 309563"/>
                <a:gd name="connsiteY2" fmla="*/ 320676 h 338138"/>
                <a:gd name="connsiteX3" fmla="*/ 107951 w 309563"/>
                <a:gd name="connsiteY3" fmla="*/ 310357 h 338138"/>
                <a:gd name="connsiteX4" fmla="*/ 96838 w 309563"/>
                <a:gd name="connsiteY4" fmla="*/ 300038 h 338138"/>
                <a:gd name="connsiteX5" fmla="*/ 206375 w 309563"/>
                <a:gd name="connsiteY5" fmla="*/ 68263 h 338138"/>
                <a:gd name="connsiteX6" fmla="*/ 206375 w 309563"/>
                <a:gd name="connsiteY6" fmla="*/ 112713 h 338138"/>
                <a:gd name="connsiteX7" fmla="*/ 214312 w 309563"/>
                <a:gd name="connsiteY7" fmla="*/ 112713 h 338138"/>
                <a:gd name="connsiteX8" fmla="*/ 214312 w 309563"/>
                <a:gd name="connsiteY8" fmla="*/ 85726 h 338138"/>
                <a:gd name="connsiteX9" fmla="*/ 225425 w 309563"/>
                <a:gd name="connsiteY9" fmla="*/ 107951 h 338138"/>
                <a:gd name="connsiteX10" fmla="*/ 230188 w 309563"/>
                <a:gd name="connsiteY10" fmla="*/ 107951 h 338138"/>
                <a:gd name="connsiteX11" fmla="*/ 241300 w 309563"/>
                <a:gd name="connsiteY11" fmla="*/ 85726 h 338138"/>
                <a:gd name="connsiteX12" fmla="*/ 241300 w 309563"/>
                <a:gd name="connsiteY12" fmla="*/ 112713 h 338138"/>
                <a:gd name="connsiteX13" fmla="*/ 249238 w 309563"/>
                <a:gd name="connsiteY13" fmla="*/ 112713 h 338138"/>
                <a:gd name="connsiteX14" fmla="*/ 249238 w 309563"/>
                <a:gd name="connsiteY14" fmla="*/ 103562 h 338138"/>
                <a:gd name="connsiteX15" fmla="*/ 251925 w 309563"/>
                <a:gd name="connsiteY15" fmla="*/ 106176 h 338138"/>
                <a:gd name="connsiteX16" fmla="*/ 266701 w 309563"/>
                <a:gd name="connsiteY16" fmla="*/ 112713 h 338138"/>
                <a:gd name="connsiteX17" fmla="*/ 284163 w 309563"/>
                <a:gd name="connsiteY17" fmla="*/ 99640 h 338138"/>
                <a:gd name="connsiteX18" fmla="*/ 269387 w 309563"/>
                <a:gd name="connsiteY18" fmla="*/ 85259 h 338138"/>
                <a:gd name="connsiteX19" fmla="*/ 261328 w 309563"/>
                <a:gd name="connsiteY19" fmla="*/ 80029 h 338138"/>
                <a:gd name="connsiteX20" fmla="*/ 268044 w 309563"/>
                <a:gd name="connsiteY20" fmla="*/ 76107 h 338138"/>
                <a:gd name="connsiteX21" fmla="*/ 276104 w 309563"/>
                <a:gd name="connsiteY21" fmla="*/ 77415 h 338138"/>
                <a:gd name="connsiteX22" fmla="*/ 278790 w 309563"/>
                <a:gd name="connsiteY22" fmla="*/ 80029 h 338138"/>
                <a:gd name="connsiteX23" fmla="*/ 284163 w 309563"/>
                <a:gd name="connsiteY23" fmla="*/ 73493 h 338138"/>
                <a:gd name="connsiteX24" fmla="*/ 280133 w 309563"/>
                <a:gd name="connsiteY24" fmla="*/ 70878 h 338138"/>
                <a:gd name="connsiteX25" fmla="*/ 268044 w 309563"/>
                <a:gd name="connsiteY25" fmla="*/ 68263 h 338138"/>
                <a:gd name="connsiteX26" fmla="*/ 251925 w 309563"/>
                <a:gd name="connsiteY26" fmla="*/ 80029 h 338138"/>
                <a:gd name="connsiteX27" fmla="*/ 266701 w 309563"/>
                <a:gd name="connsiteY27" fmla="*/ 93103 h 338138"/>
                <a:gd name="connsiteX28" fmla="*/ 276104 w 309563"/>
                <a:gd name="connsiteY28" fmla="*/ 99640 h 338138"/>
                <a:gd name="connsiteX29" fmla="*/ 266701 w 309563"/>
                <a:gd name="connsiteY29" fmla="*/ 103562 h 338138"/>
                <a:gd name="connsiteX30" fmla="*/ 257298 w 309563"/>
                <a:gd name="connsiteY30" fmla="*/ 100947 h 338138"/>
                <a:gd name="connsiteX31" fmla="*/ 254611 w 309563"/>
                <a:gd name="connsiteY31" fmla="*/ 97025 h 338138"/>
                <a:gd name="connsiteX32" fmla="*/ 249238 w 309563"/>
                <a:gd name="connsiteY32" fmla="*/ 103562 h 338138"/>
                <a:gd name="connsiteX33" fmla="*/ 249238 w 309563"/>
                <a:gd name="connsiteY33" fmla="*/ 68263 h 338138"/>
                <a:gd name="connsiteX34" fmla="*/ 241300 w 309563"/>
                <a:gd name="connsiteY34" fmla="*/ 68263 h 338138"/>
                <a:gd name="connsiteX35" fmla="*/ 227012 w 309563"/>
                <a:gd name="connsiteY35" fmla="*/ 93663 h 338138"/>
                <a:gd name="connsiteX36" fmla="*/ 214312 w 309563"/>
                <a:gd name="connsiteY36" fmla="*/ 68263 h 338138"/>
                <a:gd name="connsiteX37" fmla="*/ 157163 w 309563"/>
                <a:gd name="connsiteY37" fmla="*/ 68263 h 338138"/>
                <a:gd name="connsiteX38" fmla="*/ 157163 w 309563"/>
                <a:gd name="connsiteY38" fmla="*/ 112713 h 338138"/>
                <a:gd name="connsiteX39" fmla="*/ 165100 w 309563"/>
                <a:gd name="connsiteY39" fmla="*/ 112713 h 338138"/>
                <a:gd name="connsiteX40" fmla="*/ 165100 w 309563"/>
                <a:gd name="connsiteY40" fmla="*/ 85726 h 338138"/>
                <a:gd name="connsiteX41" fmla="*/ 176213 w 309563"/>
                <a:gd name="connsiteY41" fmla="*/ 107951 h 338138"/>
                <a:gd name="connsiteX42" fmla="*/ 180976 w 309563"/>
                <a:gd name="connsiteY42" fmla="*/ 107951 h 338138"/>
                <a:gd name="connsiteX43" fmla="*/ 192088 w 309563"/>
                <a:gd name="connsiteY43" fmla="*/ 85726 h 338138"/>
                <a:gd name="connsiteX44" fmla="*/ 192088 w 309563"/>
                <a:gd name="connsiteY44" fmla="*/ 112713 h 338138"/>
                <a:gd name="connsiteX45" fmla="*/ 200026 w 309563"/>
                <a:gd name="connsiteY45" fmla="*/ 112713 h 338138"/>
                <a:gd name="connsiteX46" fmla="*/ 200026 w 309563"/>
                <a:gd name="connsiteY46" fmla="*/ 68263 h 338138"/>
                <a:gd name="connsiteX47" fmla="*/ 192088 w 309563"/>
                <a:gd name="connsiteY47" fmla="*/ 68263 h 338138"/>
                <a:gd name="connsiteX48" fmla="*/ 179388 w 309563"/>
                <a:gd name="connsiteY48" fmla="*/ 93663 h 338138"/>
                <a:gd name="connsiteX49" fmla="*/ 163513 w 309563"/>
                <a:gd name="connsiteY49" fmla="*/ 68263 h 338138"/>
                <a:gd name="connsiteX50" fmla="*/ 221456 w 309563"/>
                <a:gd name="connsiteY50" fmla="*/ 20638 h 338138"/>
                <a:gd name="connsiteX51" fmla="*/ 309563 w 309563"/>
                <a:gd name="connsiteY51" fmla="*/ 89928 h 338138"/>
                <a:gd name="connsiteX52" fmla="*/ 221456 w 309563"/>
                <a:gd name="connsiteY52" fmla="*/ 160525 h 338138"/>
                <a:gd name="connsiteX53" fmla="*/ 216196 w 309563"/>
                <a:gd name="connsiteY53" fmla="*/ 160525 h 338138"/>
                <a:gd name="connsiteX54" fmla="*/ 159650 w 309563"/>
                <a:gd name="connsiteY54" fmla="*/ 176213 h 338138"/>
                <a:gd name="connsiteX55" fmla="*/ 153075 w 309563"/>
                <a:gd name="connsiteY55" fmla="*/ 174906 h 338138"/>
                <a:gd name="connsiteX56" fmla="*/ 150445 w 309563"/>
                <a:gd name="connsiteY56" fmla="*/ 172291 h 338138"/>
                <a:gd name="connsiteX57" fmla="*/ 151760 w 309563"/>
                <a:gd name="connsiteY57" fmla="*/ 168369 h 338138"/>
                <a:gd name="connsiteX58" fmla="*/ 167540 w 309563"/>
                <a:gd name="connsiteY58" fmla="*/ 146144 h 338138"/>
                <a:gd name="connsiteX59" fmla="*/ 133350 w 309563"/>
                <a:gd name="connsiteY59" fmla="*/ 89928 h 338138"/>
                <a:gd name="connsiteX60" fmla="*/ 221456 w 309563"/>
                <a:gd name="connsiteY60" fmla="*/ 20638 h 338138"/>
                <a:gd name="connsiteX61" fmla="*/ 66675 w 309563"/>
                <a:gd name="connsiteY61" fmla="*/ 19050 h 338138"/>
                <a:gd name="connsiteX62" fmla="*/ 66675 w 309563"/>
                <a:gd name="connsiteY62" fmla="*/ 30163 h 338138"/>
                <a:gd name="connsiteX63" fmla="*/ 127000 w 309563"/>
                <a:gd name="connsiteY63" fmla="*/ 30163 h 338138"/>
                <a:gd name="connsiteX64" fmla="*/ 127000 w 309563"/>
                <a:gd name="connsiteY64" fmla="*/ 19050 h 338138"/>
                <a:gd name="connsiteX65" fmla="*/ 26531 w 309563"/>
                <a:gd name="connsiteY65" fmla="*/ 0 h 338138"/>
                <a:gd name="connsiteX66" fmla="*/ 45102 w 309563"/>
                <a:gd name="connsiteY66" fmla="*/ 0 h 338138"/>
                <a:gd name="connsiteX67" fmla="*/ 50408 w 309563"/>
                <a:gd name="connsiteY67" fmla="*/ 5283 h 338138"/>
                <a:gd name="connsiteX68" fmla="*/ 184389 w 309563"/>
                <a:gd name="connsiteY68" fmla="*/ 5283 h 338138"/>
                <a:gd name="connsiteX69" fmla="*/ 193675 w 309563"/>
                <a:gd name="connsiteY69" fmla="*/ 13208 h 338138"/>
                <a:gd name="connsiteX70" fmla="*/ 148572 w 309563"/>
                <a:gd name="connsiteY70" fmla="*/ 33021 h 338138"/>
                <a:gd name="connsiteX71" fmla="*/ 135307 w 309563"/>
                <a:gd name="connsiteY71" fmla="*/ 44909 h 338138"/>
                <a:gd name="connsiteX72" fmla="*/ 30510 w 309563"/>
                <a:gd name="connsiteY72" fmla="*/ 44909 h 338138"/>
                <a:gd name="connsiteX73" fmla="*/ 30510 w 309563"/>
                <a:gd name="connsiteY73" fmla="*/ 283983 h 338138"/>
                <a:gd name="connsiteX74" fmla="*/ 163164 w 309563"/>
                <a:gd name="connsiteY74" fmla="*/ 283983 h 338138"/>
                <a:gd name="connsiteX75" fmla="*/ 163164 w 309563"/>
                <a:gd name="connsiteY75" fmla="*/ 187561 h 338138"/>
                <a:gd name="connsiteX76" fmla="*/ 193675 w 309563"/>
                <a:gd name="connsiteY76" fmla="*/ 180957 h 338138"/>
                <a:gd name="connsiteX77" fmla="*/ 193675 w 309563"/>
                <a:gd name="connsiteY77" fmla="*/ 328892 h 338138"/>
                <a:gd name="connsiteX78" fmla="*/ 184389 w 309563"/>
                <a:gd name="connsiteY78" fmla="*/ 338138 h 338138"/>
                <a:gd name="connsiteX79" fmla="*/ 9286 w 309563"/>
                <a:gd name="connsiteY79" fmla="*/ 338138 h 338138"/>
                <a:gd name="connsiteX80" fmla="*/ 0 w 309563"/>
                <a:gd name="connsiteY80" fmla="*/ 328892 h 338138"/>
                <a:gd name="connsiteX81" fmla="*/ 0 w 309563"/>
                <a:gd name="connsiteY81" fmla="*/ 14529 h 338138"/>
                <a:gd name="connsiteX82" fmla="*/ 9286 w 309563"/>
                <a:gd name="connsiteY82" fmla="*/ 5283 h 338138"/>
                <a:gd name="connsiteX83" fmla="*/ 21224 w 309563"/>
                <a:gd name="connsiteY83" fmla="*/ 5283 h 338138"/>
                <a:gd name="connsiteX84" fmla="*/ 26531 w 309563"/>
                <a:gd name="connsiteY8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09563" h="338138">
                  <a:moveTo>
                    <a:pt x="96838" y="300038"/>
                  </a:moveTo>
                  <a:cubicBezTo>
                    <a:pt x="90700" y="300038"/>
                    <a:pt x="85725" y="304658"/>
                    <a:pt x="85725" y="310357"/>
                  </a:cubicBezTo>
                  <a:cubicBezTo>
                    <a:pt x="85725" y="316056"/>
                    <a:pt x="90700" y="320676"/>
                    <a:pt x="96838" y="320676"/>
                  </a:cubicBezTo>
                  <a:cubicBezTo>
                    <a:pt x="102976" y="320676"/>
                    <a:pt x="107951" y="316056"/>
                    <a:pt x="107951" y="310357"/>
                  </a:cubicBezTo>
                  <a:cubicBezTo>
                    <a:pt x="107951" y="304658"/>
                    <a:pt x="102976" y="300038"/>
                    <a:pt x="96838" y="300038"/>
                  </a:cubicBezTo>
                  <a:close/>
                  <a:moveTo>
                    <a:pt x="206375" y="68263"/>
                  </a:moveTo>
                  <a:lnTo>
                    <a:pt x="206375" y="112713"/>
                  </a:lnTo>
                  <a:lnTo>
                    <a:pt x="214312" y="112713"/>
                  </a:lnTo>
                  <a:lnTo>
                    <a:pt x="214312" y="85726"/>
                  </a:lnTo>
                  <a:lnTo>
                    <a:pt x="225425" y="107951"/>
                  </a:lnTo>
                  <a:lnTo>
                    <a:pt x="230188" y="107951"/>
                  </a:lnTo>
                  <a:lnTo>
                    <a:pt x="241300" y="85726"/>
                  </a:lnTo>
                  <a:lnTo>
                    <a:pt x="241300" y="112713"/>
                  </a:lnTo>
                  <a:lnTo>
                    <a:pt x="249238" y="112713"/>
                  </a:lnTo>
                  <a:lnTo>
                    <a:pt x="249238" y="103562"/>
                  </a:lnTo>
                  <a:cubicBezTo>
                    <a:pt x="249238" y="103562"/>
                    <a:pt x="249238" y="103562"/>
                    <a:pt x="251925" y="106176"/>
                  </a:cubicBezTo>
                  <a:cubicBezTo>
                    <a:pt x="255955" y="110099"/>
                    <a:pt x="261328" y="112713"/>
                    <a:pt x="266701" y="112713"/>
                  </a:cubicBezTo>
                  <a:cubicBezTo>
                    <a:pt x="277447" y="112713"/>
                    <a:pt x="284163" y="107484"/>
                    <a:pt x="284163" y="99640"/>
                  </a:cubicBezTo>
                  <a:cubicBezTo>
                    <a:pt x="284163" y="90488"/>
                    <a:pt x="276104" y="87874"/>
                    <a:pt x="269387" y="85259"/>
                  </a:cubicBezTo>
                  <a:cubicBezTo>
                    <a:pt x="262671" y="83951"/>
                    <a:pt x="261328" y="82644"/>
                    <a:pt x="261328" y="80029"/>
                  </a:cubicBezTo>
                  <a:cubicBezTo>
                    <a:pt x="261328" y="77415"/>
                    <a:pt x="265357" y="76107"/>
                    <a:pt x="268044" y="76107"/>
                  </a:cubicBezTo>
                  <a:cubicBezTo>
                    <a:pt x="270731" y="76107"/>
                    <a:pt x="274760" y="76107"/>
                    <a:pt x="276104" y="77415"/>
                  </a:cubicBezTo>
                  <a:cubicBezTo>
                    <a:pt x="276104" y="77415"/>
                    <a:pt x="276104" y="77415"/>
                    <a:pt x="278790" y="80029"/>
                  </a:cubicBezTo>
                  <a:cubicBezTo>
                    <a:pt x="278790" y="80029"/>
                    <a:pt x="278790" y="80029"/>
                    <a:pt x="284163" y="73493"/>
                  </a:cubicBezTo>
                  <a:cubicBezTo>
                    <a:pt x="284163" y="73493"/>
                    <a:pt x="284163" y="73493"/>
                    <a:pt x="280133" y="70878"/>
                  </a:cubicBezTo>
                  <a:cubicBezTo>
                    <a:pt x="277447" y="69571"/>
                    <a:pt x="273417" y="68263"/>
                    <a:pt x="268044" y="68263"/>
                  </a:cubicBezTo>
                  <a:cubicBezTo>
                    <a:pt x="258641" y="68263"/>
                    <a:pt x="251925" y="72185"/>
                    <a:pt x="251925" y="80029"/>
                  </a:cubicBezTo>
                  <a:cubicBezTo>
                    <a:pt x="251925" y="89181"/>
                    <a:pt x="261328" y="91796"/>
                    <a:pt x="266701" y="93103"/>
                  </a:cubicBezTo>
                  <a:cubicBezTo>
                    <a:pt x="273417" y="95718"/>
                    <a:pt x="276104" y="97025"/>
                    <a:pt x="276104" y="99640"/>
                  </a:cubicBezTo>
                  <a:cubicBezTo>
                    <a:pt x="276104" y="103562"/>
                    <a:pt x="270731" y="103562"/>
                    <a:pt x="266701" y="103562"/>
                  </a:cubicBezTo>
                  <a:cubicBezTo>
                    <a:pt x="264014" y="103562"/>
                    <a:pt x="259984" y="102254"/>
                    <a:pt x="257298" y="100947"/>
                  </a:cubicBezTo>
                  <a:cubicBezTo>
                    <a:pt x="257298" y="100947"/>
                    <a:pt x="257298" y="100947"/>
                    <a:pt x="254611" y="97025"/>
                  </a:cubicBezTo>
                  <a:cubicBezTo>
                    <a:pt x="254611" y="97025"/>
                    <a:pt x="254611" y="97025"/>
                    <a:pt x="249238" y="103562"/>
                  </a:cubicBezTo>
                  <a:lnTo>
                    <a:pt x="249238" y="68263"/>
                  </a:lnTo>
                  <a:lnTo>
                    <a:pt x="241300" y="68263"/>
                  </a:lnTo>
                  <a:lnTo>
                    <a:pt x="227012" y="93663"/>
                  </a:lnTo>
                  <a:lnTo>
                    <a:pt x="214312" y="68263"/>
                  </a:lnTo>
                  <a:close/>
                  <a:moveTo>
                    <a:pt x="157163" y="68263"/>
                  </a:moveTo>
                  <a:lnTo>
                    <a:pt x="157163" y="112713"/>
                  </a:lnTo>
                  <a:lnTo>
                    <a:pt x="165100" y="112713"/>
                  </a:lnTo>
                  <a:lnTo>
                    <a:pt x="165100" y="85726"/>
                  </a:lnTo>
                  <a:lnTo>
                    <a:pt x="176213" y="107951"/>
                  </a:lnTo>
                  <a:lnTo>
                    <a:pt x="180976" y="107951"/>
                  </a:lnTo>
                  <a:lnTo>
                    <a:pt x="192088" y="85726"/>
                  </a:lnTo>
                  <a:lnTo>
                    <a:pt x="192088" y="112713"/>
                  </a:lnTo>
                  <a:lnTo>
                    <a:pt x="200026" y="112713"/>
                  </a:lnTo>
                  <a:lnTo>
                    <a:pt x="200026" y="68263"/>
                  </a:lnTo>
                  <a:lnTo>
                    <a:pt x="192088" y="68263"/>
                  </a:lnTo>
                  <a:lnTo>
                    <a:pt x="179388" y="93663"/>
                  </a:lnTo>
                  <a:lnTo>
                    <a:pt x="163513" y="68263"/>
                  </a:lnTo>
                  <a:close/>
                  <a:moveTo>
                    <a:pt x="221456" y="20638"/>
                  </a:moveTo>
                  <a:cubicBezTo>
                    <a:pt x="270113" y="20638"/>
                    <a:pt x="309563" y="52014"/>
                    <a:pt x="309563" y="89928"/>
                  </a:cubicBezTo>
                  <a:cubicBezTo>
                    <a:pt x="309563" y="129149"/>
                    <a:pt x="270113" y="160525"/>
                    <a:pt x="221456" y="160525"/>
                  </a:cubicBezTo>
                  <a:cubicBezTo>
                    <a:pt x="218826" y="160525"/>
                    <a:pt x="217511" y="160525"/>
                    <a:pt x="216196" y="160525"/>
                  </a:cubicBezTo>
                  <a:cubicBezTo>
                    <a:pt x="189896" y="173599"/>
                    <a:pt x="170170" y="176213"/>
                    <a:pt x="159650" y="176213"/>
                  </a:cubicBezTo>
                  <a:cubicBezTo>
                    <a:pt x="155705" y="176213"/>
                    <a:pt x="154390" y="174906"/>
                    <a:pt x="153075" y="174906"/>
                  </a:cubicBezTo>
                  <a:cubicBezTo>
                    <a:pt x="151760" y="174906"/>
                    <a:pt x="150445" y="173599"/>
                    <a:pt x="150445" y="172291"/>
                  </a:cubicBezTo>
                  <a:cubicBezTo>
                    <a:pt x="149130" y="170984"/>
                    <a:pt x="150445" y="169676"/>
                    <a:pt x="151760" y="168369"/>
                  </a:cubicBezTo>
                  <a:cubicBezTo>
                    <a:pt x="163595" y="157910"/>
                    <a:pt x="166225" y="150066"/>
                    <a:pt x="167540" y="146144"/>
                  </a:cubicBezTo>
                  <a:cubicBezTo>
                    <a:pt x="145185" y="133071"/>
                    <a:pt x="133350" y="112153"/>
                    <a:pt x="133350" y="89928"/>
                  </a:cubicBezTo>
                  <a:cubicBezTo>
                    <a:pt x="133350" y="52014"/>
                    <a:pt x="172800" y="20638"/>
                    <a:pt x="221456" y="20638"/>
                  </a:cubicBezTo>
                  <a:close/>
                  <a:moveTo>
                    <a:pt x="66675" y="19050"/>
                  </a:moveTo>
                  <a:lnTo>
                    <a:pt x="66675" y="30163"/>
                  </a:lnTo>
                  <a:lnTo>
                    <a:pt x="127000" y="30163"/>
                  </a:lnTo>
                  <a:lnTo>
                    <a:pt x="127000" y="19050"/>
                  </a:lnTo>
                  <a:close/>
                  <a:moveTo>
                    <a:pt x="26531" y="0"/>
                  </a:moveTo>
                  <a:cubicBezTo>
                    <a:pt x="26531" y="0"/>
                    <a:pt x="26531" y="0"/>
                    <a:pt x="45102" y="0"/>
                  </a:cubicBezTo>
                  <a:cubicBezTo>
                    <a:pt x="47755" y="0"/>
                    <a:pt x="50408" y="2641"/>
                    <a:pt x="50408" y="5283"/>
                  </a:cubicBezTo>
                  <a:cubicBezTo>
                    <a:pt x="50408" y="5283"/>
                    <a:pt x="50408" y="5283"/>
                    <a:pt x="184389" y="5283"/>
                  </a:cubicBezTo>
                  <a:cubicBezTo>
                    <a:pt x="188369" y="5283"/>
                    <a:pt x="192348" y="9246"/>
                    <a:pt x="193675" y="13208"/>
                  </a:cubicBezTo>
                  <a:cubicBezTo>
                    <a:pt x="176430" y="17171"/>
                    <a:pt x="160511" y="23775"/>
                    <a:pt x="148572" y="33021"/>
                  </a:cubicBezTo>
                  <a:cubicBezTo>
                    <a:pt x="143266" y="36984"/>
                    <a:pt x="139287" y="40946"/>
                    <a:pt x="135307" y="44909"/>
                  </a:cubicBezTo>
                  <a:cubicBezTo>
                    <a:pt x="135307" y="44909"/>
                    <a:pt x="135307" y="44909"/>
                    <a:pt x="30510" y="44909"/>
                  </a:cubicBezTo>
                  <a:cubicBezTo>
                    <a:pt x="30510" y="44909"/>
                    <a:pt x="30510" y="44909"/>
                    <a:pt x="30510" y="283983"/>
                  </a:cubicBezTo>
                  <a:cubicBezTo>
                    <a:pt x="30510" y="283983"/>
                    <a:pt x="30510" y="283983"/>
                    <a:pt x="163164" y="283983"/>
                  </a:cubicBezTo>
                  <a:lnTo>
                    <a:pt x="163164" y="187561"/>
                  </a:lnTo>
                  <a:cubicBezTo>
                    <a:pt x="172450" y="187561"/>
                    <a:pt x="181736" y="184919"/>
                    <a:pt x="193675" y="180957"/>
                  </a:cubicBezTo>
                  <a:cubicBezTo>
                    <a:pt x="193675" y="180957"/>
                    <a:pt x="193675" y="180957"/>
                    <a:pt x="193675" y="328892"/>
                  </a:cubicBezTo>
                  <a:cubicBezTo>
                    <a:pt x="193675" y="334176"/>
                    <a:pt x="189695" y="338138"/>
                    <a:pt x="184389" y="338138"/>
                  </a:cubicBezTo>
                  <a:cubicBezTo>
                    <a:pt x="184389" y="338138"/>
                    <a:pt x="184389" y="338138"/>
                    <a:pt x="9286" y="338138"/>
                  </a:cubicBezTo>
                  <a:cubicBezTo>
                    <a:pt x="3979" y="338138"/>
                    <a:pt x="0" y="334176"/>
                    <a:pt x="0" y="328892"/>
                  </a:cubicBezTo>
                  <a:cubicBezTo>
                    <a:pt x="0" y="328892"/>
                    <a:pt x="0" y="328892"/>
                    <a:pt x="0" y="14529"/>
                  </a:cubicBezTo>
                  <a:cubicBezTo>
                    <a:pt x="0" y="9246"/>
                    <a:pt x="3979" y="5283"/>
                    <a:pt x="9286" y="5283"/>
                  </a:cubicBezTo>
                  <a:cubicBezTo>
                    <a:pt x="9286" y="5283"/>
                    <a:pt x="9286" y="5283"/>
                    <a:pt x="21224" y="5283"/>
                  </a:cubicBezTo>
                  <a:cubicBezTo>
                    <a:pt x="21224" y="2641"/>
                    <a:pt x="23877" y="0"/>
                    <a:pt x="265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22" name="ï$lîḑè"/>
            <p:cNvSpPr>
              <a:spLocks noChangeAspect="1"/>
            </p:cNvSpPr>
            <p:nvPr/>
          </p:nvSpPr>
          <p:spPr bwMode="auto">
            <a:xfrm>
              <a:off x="5350035" y="4262514"/>
              <a:ext cx="221064" cy="241471"/>
            </a:xfrm>
            <a:custGeom>
              <a:avLst/>
              <a:gdLst>
                <a:gd name="connsiteX0" fmla="*/ 96838 w 309563"/>
                <a:gd name="connsiteY0" fmla="*/ 300038 h 338138"/>
                <a:gd name="connsiteX1" fmla="*/ 85725 w 309563"/>
                <a:gd name="connsiteY1" fmla="*/ 310357 h 338138"/>
                <a:gd name="connsiteX2" fmla="*/ 96838 w 309563"/>
                <a:gd name="connsiteY2" fmla="*/ 320676 h 338138"/>
                <a:gd name="connsiteX3" fmla="*/ 107951 w 309563"/>
                <a:gd name="connsiteY3" fmla="*/ 310357 h 338138"/>
                <a:gd name="connsiteX4" fmla="*/ 96838 w 309563"/>
                <a:gd name="connsiteY4" fmla="*/ 300038 h 338138"/>
                <a:gd name="connsiteX5" fmla="*/ 206375 w 309563"/>
                <a:gd name="connsiteY5" fmla="*/ 68263 h 338138"/>
                <a:gd name="connsiteX6" fmla="*/ 206375 w 309563"/>
                <a:gd name="connsiteY6" fmla="*/ 112713 h 338138"/>
                <a:gd name="connsiteX7" fmla="*/ 214312 w 309563"/>
                <a:gd name="connsiteY7" fmla="*/ 112713 h 338138"/>
                <a:gd name="connsiteX8" fmla="*/ 214312 w 309563"/>
                <a:gd name="connsiteY8" fmla="*/ 85726 h 338138"/>
                <a:gd name="connsiteX9" fmla="*/ 225425 w 309563"/>
                <a:gd name="connsiteY9" fmla="*/ 107951 h 338138"/>
                <a:gd name="connsiteX10" fmla="*/ 230188 w 309563"/>
                <a:gd name="connsiteY10" fmla="*/ 107951 h 338138"/>
                <a:gd name="connsiteX11" fmla="*/ 241300 w 309563"/>
                <a:gd name="connsiteY11" fmla="*/ 85726 h 338138"/>
                <a:gd name="connsiteX12" fmla="*/ 241300 w 309563"/>
                <a:gd name="connsiteY12" fmla="*/ 112713 h 338138"/>
                <a:gd name="connsiteX13" fmla="*/ 249238 w 309563"/>
                <a:gd name="connsiteY13" fmla="*/ 112713 h 338138"/>
                <a:gd name="connsiteX14" fmla="*/ 249238 w 309563"/>
                <a:gd name="connsiteY14" fmla="*/ 103562 h 338138"/>
                <a:gd name="connsiteX15" fmla="*/ 251925 w 309563"/>
                <a:gd name="connsiteY15" fmla="*/ 106176 h 338138"/>
                <a:gd name="connsiteX16" fmla="*/ 266701 w 309563"/>
                <a:gd name="connsiteY16" fmla="*/ 112713 h 338138"/>
                <a:gd name="connsiteX17" fmla="*/ 284163 w 309563"/>
                <a:gd name="connsiteY17" fmla="*/ 99640 h 338138"/>
                <a:gd name="connsiteX18" fmla="*/ 269387 w 309563"/>
                <a:gd name="connsiteY18" fmla="*/ 85259 h 338138"/>
                <a:gd name="connsiteX19" fmla="*/ 261328 w 309563"/>
                <a:gd name="connsiteY19" fmla="*/ 80029 h 338138"/>
                <a:gd name="connsiteX20" fmla="*/ 268044 w 309563"/>
                <a:gd name="connsiteY20" fmla="*/ 76107 h 338138"/>
                <a:gd name="connsiteX21" fmla="*/ 276104 w 309563"/>
                <a:gd name="connsiteY21" fmla="*/ 77415 h 338138"/>
                <a:gd name="connsiteX22" fmla="*/ 278790 w 309563"/>
                <a:gd name="connsiteY22" fmla="*/ 80029 h 338138"/>
                <a:gd name="connsiteX23" fmla="*/ 284163 w 309563"/>
                <a:gd name="connsiteY23" fmla="*/ 73493 h 338138"/>
                <a:gd name="connsiteX24" fmla="*/ 280133 w 309563"/>
                <a:gd name="connsiteY24" fmla="*/ 70878 h 338138"/>
                <a:gd name="connsiteX25" fmla="*/ 268044 w 309563"/>
                <a:gd name="connsiteY25" fmla="*/ 68263 h 338138"/>
                <a:gd name="connsiteX26" fmla="*/ 251925 w 309563"/>
                <a:gd name="connsiteY26" fmla="*/ 80029 h 338138"/>
                <a:gd name="connsiteX27" fmla="*/ 266701 w 309563"/>
                <a:gd name="connsiteY27" fmla="*/ 93103 h 338138"/>
                <a:gd name="connsiteX28" fmla="*/ 276104 w 309563"/>
                <a:gd name="connsiteY28" fmla="*/ 99640 h 338138"/>
                <a:gd name="connsiteX29" fmla="*/ 266701 w 309563"/>
                <a:gd name="connsiteY29" fmla="*/ 103562 h 338138"/>
                <a:gd name="connsiteX30" fmla="*/ 257298 w 309563"/>
                <a:gd name="connsiteY30" fmla="*/ 100947 h 338138"/>
                <a:gd name="connsiteX31" fmla="*/ 254611 w 309563"/>
                <a:gd name="connsiteY31" fmla="*/ 97025 h 338138"/>
                <a:gd name="connsiteX32" fmla="*/ 249238 w 309563"/>
                <a:gd name="connsiteY32" fmla="*/ 103562 h 338138"/>
                <a:gd name="connsiteX33" fmla="*/ 249238 w 309563"/>
                <a:gd name="connsiteY33" fmla="*/ 68263 h 338138"/>
                <a:gd name="connsiteX34" fmla="*/ 241300 w 309563"/>
                <a:gd name="connsiteY34" fmla="*/ 68263 h 338138"/>
                <a:gd name="connsiteX35" fmla="*/ 227012 w 309563"/>
                <a:gd name="connsiteY35" fmla="*/ 93663 h 338138"/>
                <a:gd name="connsiteX36" fmla="*/ 214312 w 309563"/>
                <a:gd name="connsiteY36" fmla="*/ 68263 h 338138"/>
                <a:gd name="connsiteX37" fmla="*/ 157163 w 309563"/>
                <a:gd name="connsiteY37" fmla="*/ 68263 h 338138"/>
                <a:gd name="connsiteX38" fmla="*/ 157163 w 309563"/>
                <a:gd name="connsiteY38" fmla="*/ 112713 h 338138"/>
                <a:gd name="connsiteX39" fmla="*/ 165100 w 309563"/>
                <a:gd name="connsiteY39" fmla="*/ 112713 h 338138"/>
                <a:gd name="connsiteX40" fmla="*/ 165100 w 309563"/>
                <a:gd name="connsiteY40" fmla="*/ 85726 h 338138"/>
                <a:gd name="connsiteX41" fmla="*/ 176213 w 309563"/>
                <a:gd name="connsiteY41" fmla="*/ 107951 h 338138"/>
                <a:gd name="connsiteX42" fmla="*/ 180976 w 309563"/>
                <a:gd name="connsiteY42" fmla="*/ 107951 h 338138"/>
                <a:gd name="connsiteX43" fmla="*/ 192088 w 309563"/>
                <a:gd name="connsiteY43" fmla="*/ 85726 h 338138"/>
                <a:gd name="connsiteX44" fmla="*/ 192088 w 309563"/>
                <a:gd name="connsiteY44" fmla="*/ 112713 h 338138"/>
                <a:gd name="connsiteX45" fmla="*/ 200026 w 309563"/>
                <a:gd name="connsiteY45" fmla="*/ 112713 h 338138"/>
                <a:gd name="connsiteX46" fmla="*/ 200026 w 309563"/>
                <a:gd name="connsiteY46" fmla="*/ 68263 h 338138"/>
                <a:gd name="connsiteX47" fmla="*/ 192088 w 309563"/>
                <a:gd name="connsiteY47" fmla="*/ 68263 h 338138"/>
                <a:gd name="connsiteX48" fmla="*/ 179388 w 309563"/>
                <a:gd name="connsiteY48" fmla="*/ 93663 h 338138"/>
                <a:gd name="connsiteX49" fmla="*/ 163513 w 309563"/>
                <a:gd name="connsiteY49" fmla="*/ 68263 h 338138"/>
                <a:gd name="connsiteX50" fmla="*/ 221456 w 309563"/>
                <a:gd name="connsiteY50" fmla="*/ 20638 h 338138"/>
                <a:gd name="connsiteX51" fmla="*/ 309563 w 309563"/>
                <a:gd name="connsiteY51" fmla="*/ 89928 h 338138"/>
                <a:gd name="connsiteX52" fmla="*/ 221456 w 309563"/>
                <a:gd name="connsiteY52" fmla="*/ 160525 h 338138"/>
                <a:gd name="connsiteX53" fmla="*/ 216196 w 309563"/>
                <a:gd name="connsiteY53" fmla="*/ 160525 h 338138"/>
                <a:gd name="connsiteX54" fmla="*/ 159650 w 309563"/>
                <a:gd name="connsiteY54" fmla="*/ 176213 h 338138"/>
                <a:gd name="connsiteX55" fmla="*/ 153075 w 309563"/>
                <a:gd name="connsiteY55" fmla="*/ 174906 h 338138"/>
                <a:gd name="connsiteX56" fmla="*/ 150445 w 309563"/>
                <a:gd name="connsiteY56" fmla="*/ 172291 h 338138"/>
                <a:gd name="connsiteX57" fmla="*/ 151760 w 309563"/>
                <a:gd name="connsiteY57" fmla="*/ 168369 h 338138"/>
                <a:gd name="connsiteX58" fmla="*/ 167540 w 309563"/>
                <a:gd name="connsiteY58" fmla="*/ 146144 h 338138"/>
                <a:gd name="connsiteX59" fmla="*/ 133350 w 309563"/>
                <a:gd name="connsiteY59" fmla="*/ 89928 h 338138"/>
                <a:gd name="connsiteX60" fmla="*/ 221456 w 309563"/>
                <a:gd name="connsiteY60" fmla="*/ 20638 h 338138"/>
                <a:gd name="connsiteX61" fmla="*/ 66675 w 309563"/>
                <a:gd name="connsiteY61" fmla="*/ 19050 h 338138"/>
                <a:gd name="connsiteX62" fmla="*/ 66675 w 309563"/>
                <a:gd name="connsiteY62" fmla="*/ 30163 h 338138"/>
                <a:gd name="connsiteX63" fmla="*/ 127000 w 309563"/>
                <a:gd name="connsiteY63" fmla="*/ 30163 h 338138"/>
                <a:gd name="connsiteX64" fmla="*/ 127000 w 309563"/>
                <a:gd name="connsiteY64" fmla="*/ 19050 h 338138"/>
                <a:gd name="connsiteX65" fmla="*/ 26531 w 309563"/>
                <a:gd name="connsiteY65" fmla="*/ 0 h 338138"/>
                <a:gd name="connsiteX66" fmla="*/ 45102 w 309563"/>
                <a:gd name="connsiteY66" fmla="*/ 0 h 338138"/>
                <a:gd name="connsiteX67" fmla="*/ 50408 w 309563"/>
                <a:gd name="connsiteY67" fmla="*/ 5283 h 338138"/>
                <a:gd name="connsiteX68" fmla="*/ 184389 w 309563"/>
                <a:gd name="connsiteY68" fmla="*/ 5283 h 338138"/>
                <a:gd name="connsiteX69" fmla="*/ 193675 w 309563"/>
                <a:gd name="connsiteY69" fmla="*/ 13208 h 338138"/>
                <a:gd name="connsiteX70" fmla="*/ 148572 w 309563"/>
                <a:gd name="connsiteY70" fmla="*/ 33021 h 338138"/>
                <a:gd name="connsiteX71" fmla="*/ 135307 w 309563"/>
                <a:gd name="connsiteY71" fmla="*/ 44909 h 338138"/>
                <a:gd name="connsiteX72" fmla="*/ 30510 w 309563"/>
                <a:gd name="connsiteY72" fmla="*/ 44909 h 338138"/>
                <a:gd name="connsiteX73" fmla="*/ 30510 w 309563"/>
                <a:gd name="connsiteY73" fmla="*/ 283983 h 338138"/>
                <a:gd name="connsiteX74" fmla="*/ 163164 w 309563"/>
                <a:gd name="connsiteY74" fmla="*/ 283983 h 338138"/>
                <a:gd name="connsiteX75" fmla="*/ 163164 w 309563"/>
                <a:gd name="connsiteY75" fmla="*/ 187561 h 338138"/>
                <a:gd name="connsiteX76" fmla="*/ 193675 w 309563"/>
                <a:gd name="connsiteY76" fmla="*/ 180957 h 338138"/>
                <a:gd name="connsiteX77" fmla="*/ 193675 w 309563"/>
                <a:gd name="connsiteY77" fmla="*/ 328892 h 338138"/>
                <a:gd name="connsiteX78" fmla="*/ 184389 w 309563"/>
                <a:gd name="connsiteY78" fmla="*/ 338138 h 338138"/>
                <a:gd name="connsiteX79" fmla="*/ 9286 w 309563"/>
                <a:gd name="connsiteY79" fmla="*/ 338138 h 338138"/>
                <a:gd name="connsiteX80" fmla="*/ 0 w 309563"/>
                <a:gd name="connsiteY80" fmla="*/ 328892 h 338138"/>
                <a:gd name="connsiteX81" fmla="*/ 0 w 309563"/>
                <a:gd name="connsiteY81" fmla="*/ 14529 h 338138"/>
                <a:gd name="connsiteX82" fmla="*/ 9286 w 309563"/>
                <a:gd name="connsiteY82" fmla="*/ 5283 h 338138"/>
                <a:gd name="connsiteX83" fmla="*/ 21224 w 309563"/>
                <a:gd name="connsiteY83" fmla="*/ 5283 h 338138"/>
                <a:gd name="connsiteX84" fmla="*/ 26531 w 309563"/>
                <a:gd name="connsiteY8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09563" h="338138">
                  <a:moveTo>
                    <a:pt x="96838" y="300038"/>
                  </a:moveTo>
                  <a:cubicBezTo>
                    <a:pt x="90700" y="300038"/>
                    <a:pt x="85725" y="304658"/>
                    <a:pt x="85725" y="310357"/>
                  </a:cubicBezTo>
                  <a:cubicBezTo>
                    <a:pt x="85725" y="316056"/>
                    <a:pt x="90700" y="320676"/>
                    <a:pt x="96838" y="320676"/>
                  </a:cubicBezTo>
                  <a:cubicBezTo>
                    <a:pt x="102976" y="320676"/>
                    <a:pt x="107951" y="316056"/>
                    <a:pt x="107951" y="310357"/>
                  </a:cubicBezTo>
                  <a:cubicBezTo>
                    <a:pt x="107951" y="304658"/>
                    <a:pt x="102976" y="300038"/>
                    <a:pt x="96838" y="300038"/>
                  </a:cubicBezTo>
                  <a:close/>
                  <a:moveTo>
                    <a:pt x="206375" y="68263"/>
                  </a:moveTo>
                  <a:lnTo>
                    <a:pt x="206375" y="112713"/>
                  </a:lnTo>
                  <a:lnTo>
                    <a:pt x="214312" y="112713"/>
                  </a:lnTo>
                  <a:lnTo>
                    <a:pt x="214312" y="85726"/>
                  </a:lnTo>
                  <a:lnTo>
                    <a:pt x="225425" y="107951"/>
                  </a:lnTo>
                  <a:lnTo>
                    <a:pt x="230188" y="107951"/>
                  </a:lnTo>
                  <a:lnTo>
                    <a:pt x="241300" y="85726"/>
                  </a:lnTo>
                  <a:lnTo>
                    <a:pt x="241300" y="112713"/>
                  </a:lnTo>
                  <a:lnTo>
                    <a:pt x="249238" y="112713"/>
                  </a:lnTo>
                  <a:lnTo>
                    <a:pt x="249238" y="103562"/>
                  </a:lnTo>
                  <a:cubicBezTo>
                    <a:pt x="249238" y="103562"/>
                    <a:pt x="249238" y="103562"/>
                    <a:pt x="251925" y="106176"/>
                  </a:cubicBezTo>
                  <a:cubicBezTo>
                    <a:pt x="255955" y="110099"/>
                    <a:pt x="261328" y="112713"/>
                    <a:pt x="266701" y="112713"/>
                  </a:cubicBezTo>
                  <a:cubicBezTo>
                    <a:pt x="277447" y="112713"/>
                    <a:pt x="284163" y="107484"/>
                    <a:pt x="284163" y="99640"/>
                  </a:cubicBezTo>
                  <a:cubicBezTo>
                    <a:pt x="284163" y="90488"/>
                    <a:pt x="276104" y="87874"/>
                    <a:pt x="269387" y="85259"/>
                  </a:cubicBezTo>
                  <a:cubicBezTo>
                    <a:pt x="262671" y="83951"/>
                    <a:pt x="261328" y="82644"/>
                    <a:pt x="261328" y="80029"/>
                  </a:cubicBezTo>
                  <a:cubicBezTo>
                    <a:pt x="261328" y="77415"/>
                    <a:pt x="265357" y="76107"/>
                    <a:pt x="268044" y="76107"/>
                  </a:cubicBezTo>
                  <a:cubicBezTo>
                    <a:pt x="270731" y="76107"/>
                    <a:pt x="274760" y="76107"/>
                    <a:pt x="276104" y="77415"/>
                  </a:cubicBezTo>
                  <a:cubicBezTo>
                    <a:pt x="276104" y="77415"/>
                    <a:pt x="276104" y="77415"/>
                    <a:pt x="278790" y="80029"/>
                  </a:cubicBezTo>
                  <a:cubicBezTo>
                    <a:pt x="278790" y="80029"/>
                    <a:pt x="278790" y="80029"/>
                    <a:pt x="284163" y="73493"/>
                  </a:cubicBezTo>
                  <a:cubicBezTo>
                    <a:pt x="284163" y="73493"/>
                    <a:pt x="284163" y="73493"/>
                    <a:pt x="280133" y="70878"/>
                  </a:cubicBezTo>
                  <a:cubicBezTo>
                    <a:pt x="277447" y="69571"/>
                    <a:pt x="273417" y="68263"/>
                    <a:pt x="268044" y="68263"/>
                  </a:cubicBezTo>
                  <a:cubicBezTo>
                    <a:pt x="258641" y="68263"/>
                    <a:pt x="251925" y="72185"/>
                    <a:pt x="251925" y="80029"/>
                  </a:cubicBezTo>
                  <a:cubicBezTo>
                    <a:pt x="251925" y="89181"/>
                    <a:pt x="261328" y="91796"/>
                    <a:pt x="266701" y="93103"/>
                  </a:cubicBezTo>
                  <a:cubicBezTo>
                    <a:pt x="273417" y="95718"/>
                    <a:pt x="276104" y="97025"/>
                    <a:pt x="276104" y="99640"/>
                  </a:cubicBezTo>
                  <a:cubicBezTo>
                    <a:pt x="276104" y="103562"/>
                    <a:pt x="270731" y="103562"/>
                    <a:pt x="266701" y="103562"/>
                  </a:cubicBezTo>
                  <a:cubicBezTo>
                    <a:pt x="264014" y="103562"/>
                    <a:pt x="259984" y="102254"/>
                    <a:pt x="257298" y="100947"/>
                  </a:cubicBezTo>
                  <a:cubicBezTo>
                    <a:pt x="257298" y="100947"/>
                    <a:pt x="257298" y="100947"/>
                    <a:pt x="254611" y="97025"/>
                  </a:cubicBezTo>
                  <a:cubicBezTo>
                    <a:pt x="254611" y="97025"/>
                    <a:pt x="254611" y="97025"/>
                    <a:pt x="249238" y="103562"/>
                  </a:cubicBezTo>
                  <a:lnTo>
                    <a:pt x="249238" y="68263"/>
                  </a:lnTo>
                  <a:lnTo>
                    <a:pt x="241300" y="68263"/>
                  </a:lnTo>
                  <a:lnTo>
                    <a:pt x="227012" y="93663"/>
                  </a:lnTo>
                  <a:lnTo>
                    <a:pt x="214312" y="68263"/>
                  </a:lnTo>
                  <a:close/>
                  <a:moveTo>
                    <a:pt x="157163" y="68263"/>
                  </a:moveTo>
                  <a:lnTo>
                    <a:pt x="157163" y="112713"/>
                  </a:lnTo>
                  <a:lnTo>
                    <a:pt x="165100" y="112713"/>
                  </a:lnTo>
                  <a:lnTo>
                    <a:pt x="165100" y="85726"/>
                  </a:lnTo>
                  <a:lnTo>
                    <a:pt x="176213" y="107951"/>
                  </a:lnTo>
                  <a:lnTo>
                    <a:pt x="180976" y="107951"/>
                  </a:lnTo>
                  <a:lnTo>
                    <a:pt x="192088" y="85726"/>
                  </a:lnTo>
                  <a:lnTo>
                    <a:pt x="192088" y="112713"/>
                  </a:lnTo>
                  <a:lnTo>
                    <a:pt x="200026" y="112713"/>
                  </a:lnTo>
                  <a:lnTo>
                    <a:pt x="200026" y="68263"/>
                  </a:lnTo>
                  <a:lnTo>
                    <a:pt x="192088" y="68263"/>
                  </a:lnTo>
                  <a:lnTo>
                    <a:pt x="179388" y="93663"/>
                  </a:lnTo>
                  <a:lnTo>
                    <a:pt x="163513" y="68263"/>
                  </a:lnTo>
                  <a:close/>
                  <a:moveTo>
                    <a:pt x="221456" y="20638"/>
                  </a:moveTo>
                  <a:cubicBezTo>
                    <a:pt x="270113" y="20638"/>
                    <a:pt x="309563" y="52014"/>
                    <a:pt x="309563" y="89928"/>
                  </a:cubicBezTo>
                  <a:cubicBezTo>
                    <a:pt x="309563" y="129149"/>
                    <a:pt x="270113" y="160525"/>
                    <a:pt x="221456" y="160525"/>
                  </a:cubicBezTo>
                  <a:cubicBezTo>
                    <a:pt x="218826" y="160525"/>
                    <a:pt x="217511" y="160525"/>
                    <a:pt x="216196" y="160525"/>
                  </a:cubicBezTo>
                  <a:cubicBezTo>
                    <a:pt x="189896" y="173599"/>
                    <a:pt x="170170" y="176213"/>
                    <a:pt x="159650" y="176213"/>
                  </a:cubicBezTo>
                  <a:cubicBezTo>
                    <a:pt x="155705" y="176213"/>
                    <a:pt x="154390" y="174906"/>
                    <a:pt x="153075" y="174906"/>
                  </a:cubicBezTo>
                  <a:cubicBezTo>
                    <a:pt x="151760" y="174906"/>
                    <a:pt x="150445" y="173599"/>
                    <a:pt x="150445" y="172291"/>
                  </a:cubicBezTo>
                  <a:cubicBezTo>
                    <a:pt x="149130" y="170984"/>
                    <a:pt x="150445" y="169676"/>
                    <a:pt x="151760" y="168369"/>
                  </a:cubicBezTo>
                  <a:cubicBezTo>
                    <a:pt x="163595" y="157910"/>
                    <a:pt x="166225" y="150066"/>
                    <a:pt x="167540" y="146144"/>
                  </a:cubicBezTo>
                  <a:cubicBezTo>
                    <a:pt x="145185" y="133071"/>
                    <a:pt x="133350" y="112153"/>
                    <a:pt x="133350" y="89928"/>
                  </a:cubicBezTo>
                  <a:cubicBezTo>
                    <a:pt x="133350" y="52014"/>
                    <a:pt x="172800" y="20638"/>
                    <a:pt x="221456" y="20638"/>
                  </a:cubicBezTo>
                  <a:close/>
                  <a:moveTo>
                    <a:pt x="66675" y="19050"/>
                  </a:moveTo>
                  <a:lnTo>
                    <a:pt x="66675" y="30163"/>
                  </a:lnTo>
                  <a:lnTo>
                    <a:pt x="127000" y="30163"/>
                  </a:lnTo>
                  <a:lnTo>
                    <a:pt x="127000" y="19050"/>
                  </a:lnTo>
                  <a:close/>
                  <a:moveTo>
                    <a:pt x="26531" y="0"/>
                  </a:moveTo>
                  <a:cubicBezTo>
                    <a:pt x="26531" y="0"/>
                    <a:pt x="26531" y="0"/>
                    <a:pt x="45102" y="0"/>
                  </a:cubicBezTo>
                  <a:cubicBezTo>
                    <a:pt x="47755" y="0"/>
                    <a:pt x="50408" y="2641"/>
                    <a:pt x="50408" y="5283"/>
                  </a:cubicBezTo>
                  <a:cubicBezTo>
                    <a:pt x="50408" y="5283"/>
                    <a:pt x="50408" y="5283"/>
                    <a:pt x="184389" y="5283"/>
                  </a:cubicBezTo>
                  <a:cubicBezTo>
                    <a:pt x="188369" y="5283"/>
                    <a:pt x="192348" y="9246"/>
                    <a:pt x="193675" y="13208"/>
                  </a:cubicBezTo>
                  <a:cubicBezTo>
                    <a:pt x="176430" y="17171"/>
                    <a:pt x="160511" y="23775"/>
                    <a:pt x="148572" y="33021"/>
                  </a:cubicBezTo>
                  <a:cubicBezTo>
                    <a:pt x="143266" y="36984"/>
                    <a:pt x="139287" y="40946"/>
                    <a:pt x="135307" y="44909"/>
                  </a:cubicBezTo>
                  <a:cubicBezTo>
                    <a:pt x="135307" y="44909"/>
                    <a:pt x="135307" y="44909"/>
                    <a:pt x="30510" y="44909"/>
                  </a:cubicBezTo>
                  <a:cubicBezTo>
                    <a:pt x="30510" y="44909"/>
                    <a:pt x="30510" y="44909"/>
                    <a:pt x="30510" y="283983"/>
                  </a:cubicBezTo>
                  <a:cubicBezTo>
                    <a:pt x="30510" y="283983"/>
                    <a:pt x="30510" y="283983"/>
                    <a:pt x="163164" y="283983"/>
                  </a:cubicBezTo>
                  <a:lnTo>
                    <a:pt x="163164" y="187561"/>
                  </a:lnTo>
                  <a:cubicBezTo>
                    <a:pt x="172450" y="187561"/>
                    <a:pt x="181736" y="184919"/>
                    <a:pt x="193675" y="180957"/>
                  </a:cubicBezTo>
                  <a:cubicBezTo>
                    <a:pt x="193675" y="180957"/>
                    <a:pt x="193675" y="180957"/>
                    <a:pt x="193675" y="328892"/>
                  </a:cubicBezTo>
                  <a:cubicBezTo>
                    <a:pt x="193675" y="334176"/>
                    <a:pt x="189695" y="338138"/>
                    <a:pt x="184389" y="338138"/>
                  </a:cubicBezTo>
                  <a:cubicBezTo>
                    <a:pt x="184389" y="338138"/>
                    <a:pt x="184389" y="338138"/>
                    <a:pt x="9286" y="338138"/>
                  </a:cubicBezTo>
                  <a:cubicBezTo>
                    <a:pt x="3979" y="338138"/>
                    <a:pt x="0" y="334176"/>
                    <a:pt x="0" y="328892"/>
                  </a:cubicBezTo>
                  <a:cubicBezTo>
                    <a:pt x="0" y="328892"/>
                    <a:pt x="0" y="328892"/>
                    <a:pt x="0" y="14529"/>
                  </a:cubicBezTo>
                  <a:cubicBezTo>
                    <a:pt x="0" y="9246"/>
                    <a:pt x="3979" y="5283"/>
                    <a:pt x="9286" y="5283"/>
                  </a:cubicBezTo>
                  <a:cubicBezTo>
                    <a:pt x="9286" y="5283"/>
                    <a:pt x="9286" y="5283"/>
                    <a:pt x="21224" y="5283"/>
                  </a:cubicBezTo>
                  <a:cubicBezTo>
                    <a:pt x="21224" y="2641"/>
                    <a:pt x="23877" y="0"/>
                    <a:pt x="265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23" name="iṡ1íḓê"/>
            <p:cNvSpPr/>
            <p:nvPr/>
          </p:nvSpPr>
          <p:spPr bwMode="auto">
            <a:xfrm>
              <a:off x="5167563" y="2221096"/>
              <a:ext cx="310963" cy="339668"/>
            </a:xfrm>
            <a:custGeom>
              <a:avLst/>
              <a:gdLst>
                <a:gd name="connsiteX0" fmla="*/ 96838 w 309563"/>
                <a:gd name="connsiteY0" fmla="*/ 300038 h 338138"/>
                <a:gd name="connsiteX1" fmla="*/ 85725 w 309563"/>
                <a:gd name="connsiteY1" fmla="*/ 310357 h 338138"/>
                <a:gd name="connsiteX2" fmla="*/ 96838 w 309563"/>
                <a:gd name="connsiteY2" fmla="*/ 320676 h 338138"/>
                <a:gd name="connsiteX3" fmla="*/ 107951 w 309563"/>
                <a:gd name="connsiteY3" fmla="*/ 310357 h 338138"/>
                <a:gd name="connsiteX4" fmla="*/ 96838 w 309563"/>
                <a:gd name="connsiteY4" fmla="*/ 300038 h 338138"/>
                <a:gd name="connsiteX5" fmla="*/ 206375 w 309563"/>
                <a:gd name="connsiteY5" fmla="*/ 68263 h 338138"/>
                <a:gd name="connsiteX6" fmla="*/ 206375 w 309563"/>
                <a:gd name="connsiteY6" fmla="*/ 112713 h 338138"/>
                <a:gd name="connsiteX7" fmla="*/ 214312 w 309563"/>
                <a:gd name="connsiteY7" fmla="*/ 112713 h 338138"/>
                <a:gd name="connsiteX8" fmla="*/ 214312 w 309563"/>
                <a:gd name="connsiteY8" fmla="*/ 85726 h 338138"/>
                <a:gd name="connsiteX9" fmla="*/ 225425 w 309563"/>
                <a:gd name="connsiteY9" fmla="*/ 107951 h 338138"/>
                <a:gd name="connsiteX10" fmla="*/ 230188 w 309563"/>
                <a:gd name="connsiteY10" fmla="*/ 107951 h 338138"/>
                <a:gd name="connsiteX11" fmla="*/ 241300 w 309563"/>
                <a:gd name="connsiteY11" fmla="*/ 85726 h 338138"/>
                <a:gd name="connsiteX12" fmla="*/ 241300 w 309563"/>
                <a:gd name="connsiteY12" fmla="*/ 112713 h 338138"/>
                <a:gd name="connsiteX13" fmla="*/ 249238 w 309563"/>
                <a:gd name="connsiteY13" fmla="*/ 112713 h 338138"/>
                <a:gd name="connsiteX14" fmla="*/ 249238 w 309563"/>
                <a:gd name="connsiteY14" fmla="*/ 103562 h 338138"/>
                <a:gd name="connsiteX15" fmla="*/ 251925 w 309563"/>
                <a:gd name="connsiteY15" fmla="*/ 106176 h 338138"/>
                <a:gd name="connsiteX16" fmla="*/ 266701 w 309563"/>
                <a:gd name="connsiteY16" fmla="*/ 112713 h 338138"/>
                <a:gd name="connsiteX17" fmla="*/ 284163 w 309563"/>
                <a:gd name="connsiteY17" fmla="*/ 99640 h 338138"/>
                <a:gd name="connsiteX18" fmla="*/ 269387 w 309563"/>
                <a:gd name="connsiteY18" fmla="*/ 85259 h 338138"/>
                <a:gd name="connsiteX19" fmla="*/ 261328 w 309563"/>
                <a:gd name="connsiteY19" fmla="*/ 80029 h 338138"/>
                <a:gd name="connsiteX20" fmla="*/ 268044 w 309563"/>
                <a:gd name="connsiteY20" fmla="*/ 76107 h 338138"/>
                <a:gd name="connsiteX21" fmla="*/ 276104 w 309563"/>
                <a:gd name="connsiteY21" fmla="*/ 77415 h 338138"/>
                <a:gd name="connsiteX22" fmla="*/ 278790 w 309563"/>
                <a:gd name="connsiteY22" fmla="*/ 80029 h 338138"/>
                <a:gd name="connsiteX23" fmla="*/ 284163 w 309563"/>
                <a:gd name="connsiteY23" fmla="*/ 73493 h 338138"/>
                <a:gd name="connsiteX24" fmla="*/ 280133 w 309563"/>
                <a:gd name="connsiteY24" fmla="*/ 70878 h 338138"/>
                <a:gd name="connsiteX25" fmla="*/ 268044 w 309563"/>
                <a:gd name="connsiteY25" fmla="*/ 68263 h 338138"/>
                <a:gd name="connsiteX26" fmla="*/ 251925 w 309563"/>
                <a:gd name="connsiteY26" fmla="*/ 80029 h 338138"/>
                <a:gd name="connsiteX27" fmla="*/ 266701 w 309563"/>
                <a:gd name="connsiteY27" fmla="*/ 93103 h 338138"/>
                <a:gd name="connsiteX28" fmla="*/ 276104 w 309563"/>
                <a:gd name="connsiteY28" fmla="*/ 99640 h 338138"/>
                <a:gd name="connsiteX29" fmla="*/ 266701 w 309563"/>
                <a:gd name="connsiteY29" fmla="*/ 103562 h 338138"/>
                <a:gd name="connsiteX30" fmla="*/ 257298 w 309563"/>
                <a:gd name="connsiteY30" fmla="*/ 100947 h 338138"/>
                <a:gd name="connsiteX31" fmla="*/ 254611 w 309563"/>
                <a:gd name="connsiteY31" fmla="*/ 97025 h 338138"/>
                <a:gd name="connsiteX32" fmla="*/ 249238 w 309563"/>
                <a:gd name="connsiteY32" fmla="*/ 103562 h 338138"/>
                <a:gd name="connsiteX33" fmla="*/ 249238 w 309563"/>
                <a:gd name="connsiteY33" fmla="*/ 68263 h 338138"/>
                <a:gd name="connsiteX34" fmla="*/ 241300 w 309563"/>
                <a:gd name="connsiteY34" fmla="*/ 68263 h 338138"/>
                <a:gd name="connsiteX35" fmla="*/ 227012 w 309563"/>
                <a:gd name="connsiteY35" fmla="*/ 93663 h 338138"/>
                <a:gd name="connsiteX36" fmla="*/ 214312 w 309563"/>
                <a:gd name="connsiteY36" fmla="*/ 68263 h 338138"/>
                <a:gd name="connsiteX37" fmla="*/ 157163 w 309563"/>
                <a:gd name="connsiteY37" fmla="*/ 68263 h 338138"/>
                <a:gd name="connsiteX38" fmla="*/ 157163 w 309563"/>
                <a:gd name="connsiteY38" fmla="*/ 112713 h 338138"/>
                <a:gd name="connsiteX39" fmla="*/ 165100 w 309563"/>
                <a:gd name="connsiteY39" fmla="*/ 112713 h 338138"/>
                <a:gd name="connsiteX40" fmla="*/ 165100 w 309563"/>
                <a:gd name="connsiteY40" fmla="*/ 85726 h 338138"/>
                <a:gd name="connsiteX41" fmla="*/ 176213 w 309563"/>
                <a:gd name="connsiteY41" fmla="*/ 107951 h 338138"/>
                <a:gd name="connsiteX42" fmla="*/ 180976 w 309563"/>
                <a:gd name="connsiteY42" fmla="*/ 107951 h 338138"/>
                <a:gd name="connsiteX43" fmla="*/ 192088 w 309563"/>
                <a:gd name="connsiteY43" fmla="*/ 85726 h 338138"/>
                <a:gd name="connsiteX44" fmla="*/ 192088 w 309563"/>
                <a:gd name="connsiteY44" fmla="*/ 112713 h 338138"/>
                <a:gd name="connsiteX45" fmla="*/ 200026 w 309563"/>
                <a:gd name="connsiteY45" fmla="*/ 112713 h 338138"/>
                <a:gd name="connsiteX46" fmla="*/ 200026 w 309563"/>
                <a:gd name="connsiteY46" fmla="*/ 68263 h 338138"/>
                <a:gd name="connsiteX47" fmla="*/ 192088 w 309563"/>
                <a:gd name="connsiteY47" fmla="*/ 68263 h 338138"/>
                <a:gd name="connsiteX48" fmla="*/ 179388 w 309563"/>
                <a:gd name="connsiteY48" fmla="*/ 93663 h 338138"/>
                <a:gd name="connsiteX49" fmla="*/ 163513 w 309563"/>
                <a:gd name="connsiteY49" fmla="*/ 68263 h 338138"/>
                <a:gd name="connsiteX50" fmla="*/ 221456 w 309563"/>
                <a:gd name="connsiteY50" fmla="*/ 20638 h 338138"/>
                <a:gd name="connsiteX51" fmla="*/ 309563 w 309563"/>
                <a:gd name="connsiteY51" fmla="*/ 89928 h 338138"/>
                <a:gd name="connsiteX52" fmla="*/ 221456 w 309563"/>
                <a:gd name="connsiteY52" fmla="*/ 160525 h 338138"/>
                <a:gd name="connsiteX53" fmla="*/ 216196 w 309563"/>
                <a:gd name="connsiteY53" fmla="*/ 160525 h 338138"/>
                <a:gd name="connsiteX54" fmla="*/ 159650 w 309563"/>
                <a:gd name="connsiteY54" fmla="*/ 176213 h 338138"/>
                <a:gd name="connsiteX55" fmla="*/ 153075 w 309563"/>
                <a:gd name="connsiteY55" fmla="*/ 174906 h 338138"/>
                <a:gd name="connsiteX56" fmla="*/ 150445 w 309563"/>
                <a:gd name="connsiteY56" fmla="*/ 172291 h 338138"/>
                <a:gd name="connsiteX57" fmla="*/ 151760 w 309563"/>
                <a:gd name="connsiteY57" fmla="*/ 168369 h 338138"/>
                <a:gd name="connsiteX58" fmla="*/ 167540 w 309563"/>
                <a:gd name="connsiteY58" fmla="*/ 146144 h 338138"/>
                <a:gd name="connsiteX59" fmla="*/ 133350 w 309563"/>
                <a:gd name="connsiteY59" fmla="*/ 89928 h 338138"/>
                <a:gd name="connsiteX60" fmla="*/ 221456 w 309563"/>
                <a:gd name="connsiteY60" fmla="*/ 20638 h 338138"/>
                <a:gd name="connsiteX61" fmla="*/ 66675 w 309563"/>
                <a:gd name="connsiteY61" fmla="*/ 19050 h 338138"/>
                <a:gd name="connsiteX62" fmla="*/ 66675 w 309563"/>
                <a:gd name="connsiteY62" fmla="*/ 30163 h 338138"/>
                <a:gd name="connsiteX63" fmla="*/ 127000 w 309563"/>
                <a:gd name="connsiteY63" fmla="*/ 30163 h 338138"/>
                <a:gd name="connsiteX64" fmla="*/ 127000 w 309563"/>
                <a:gd name="connsiteY64" fmla="*/ 19050 h 338138"/>
                <a:gd name="connsiteX65" fmla="*/ 26531 w 309563"/>
                <a:gd name="connsiteY65" fmla="*/ 0 h 338138"/>
                <a:gd name="connsiteX66" fmla="*/ 45102 w 309563"/>
                <a:gd name="connsiteY66" fmla="*/ 0 h 338138"/>
                <a:gd name="connsiteX67" fmla="*/ 50408 w 309563"/>
                <a:gd name="connsiteY67" fmla="*/ 5283 h 338138"/>
                <a:gd name="connsiteX68" fmla="*/ 184389 w 309563"/>
                <a:gd name="connsiteY68" fmla="*/ 5283 h 338138"/>
                <a:gd name="connsiteX69" fmla="*/ 193675 w 309563"/>
                <a:gd name="connsiteY69" fmla="*/ 13208 h 338138"/>
                <a:gd name="connsiteX70" fmla="*/ 148572 w 309563"/>
                <a:gd name="connsiteY70" fmla="*/ 33021 h 338138"/>
                <a:gd name="connsiteX71" fmla="*/ 135307 w 309563"/>
                <a:gd name="connsiteY71" fmla="*/ 44909 h 338138"/>
                <a:gd name="connsiteX72" fmla="*/ 30510 w 309563"/>
                <a:gd name="connsiteY72" fmla="*/ 44909 h 338138"/>
                <a:gd name="connsiteX73" fmla="*/ 30510 w 309563"/>
                <a:gd name="connsiteY73" fmla="*/ 283983 h 338138"/>
                <a:gd name="connsiteX74" fmla="*/ 163164 w 309563"/>
                <a:gd name="connsiteY74" fmla="*/ 283983 h 338138"/>
                <a:gd name="connsiteX75" fmla="*/ 163164 w 309563"/>
                <a:gd name="connsiteY75" fmla="*/ 187561 h 338138"/>
                <a:gd name="connsiteX76" fmla="*/ 193675 w 309563"/>
                <a:gd name="connsiteY76" fmla="*/ 180957 h 338138"/>
                <a:gd name="connsiteX77" fmla="*/ 193675 w 309563"/>
                <a:gd name="connsiteY77" fmla="*/ 328892 h 338138"/>
                <a:gd name="connsiteX78" fmla="*/ 184389 w 309563"/>
                <a:gd name="connsiteY78" fmla="*/ 338138 h 338138"/>
                <a:gd name="connsiteX79" fmla="*/ 9286 w 309563"/>
                <a:gd name="connsiteY79" fmla="*/ 338138 h 338138"/>
                <a:gd name="connsiteX80" fmla="*/ 0 w 309563"/>
                <a:gd name="connsiteY80" fmla="*/ 328892 h 338138"/>
                <a:gd name="connsiteX81" fmla="*/ 0 w 309563"/>
                <a:gd name="connsiteY81" fmla="*/ 14529 h 338138"/>
                <a:gd name="connsiteX82" fmla="*/ 9286 w 309563"/>
                <a:gd name="connsiteY82" fmla="*/ 5283 h 338138"/>
                <a:gd name="connsiteX83" fmla="*/ 21224 w 309563"/>
                <a:gd name="connsiteY83" fmla="*/ 5283 h 338138"/>
                <a:gd name="connsiteX84" fmla="*/ 26531 w 309563"/>
                <a:gd name="connsiteY8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09563" h="338138">
                  <a:moveTo>
                    <a:pt x="96838" y="300038"/>
                  </a:moveTo>
                  <a:cubicBezTo>
                    <a:pt x="90700" y="300038"/>
                    <a:pt x="85725" y="304658"/>
                    <a:pt x="85725" y="310357"/>
                  </a:cubicBezTo>
                  <a:cubicBezTo>
                    <a:pt x="85725" y="316056"/>
                    <a:pt x="90700" y="320676"/>
                    <a:pt x="96838" y="320676"/>
                  </a:cubicBezTo>
                  <a:cubicBezTo>
                    <a:pt x="102976" y="320676"/>
                    <a:pt x="107951" y="316056"/>
                    <a:pt x="107951" y="310357"/>
                  </a:cubicBezTo>
                  <a:cubicBezTo>
                    <a:pt x="107951" y="304658"/>
                    <a:pt x="102976" y="300038"/>
                    <a:pt x="96838" y="300038"/>
                  </a:cubicBezTo>
                  <a:close/>
                  <a:moveTo>
                    <a:pt x="206375" y="68263"/>
                  </a:moveTo>
                  <a:lnTo>
                    <a:pt x="206375" y="112713"/>
                  </a:lnTo>
                  <a:lnTo>
                    <a:pt x="214312" y="112713"/>
                  </a:lnTo>
                  <a:lnTo>
                    <a:pt x="214312" y="85726"/>
                  </a:lnTo>
                  <a:lnTo>
                    <a:pt x="225425" y="107951"/>
                  </a:lnTo>
                  <a:lnTo>
                    <a:pt x="230188" y="107951"/>
                  </a:lnTo>
                  <a:lnTo>
                    <a:pt x="241300" y="85726"/>
                  </a:lnTo>
                  <a:lnTo>
                    <a:pt x="241300" y="112713"/>
                  </a:lnTo>
                  <a:lnTo>
                    <a:pt x="249238" y="112713"/>
                  </a:lnTo>
                  <a:lnTo>
                    <a:pt x="249238" y="103562"/>
                  </a:lnTo>
                  <a:cubicBezTo>
                    <a:pt x="249238" y="103562"/>
                    <a:pt x="249238" y="103562"/>
                    <a:pt x="251925" y="106176"/>
                  </a:cubicBezTo>
                  <a:cubicBezTo>
                    <a:pt x="255955" y="110099"/>
                    <a:pt x="261328" y="112713"/>
                    <a:pt x="266701" y="112713"/>
                  </a:cubicBezTo>
                  <a:cubicBezTo>
                    <a:pt x="277447" y="112713"/>
                    <a:pt x="284163" y="107484"/>
                    <a:pt x="284163" y="99640"/>
                  </a:cubicBezTo>
                  <a:cubicBezTo>
                    <a:pt x="284163" y="90488"/>
                    <a:pt x="276104" y="87874"/>
                    <a:pt x="269387" y="85259"/>
                  </a:cubicBezTo>
                  <a:cubicBezTo>
                    <a:pt x="262671" y="83951"/>
                    <a:pt x="261328" y="82644"/>
                    <a:pt x="261328" y="80029"/>
                  </a:cubicBezTo>
                  <a:cubicBezTo>
                    <a:pt x="261328" y="77415"/>
                    <a:pt x="265357" y="76107"/>
                    <a:pt x="268044" y="76107"/>
                  </a:cubicBezTo>
                  <a:cubicBezTo>
                    <a:pt x="270731" y="76107"/>
                    <a:pt x="274760" y="76107"/>
                    <a:pt x="276104" y="77415"/>
                  </a:cubicBezTo>
                  <a:cubicBezTo>
                    <a:pt x="276104" y="77415"/>
                    <a:pt x="276104" y="77415"/>
                    <a:pt x="278790" y="80029"/>
                  </a:cubicBezTo>
                  <a:cubicBezTo>
                    <a:pt x="278790" y="80029"/>
                    <a:pt x="278790" y="80029"/>
                    <a:pt x="284163" y="73493"/>
                  </a:cubicBezTo>
                  <a:cubicBezTo>
                    <a:pt x="284163" y="73493"/>
                    <a:pt x="284163" y="73493"/>
                    <a:pt x="280133" y="70878"/>
                  </a:cubicBezTo>
                  <a:cubicBezTo>
                    <a:pt x="277447" y="69571"/>
                    <a:pt x="273417" y="68263"/>
                    <a:pt x="268044" y="68263"/>
                  </a:cubicBezTo>
                  <a:cubicBezTo>
                    <a:pt x="258641" y="68263"/>
                    <a:pt x="251925" y="72185"/>
                    <a:pt x="251925" y="80029"/>
                  </a:cubicBezTo>
                  <a:cubicBezTo>
                    <a:pt x="251925" y="89181"/>
                    <a:pt x="261328" y="91796"/>
                    <a:pt x="266701" y="93103"/>
                  </a:cubicBezTo>
                  <a:cubicBezTo>
                    <a:pt x="273417" y="95718"/>
                    <a:pt x="276104" y="97025"/>
                    <a:pt x="276104" y="99640"/>
                  </a:cubicBezTo>
                  <a:cubicBezTo>
                    <a:pt x="276104" y="103562"/>
                    <a:pt x="270731" y="103562"/>
                    <a:pt x="266701" y="103562"/>
                  </a:cubicBezTo>
                  <a:cubicBezTo>
                    <a:pt x="264014" y="103562"/>
                    <a:pt x="259984" y="102254"/>
                    <a:pt x="257298" y="100947"/>
                  </a:cubicBezTo>
                  <a:cubicBezTo>
                    <a:pt x="257298" y="100947"/>
                    <a:pt x="257298" y="100947"/>
                    <a:pt x="254611" y="97025"/>
                  </a:cubicBezTo>
                  <a:cubicBezTo>
                    <a:pt x="254611" y="97025"/>
                    <a:pt x="254611" y="97025"/>
                    <a:pt x="249238" y="103562"/>
                  </a:cubicBezTo>
                  <a:lnTo>
                    <a:pt x="249238" y="68263"/>
                  </a:lnTo>
                  <a:lnTo>
                    <a:pt x="241300" y="68263"/>
                  </a:lnTo>
                  <a:lnTo>
                    <a:pt x="227012" y="93663"/>
                  </a:lnTo>
                  <a:lnTo>
                    <a:pt x="214312" y="68263"/>
                  </a:lnTo>
                  <a:close/>
                  <a:moveTo>
                    <a:pt x="157163" y="68263"/>
                  </a:moveTo>
                  <a:lnTo>
                    <a:pt x="157163" y="112713"/>
                  </a:lnTo>
                  <a:lnTo>
                    <a:pt x="165100" y="112713"/>
                  </a:lnTo>
                  <a:lnTo>
                    <a:pt x="165100" y="85726"/>
                  </a:lnTo>
                  <a:lnTo>
                    <a:pt x="176213" y="107951"/>
                  </a:lnTo>
                  <a:lnTo>
                    <a:pt x="180976" y="107951"/>
                  </a:lnTo>
                  <a:lnTo>
                    <a:pt x="192088" y="85726"/>
                  </a:lnTo>
                  <a:lnTo>
                    <a:pt x="192088" y="112713"/>
                  </a:lnTo>
                  <a:lnTo>
                    <a:pt x="200026" y="112713"/>
                  </a:lnTo>
                  <a:lnTo>
                    <a:pt x="200026" y="68263"/>
                  </a:lnTo>
                  <a:lnTo>
                    <a:pt x="192088" y="68263"/>
                  </a:lnTo>
                  <a:lnTo>
                    <a:pt x="179388" y="93663"/>
                  </a:lnTo>
                  <a:lnTo>
                    <a:pt x="163513" y="68263"/>
                  </a:lnTo>
                  <a:close/>
                  <a:moveTo>
                    <a:pt x="221456" y="20638"/>
                  </a:moveTo>
                  <a:cubicBezTo>
                    <a:pt x="270113" y="20638"/>
                    <a:pt x="309563" y="52014"/>
                    <a:pt x="309563" y="89928"/>
                  </a:cubicBezTo>
                  <a:cubicBezTo>
                    <a:pt x="309563" y="129149"/>
                    <a:pt x="270113" y="160525"/>
                    <a:pt x="221456" y="160525"/>
                  </a:cubicBezTo>
                  <a:cubicBezTo>
                    <a:pt x="218826" y="160525"/>
                    <a:pt x="217511" y="160525"/>
                    <a:pt x="216196" y="160525"/>
                  </a:cubicBezTo>
                  <a:cubicBezTo>
                    <a:pt x="189896" y="173599"/>
                    <a:pt x="170170" y="176213"/>
                    <a:pt x="159650" y="176213"/>
                  </a:cubicBezTo>
                  <a:cubicBezTo>
                    <a:pt x="155705" y="176213"/>
                    <a:pt x="154390" y="174906"/>
                    <a:pt x="153075" y="174906"/>
                  </a:cubicBezTo>
                  <a:cubicBezTo>
                    <a:pt x="151760" y="174906"/>
                    <a:pt x="150445" y="173599"/>
                    <a:pt x="150445" y="172291"/>
                  </a:cubicBezTo>
                  <a:cubicBezTo>
                    <a:pt x="149130" y="170984"/>
                    <a:pt x="150445" y="169676"/>
                    <a:pt x="151760" y="168369"/>
                  </a:cubicBezTo>
                  <a:cubicBezTo>
                    <a:pt x="163595" y="157910"/>
                    <a:pt x="166225" y="150066"/>
                    <a:pt x="167540" y="146144"/>
                  </a:cubicBezTo>
                  <a:cubicBezTo>
                    <a:pt x="145185" y="133071"/>
                    <a:pt x="133350" y="112153"/>
                    <a:pt x="133350" y="89928"/>
                  </a:cubicBezTo>
                  <a:cubicBezTo>
                    <a:pt x="133350" y="52014"/>
                    <a:pt x="172800" y="20638"/>
                    <a:pt x="221456" y="20638"/>
                  </a:cubicBezTo>
                  <a:close/>
                  <a:moveTo>
                    <a:pt x="66675" y="19050"/>
                  </a:moveTo>
                  <a:lnTo>
                    <a:pt x="66675" y="30163"/>
                  </a:lnTo>
                  <a:lnTo>
                    <a:pt x="127000" y="30163"/>
                  </a:lnTo>
                  <a:lnTo>
                    <a:pt x="127000" y="19050"/>
                  </a:lnTo>
                  <a:close/>
                  <a:moveTo>
                    <a:pt x="26531" y="0"/>
                  </a:moveTo>
                  <a:cubicBezTo>
                    <a:pt x="26531" y="0"/>
                    <a:pt x="26531" y="0"/>
                    <a:pt x="45102" y="0"/>
                  </a:cubicBezTo>
                  <a:cubicBezTo>
                    <a:pt x="47755" y="0"/>
                    <a:pt x="50408" y="2641"/>
                    <a:pt x="50408" y="5283"/>
                  </a:cubicBezTo>
                  <a:cubicBezTo>
                    <a:pt x="50408" y="5283"/>
                    <a:pt x="50408" y="5283"/>
                    <a:pt x="184389" y="5283"/>
                  </a:cubicBezTo>
                  <a:cubicBezTo>
                    <a:pt x="188369" y="5283"/>
                    <a:pt x="192348" y="9246"/>
                    <a:pt x="193675" y="13208"/>
                  </a:cubicBezTo>
                  <a:cubicBezTo>
                    <a:pt x="176430" y="17171"/>
                    <a:pt x="160511" y="23775"/>
                    <a:pt x="148572" y="33021"/>
                  </a:cubicBezTo>
                  <a:cubicBezTo>
                    <a:pt x="143266" y="36984"/>
                    <a:pt x="139287" y="40946"/>
                    <a:pt x="135307" y="44909"/>
                  </a:cubicBezTo>
                  <a:cubicBezTo>
                    <a:pt x="135307" y="44909"/>
                    <a:pt x="135307" y="44909"/>
                    <a:pt x="30510" y="44909"/>
                  </a:cubicBezTo>
                  <a:cubicBezTo>
                    <a:pt x="30510" y="44909"/>
                    <a:pt x="30510" y="44909"/>
                    <a:pt x="30510" y="283983"/>
                  </a:cubicBezTo>
                  <a:cubicBezTo>
                    <a:pt x="30510" y="283983"/>
                    <a:pt x="30510" y="283983"/>
                    <a:pt x="163164" y="283983"/>
                  </a:cubicBezTo>
                  <a:lnTo>
                    <a:pt x="163164" y="187561"/>
                  </a:lnTo>
                  <a:cubicBezTo>
                    <a:pt x="172450" y="187561"/>
                    <a:pt x="181736" y="184919"/>
                    <a:pt x="193675" y="180957"/>
                  </a:cubicBezTo>
                  <a:cubicBezTo>
                    <a:pt x="193675" y="180957"/>
                    <a:pt x="193675" y="180957"/>
                    <a:pt x="193675" y="328892"/>
                  </a:cubicBezTo>
                  <a:cubicBezTo>
                    <a:pt x="193675" y="334176"/>
                    <a:pt x="189695" y="338138"/>
                    <a:pt x="184389" y="338138"/>
                  </a:cubicBezTo>
                  <a:cubicBezTo>
                    <a:pt x="184389" y="338138"/>
                    <a:pt x="184389" y="338138"/>
                    <a:pt x="9286" y="338138"/>
                  </a:cubicBezTo>
                  <a:cubicBezTo>
                    <a:pt x="3979" y="338138"/>
                    <a:pt x="0" y="334176"/>
                    <a:pt x="0" y="328892"/>
                  </a:cubicBezTo>
                  <a:cubicBezTo>
                    <a:pt x="0" y="328892"/>
                    <a:pt x="0" y="328892"/>
                    <a:pt x="0" y="14529"/>
                  </a:cubicBezTo>
                  <a:cubicBezTo>
                    <a:pt x="0" y="9246"/>
                    <a:pt x="3979" y="5283"/>
                    <a:pt x="9286" y="5283"/>
                  </a:cubicBezTo>
                  <a:cubicBezTo>
                    <a:pt x="9286" y="5283"/>
                    <a:pt x="9286" y="5283"/>
                    <a:pt x="21224" y="5283"/>
                  </a:cubicBezTo>
                  <a:cubicBezTo>
                    <a:pt x="21224" y="2641"/>
                    <a:pt x="23877" y="0"/>
                    <a:pt x="265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  <p:sp>
          <p:nvSpPr>
            <p:cNvPr id="24" name="ïşľîďè"/>
            <p:cNvSpPr>
              <a:spLocks noChangeAspect="1"/>
            </p:cNvSpPr>
            <p:nvPr/>
          </p:nvSpPr>
          <p:spPr bwMode="auto">
            <a:xfrm>
              <a:off x="4853941" y="3239995"/>
              <a:ext cx="332998" cy="363737"/>
            </a:xfrm>
            <a:custGeom>
              <a:avLst/>
              <a:gdLst>
                <a:gd name="connsiteX0" fmla="*/ 96838 w 309563"/>
                <a:gd name="connsiteY0" fmla="*/ 300038 h 338138"/>
                <a:gd name="connsiteX1" fmla="*/ 85725 w 309563"/>
                <a:gd name="connsiteY1" fmla="*/ 310357 h 338138"/>
                <a:gd name="connsiteX2" fmla="*/ 96838 w 309563"/>
                <a:gd name="connsiteY2" fmla="*/ 320676 h 338138"/>
                <a:gd name="connsiteX3" fmla="*/ 107951 w 309563"/>
                <a:gd name="connsiteY3" fmla="*/ 310357 h 338138"/>
                <a:gd name="connsiteX4" fmla="*/ 96838 w 309563"/>
                <a:gd name="connsiteY4" fmla="*/ 300038 h 338138"/>
                <a:gd name="connsiteX5" fmla="*/ 206375 w 309563"/>
                <a:gd name="connsiteY5" fmla="*/ 68263 h 338138"/>
                <a:gd name="connsiteX6" fmla="*/ 206375 w 309563"/>
                <a:gd name="connsiteY6" fmla="*/ 112713 h 338138"/>
                <a:gd name="connsiteX7" fmla="*/ 214312 w 309563"/>
                <a:gd name="connsiteY7" fmla="*/ 112713 h 338138"/>
                <a:gd name="connsiteX8" fmla="*/ 214312 w 309563"/>
                <a:gd name="connsiteY8" fmla="*/ 85726 h 338138"/>
                <a:gd name="connsiteX9" fmla="*/ 225425 w 309563"/>
                <a:gd name="connsiteY9" fmla="*/ 107951 h 338138"/>
                <a:gd name="connsiteX10" fmla="*/ 230188 w 309563"/>
                <a:gd name="connsiteY10" fmla="*/ 107951 h 338138"/>
                <a:gd name="connsiteX11" fmla="*/ 241300 w 309563"/>
                <a:gd name="connsiteY11" fmla="*/ 85726 h 338138"/>
                <a:gd name="connsiteX12" fmla="*/ 241300 w 309563"/>
                <a:gd name="connsiteY12" fmla="*/ 112713 h 338138"/>
                <a:gd name="connsiteX13" fmla="*/ 249238 w 309563"/>
                <a:gd name="connsiteY13" fmla="*/ 112713 h 338138"/>
                <a:gd name="connsiteX14" fmla="*/ 249238 w 309563"/>
                <a:gd name="connsiteY14" fmla="*/ 103562 h 338138"/>
                <a:gd name="connsiteX15" fmla="*/ 251925 w 309563"/>
                <a:gd name="connsiteY15" fmla="*/ 106176 h 338138"/>
                <a:gd name="connsiteX16" fmla="*/ 266701 w 309563"/>
                <a:gd name="connsiteY16" fmla="*/ 112713 h 338138"/>
                <a:gd name="connsiteX17" fmla="*/ 284163 w 309563"/>
                <a:gd name="connsiteY17" fmla="*/ 99640 h 338138"/>
                <a:gd name="connsiteX18" fmla="*/ 269387 w 309563"/>
                <a:gd name="connsiteY18" fmla="*/ 85259 h 338138"/>
                <a:gd name="connsiteX19" fmla="*/ 261328 w 309563"/>
                <a:gd name="connsiteY19" fmla="*/ 80029 h 338138"/>
                <a:gd name="connsiteX20" fmla="*/ 268044 w 309563"/>
                <a:gd name="connsiteY20" fmla="*/ 76107 h 338138"/>
                <a:gd name="connsiteX21" fmla="*/ 276104 w 309563"/>
                <a:gd name="connsiteY21" fmla="*/ 77415 h 338138"/>
                <a:gd name="connsiteX22" fmla="*/ 278790 w 309563"/>
                <a:gd name="connsiteY22" fmla="*/ 80029 h 338138"/>
                <a:gd name="connsiteX23" fmla="*/ 284163 w 309563"/>
                <a:gd name="connsiteY23" fmla="*/ 73493 h 338138"/>
                <a:gd name="connsiteX24" fmla="*/ 280133 w 309563"/>
                <a:gd name="connsiteY24" fmla="*/ 70878 h 338138"/>
                <a:gd name="connsiteX25" fmla="*/ 268044 w 309563"/>
                <a:gd name="connsiteY25" fmla="*/ 68263 h 338138"/>
                <a:gd name="connsiteX26" fmla="*/ 251925 w 309563"/>
                <a:gd name="connsiteY26" fmla="*/ 80029 h 338138"/>
                <a:gd name="connsiteX27" fmla="*/ 266701 w 309563"/>
                <a:gd name="connsiteY27" fmla="*/ 93103 h 338138"/>
                <a:gd name="connsiteX28" fmla="*/ 276104 w 309563"/>
                <a:gd name="connsiteY28" fmla="*/ 99640 h 338138"/>
                <a:gd name="connsiteX29" fmla="*/ 266701 w 309563"/>
                <a:gd name="connsiteY29" fmla="*/ 103562 h 338138"/>
                <a:gd name="connsiteX30" fmla="*/ 257298 w 309563"/>
                <a:gd name="connsiteY30" fmla="*/ 100947 h 338138"/>
                <a:gd name="connsiteX31" fmla="*/ 254611 w 309563"/>
                <a:gd name="connsiteY31" fmla="*/ 97025 h 338138"/>
                <a:gd name="connsiteX32" fmla="*/ 249238 w 309563"/>
                <a:gd name="connsiteY32" fmla="*/ 103562 h 338138"/>
                <a:gd name="connsiteX33" fmla="*/ 249238 w 309563"/>
                <a:gd name="connsiteY33" fmla="*/ 68263 h 338138"/>
                <a:gd name="connsiteX34" fmla="*/ 241300 w 309563"/>
                <a:gd name="connsiteY34" fmla="*/ 68263 h 338138"/>
                <a:gd name="connsiteX35" fmla="*/ 227012 w 309563"/>
                <a:gd name="connsiteY35" fmla="*/ 93663 h 338138"/>
                <a:gd name="connsiteX36" fmla="*/ 214312 w 309563"/>
                <a:gd name="connsiteY36" fmla="*/ 68263 h 338138"/>
                <a:gd name="connsiteX37" fmla="*/ 157163 w 309563"/>
                <a:gd name="connsiteY37" fmla="*/ 68263 h 338138"/>
                <a:gd name="connsiteX38" fmla="*/ 157163 w 309563"/>
                <a:gd name="connsiteY38" fmla="*/ 112713 h 338138"/>
                <a:gd name="connsiteX39" fmla="*/ 165100 w 309563"/>
                <a:gd name="connsiteY39" fmla="*/ 112713 h 338138"/>
                <a:gd name="connsiteX40" fmla="*/ 165100 w 309563"/>
                <a:gd name="connsiteY40" fmla="*/ 85726 h 338138"/>
                <a:gd name="connsiteX41" fmla="*/ 176213 w 309563"/>
                <a:gd name="connsiteY41" fmla="*/ 107951 h 338138"/>
                <a:gd name="connsiteX42" fmla="*/ 180976 w 309563"/>
                <a:gd name="connsiteY42" fmla="*/ 107951 h 338138"/>
                <a:gd name="connsiteX43" fmla="*/ 192088 w 309563"/>
                <a:gd name="connsiteY43" fmla="*/ 85726 h 338138"/>
                <a:gd name="connsiteX44" fmla="*/ 192088 w 309563"/>
                <a:gd name="connsiteY44" fmla="*/ 112713 h 338138"/>
                <a:gd name="connsiteX45" fmla="*/ 200026 w 309563"/>
                <a:gd name="connsiteY45" fmla="*/ 112713 h 338138"/>
                <a:gd name="connsiteX46" fmla="*/ 200026 w 309563"/>
                <a:gd name="connsiteY46" fmla="*/ 68263 h 338138"/>
                <a:gd name="connsiteX47" fmla="*/ 192088 w 309563"/>
                <a:gd name="connsiteY47" fmla="*/ 68263 h 338138"/>
                <a:gd name="connsiteX48" fmla="*/ 179388 w 309563"/>
                <a:gd name="connsiteY48" fmla="*/ 93663 h 338138"/>
                <a:gd name="connsiteX49" fmla="*/ 163513 w 309563"/>
                <a:gd name="connsiteY49" fmla="*/ 68263 h 338138"/>
                <a:gd name="connsiteX50" fmla="*/ 221456 w 309563"/>
                <a:gd name="connsiteY50" fmla="*/ 20638 h 338138"/>
                <a:gd name="connsiteX51" fmla="*/ 309563 w 309563"/>
                <a:gd name="connsiteY51" fmla="*/ 89928 h 338138"/>
                <a:gd name="connsiteX52" fmla="*/ 221456 w 309563"/>
                <a:gd name="connsiteY52" fmla="*/ 160525 h 338138"/>
                <a:gd name="connsiteX53" fmla="*/ 216196 w 309563"/>
                <a:gd name="connsiteY53" fmla="*/ 160525 h 338138"/>
                <a:gd name="connsiteX54" fmla="*/ 159650 w 309563"/>
                <a:gd name="connsiteY54" fmla="*/ 176213 h 338138"/>
                <a:gd name="connsiteX55" fmla="*/ 153075 w 309563"/>
                <a:gd name="connsiteY55" fmla="*/ 174906 h 338138"/>
                <a:gd name="connsiteX56" fmla="*/ 150445 w 309563"/>
                <a:gd name="connsiteY56" fmla="*/ 172291 h 338138"/>
                <a:gd name="connsiteX57" fmla="*/ 151760 w 309563"/>
                <a:gd name="connsiteY57" fmla="*/ 168369 h 338138"/>
                <a:gd name="connsiteX58" fmla="*/ 167540 w 309563"/>
                <a:gd name="connsiteY58" fmla="*/ 146144 h 338138"/>
                <a:gd name="connsiteX59" fmla="*/ 133350 w 309563"/>
                <a:gd name="connsiteY59" fmla="*/ 89928 h 338138"/>
                <a:gd name="connsiteX60" fmla="*/ 221456 w 309563"/>
                <a:gd name="connsiteY60" fmla="*/ 20638 h 338138"/>
                <a:gd name="connsiteX61" fmla="*/ 66675 w 309563"/>
                <a:gd name="connsiteY61" fmla="*/ 19050 h 338138"/>
                <a:gd name="connsiteX62" fmla="*/ 66675 w 309563"/>
                <a:gd name="connsiteY62" fmla="*/ 30163 h 338138"/>
                <a:gd name="connsiteX63" fmla="*/ 127000 w 309563"/>
                <a:gd name="connsiteY63" fmla="*/ 30163 h 338138"/>
                <a:gd name="connsiteX64" fmla="*/ 127000 w 309563"/>
                <a:gd name="connsiteY64" fmla="*/ 19050 h 338138"/>
                <a:gd name="connsiteX65" fmla="*/ 26531 w 309563"/>
                <a:gd name="connsiteY65" fmla="*/ 0 h 338138"/>
                <a:gd name="connsiteX66" fmla="*/ 45102 w 309563"/>
                <a:gd name="connsiteY66" fmla="*/ 0 h 338138"/>
                <a:gd name="connsiteX67" fmla="*/ 50408 w 309563"/>
                <a:gd name="connsiteY67" fmla="*/ 5283 h 338138"/>
                <a:gd name="connsiteX68" fmla="*/ 184389 w 309563"/>
                <a:gd name="connsiteY68" fmla="*/ 5283 h 338138"/>
                <a:gd name="connsiteX69" fmla="*/ 193675 w 309563"/>
                <a:gd name="connsiteY69" fmla="*/ 13208 h 338138"/>
                <a:gd name="connsiteX70" fmla="*/ 148572 w 309563"/>
                <a:gd name="connsiteY70" fmla="*/ 33021 h 338138"/>
                <a:gd name="connsiteX71" fmla="*/ 135307 w 309563"/>
                <a:gd name="connsiteY71" fmla="*/ 44909 h 338138"/>
                <a:gd name="connsiteX72" fmla="*/ 30510 w 309563"/>
                <a:gd name="connsiteY72" fmla="*/ 44909 h 338138"/>
                <a:gd name="connsiteX73" fmla="*/ 30510 w 309563"/>
                <a:gd name="connsiteY73" fmla="*/ 283983 h 338138"/>
                <a:gd name="connsiteX74" fmla="*/ 163164 w 309563"/>
                <a:gd name="connsiteY74" fmla="*/ 283983 h 338138"/>
                <a:gd name="connsiteX75" fmla="*/ 163164 w 309563"/>
                <a:gd name="connsiteY75" fmla="*/ 187561 h 338138"/>
                <a:gd name="connsiteX76" fmla="*/ 193675 w 309563"/>
                <a:gd name="connsiteY76" fmla="*/ 180957 h 338138"/>
                <a:gd name="connsiteX77" fmla="*/ 193675 w 309563"/>
                <a:gd name="connsiteY77" fmla="*/ 328892 h 338138"/>
                <a:gd name="connsiteX78" fmla="*/ 184389 w 309563"/>
                <a:gd name="connsiteY78" fmla="*/ 338138 h 338138"/>
                <a:gd name="connsiteX79" fmla="*/ 9286 w 309563"/>
                <a:gd name="connsiteY79" fmla="*/ 338138 h 338138"/>
                <a:gd name="connsiteX80" fmla="*/ 0 w 309563"/>
                <a:gd name="connsiteY80" fmla="*/ 328892 h 338138"/>
                <a:gd name="connsiteX81" fmla="*/ 0 w 309563"/>
                <a:gd name="connsiteY81" fmla="*/ 14529 h 338138"/>
                <a:gd name="connsiteX82" fmla="*/ 9286 w 309563"/>
                <a:gd name="connsiteY82" fmla="*/ 5283 h 338138"/>
                <a:gd name="connsiteX83" fmla="*/ 21224 w 309563"/>
                <a:gd name="connsiteY83" fmla="*/ 5283 h 338138"/>
                <a:gd name="connsiteX84" fmla="*/ 26531 w 309563"/>
                <a:gd name="connsiteY8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09563" h="338138">
                  <a:moveTo>
                    <a:pt x="96838" y="300038"/>
                  </a:moveTo>
                  <a:cubicBezTo>
                    <a:pt x="90700" y="300038"/>
                    <a:pt x="85725" y="304658"/>
                    <a:pt x="85725" y="310357"/>
                  </a:cubicBezTo>
                  <a:cubicBezTo>
                    <a:pt x="85725" y="316056"/>
                    <a:pt x="90700" y="320676"/>
                    <a:pt x="96838" y="320676"/>
                  </a:cubicBezTo>
                  <a:cubicBezTo>
                    <a:pt x="102976" y="320676"/>
                    <a:pt x="107951" y="316056"/>
                    <a:pt x="107951" y="310357"/>
                  </a:cubicBezTo>
                  <a:cubicBezTo>
                    <a:pt x="107951" y="304658"/>
                    <a:pt x="102976" y="300038"/>
                    <a:pt x="96838" y="300038"/>
                  </a:cubicBezTo>
                  <a:close/>
                  <a:moveTo>
                    <a:pt x="206375" y="68263"/>
                  </a:moveTo>
                  <a:lnTo>
                    <a:pt x="206375" y="112713"/>
                  </a:lnTo>
                  <a:lnTo>
                    <a:pt x="214312" y="112713"/>
                  </a:lnTo>
                  <a:lnTo>
                    <a:pt x="214312" y="85726"/>
                  </a:lnTo>
                  <a:lnTo>
                    <a:pt x="225425" y="107951"/>
                  </a:lnTo>
                  <a:lnTo>
                    <a:pt x="230188" y="107951"/>
                  </a:lnTo>
                  <a:lnTo>
                    <a:pt x="241300" y="85726"/>
                  </a:lnTo>
                  <a:lnTo>
                    <a:pt x="241300" y="112713"/>
                  </a:lnTo>
                  <a:lnTo>
                    <a:pt x="249238" y="112713"/>
                  </a:lnTo>
                  <a:lnTo>
                    <a:pt x="249238" y="103562"/>
                  </a:lnTo>
                  <a:cubicBezTo>
                    <a:pt x="249238" y="103562"/>
                    <a:pt x="249238" y="103562"/>
                    <a:pt x="251925" y="106176"/>
                  </a:cubicBezTo>
                  <a:cubicBezTo>
                    <a:pt x="255955" y="110099"/>
                    <a:pt x="261328" y="112713"/>
                    <a:pt x="266701" y="112713"/>
                  </a:cubicBezTo>
                  <a:cubicBezTo>
                    <a:pt x="277447" y="112713"/>
                    <a:pt x="284163" y="107484"/>
                    <a:pt x="284163" y="99640"/>
                  </a:cubicBezTo>
                  <a:cubicBezTo>
                    <a:pt x="284163" y="90488"/>
                    <a:pt x="276104" y="87874"/>
                    <a:pt x="269387" y="85259"/>
                  </a:cubicBezTo>
                  <a:cubicBezTo>
                    <a:pt x="262671" y="83951"/>
                    <a:pt x="261328" y="82644"/>
                    <a:pt x="261328" y="80029"/>
                  </a:cubicBezTo>
                  <a:cubicBezTo>
                    <a:pt x="261328" y="77415"/>
                    <a:pt x="265357" y="76107"/>
                    <a:pt x="268044" y="76107"/>
                  </a:cubicBezTo>
                  <a:cubicBezTo>
                    <a:pt x="270731" y="76107"/>
                    <a:pt x="274760" y="76107"/>
                    <a:pt x="276104" y="77415"/>
                  </a:cubicBezTo>
                  <a:cubicBezTo>
                    <a:pt x="276104" y="77415"/>
                    <a:pt x="276104" y="77415"/>
                    <a:pt x="278790" y="80029"/>
                  </a:cubicBezTo>
                  <a:cubicBezTo>
                    <a:pt x="278790" y="80029"/>
                    <a:pt x="278790" y="80029"/>
                    <a:pt x="284163" y="73493"/>
                  </a:cubicBezTo>
                  <a:cubicBezTo>
                    <a:pt x="284163" y="73493"/>
                    <a:pt x="284163" y="73493"/>
                    <a:pt x="280133" y="70878"/>
                  </a:cubicBezTo>
                  <a:cubicBezTo>
                    <a:pt x="277447" y="69571"/>
                    <a:pt x="273417" y="68263"/>
                    <a:pt x="268044" y="68263"/>
                  </a:cubicBezTo>
                  <a:cubicBezTo>
                    <a:pt x="258641" y="68263"/>
                    <a:pt x="251925" y="72185"/>
                    <a:pt x="251925" y="80029"/>
                  </a:cubicBezTo>
                  <a:cubicBezTo>
                    <a:pt x="251925" y="89181"/>
                    <a:pt x="261328" y="91796"/>
                    <a:pt x="266701" y="93103"/>
                  </a:cubicBezTo>
                  <a:cubicBezTo>
                    <a:pt x="273417" y="95718"/>
                    <a:pt x="276104" y="97025"/>
                    <a:pt x="276104" y="99640"/>
                  </a:cubicBezTo>
                  <a:cubicBezTo>
                    <a:pt x="276104" y="103562"/>
                    <a:pt x="270731" y="103562"/>
                    <a:pt x="266701" y="103562"/>
                  </a:cubicBezTo>
                  <a:cubicBezTo>
                    <a:pt x="264014" y="103562"/>
                    <a:pt x="259984" y="102254"/>
                    <a:pt x="257298" y="100947"/>
                  </a:cubicBezTo>
                  <a:cubicBezTo>
                    <a:pt x="257298" y="100947"/>
                    <a:pt x="257298" y="100947"/>
                    <a:pt x="254611" y="97025"/>
                  </a:cubicBezTo>
                  <a:cubicBezTo>
                    <a:pt x="254611" y="97025"/>
                    <a:pt x="254611" y="97025"/>
                    <a:pt x="249238" y="103562"/>
                  </a:cubicBezTo>
                  <a:lnTo>
                    <a:pt x="249238" y="68263"/>
                  </a:lnTo>
                  <a:lnTo>
                    <a:pt x="241300" y="68263"/>
                  </a:lnTo>
                  <a:lnTo>
                    <a:pt x="227012" y="93663"/>
                  </a:lnTo>
                  <a:lnTo>
                    <a:pt x="214312" y="68263"/>
                  </a:lnTo>
                  <a:close/>
                  <a:moveTo>
                    <a:pt x="157163" y="68263"/>
                  </a:moveTo>
                  <a:lnTo>
                    <a:pt x="157163" y="112713"/>
                  </a:lnTo>
                  <a:lnTo>
                    <a:pt x="165100" y="112713"/>
                  </a:lnTo>
                  <a:lnTo>
                    <a:pt x="165100" y="85726"/>
                  </a:lnTo>
                  <a:lnTo>
                    <a:pt x="176213" y="107951"/>
                  </a:lnTo>
                  <a:lnTo>
                    <a:pt x="180976" y="107951"/>
                  </a:lnTo>
                  <a:lnTo>
                    <a:pt x="192088" y="85726"/>
                  </a:lnTo>
                  <a:lnTo>
                    <a:pt x="192088" y="112713"/>
                  </a:lnTo>
                  <a:lnTo>
                    <a:pt x="200026" y="112713"/>
                  </a:lnTo>
                  <a:lnTo>
                    <a:pt x="200026" y="68263"/>
                  </a:lnTo>
                  <a:lnTo>
                    <a:pt x="192088" y="68263"/>
                  </a:lnTo>
                  <a:lnTo>
                    <a:pt x="179388" y="93663"/>
                  </a:lnTo>
                  <a:lnTo>
                    <a:pt x="163513" y="68263"/>
                  </a:lnTo>
                  <a:close/>
                  <a:moveTo>
                    <a:pt x="221456" y="20638"/>
                  </a:moveTo>
                  <a:cubicBezTo>
                    <a:pt x="270113" y="20638"/>
                    <a:pt x="309563" y="52014"/>
                    <a:pt x="309563" y="89928"/>
                  </a:cubicBezTo>
                  <a:cubicBezTo>
                    <a:pt x="309563" y="129149"/>
                    <a:pt x="270113" y="160525"/>
                    <a:pt x="221456" y="160525"/>
                  </a:cubicBezTo>
                  <a:cubicBezTo>
                    <a:pt x="218826" y="160525"/>
                    <a:pt x="217511" y="160525"/>
                    <a:pt x="216196" y="160525"/>
                  </a:cubicBezTo>
                  <a:cubicBezTo>
                    <a:pt x="189896" y="173599"/>
                    <a:pt x="170170" y="176213"/>
                    <a:pt x="159650" y="176213"/>
                  </a:cubicBezTo>
                  <a:cubicBezTo>
                    <a:pt x="155705" y="176213"/>
                    <a:pt x="154390" y="174906"/>
                    <a:pt x="153075" y="174906"/>
                  </a:cubicBezTo>
                  <a:cubicBezTo>
                    <a:pt x="151760" y="174906"/>
                    <a:pt x="150445" y="173599"/>
                    <a:pt x="150445" y="172291"/>
                  </a:cubicBezTo>
                  <a:cubicBezTo>
                    <a:pt x="149130" y="170984"/>
                    <a:pt x="150445" y="169676"/>
                    <a:pt x="151760" y="168369"/>
                  </a:cubicBezTo>
                  <a:cubicBezTo>
                    <a:pt x="163595" y="157910"/>
                    <a:pt x="166225" y="150066"/>
                    <a:pt x="167540" y="146144"/>
                  </a:cubicBezTo>
                  <a:cubicBezTo>
                    <a:pt x="145185" y="133071"/>
                    <a:pt x="133350" y="112153"/>
                    <a:pt x="133350" y="89928"/>
                  </a:cubicBezTo>
                  <a:cubicBezTo>
                    <a:pt x="133350" y="52014"/>
                    <a:pt x="172800" y="20638"/>
                    <a:pt x="221456" y="20638"/>
                  </a:cubicBezTo>
                  <a:close/>
                  <a:moveTo>
                    <a:pt x="66675" y="19050"/>
                  </a:moveTo>
                  <a:lnTo>
                    <a:pt x="66675" y="30163"/>
                  </a:lnTo>
                  <a:lnTo>
                    <a:pt x="127000" y="30163"/>
                  </a:lnTo>
                  <a:lnTo>
                    <a:pt x="127000" y="19050"/>
                  </a:lnTo>
                  <a:close/>
                  <a:moveTo>
                    <a:pt x="26531" y="0"/>
                  </a:moveTo>
                  <a:cubicBezTo>
                    <a:pt x="26531" y="0"/>
                    <a:pt x="26531" y="0"/>
                    <a:pt x="45102" y="0"/>
                  </a:cubicBezTo>
                  <a:cubicBezTo>
                    <a:pt x="47755" y="0"/>
                    <a:pt x="50408" y="2641"/>
                    <a:pt x="50408" y="5283"/>
                  </a:cubicBezTo>
                  <a:cubicBezTo>
                    <a:pt x="50408" y="5283"/>
                    <a:pt x="50408" y="5283"/>
                    <a:pt x="184389" y="5283"/>
                  </a:cubicBezTo>
                  <a:cubicBezTo>
                    <a:pt x="188369" y="5283"/>
                    <a:pt x="192348" y="9246"/>
                    <a:pt x="193675" y="13208"/>
                  </a:cubicBezTo>
                  <a:cubicBezTo>
                    <a:pt x="176430" y="17171"/>
                    <a:pt x="160511" y="23775"/>
                    <a:pt x="148572" y="33021"/>
                  </a:cubicBezTo>
                  <a:cubicBezTo>
                    <a:pt x="143266" y="36984"/>
                    <a:pt x="139287" y="40946"/>
                    <a:pt x="135307" y="44909"/>
                  </a:cubicBezTo>
                  <a:cubicBezTo>
                    <a:pt x="135307" y="44909"/>
                    <a:pt x="135307" y="44909"/>
                    <a:pt x="30510" y="44909"/>
                  </a:cubicBezTo>
                  <a:cubicBezTo>
                    <a:pt x="30510" y="44909"/>
                    <a:pt x="30510" y="44909"/>
                    <a:pt x="30510" y="283983"/>
                  </a:cubicBezTo>
                  <a:cubicBezTo>
                    <a:pt x="30510" y="283983"/>
                    <a:pt x="30510" y="283983"/>
                    <a:pt x="163164" y="283983"/>
                  </a:cubicBezTo>
                  <a:lnTo>
                    <a:pt x="163164" y="187561"/>
                  </a:lnTo>
                  <a:cubicBezTo>
                    <a:pt x="172450" y="187561"/>
                    <a:pt x="181736" y="184919"/>
                    <a:pt x="193675" y="180957"/>
                  </a:cubicBezTo>
                  <a:cubicBezTo>
                    <a:pt x="193675" y="180957"/>
                    <a:pt x="193675" y="180957"/>
                    <a:pt x="193675" y="328892"/>
                  </a:cubicBezTo>
                  <a:cubicBezTo>
                    <a:pt x="193675" y="334176"/>
                    <a:pt x="189695" y="338138"/>
                    <a:pt x="184389" y="338138"/>
                  </a:cubicBezTo>
                  <a:cubicBezTo>
                    <a:pt x="184389" y="338138"/>
                    <a:pt x="184389" y="338138"/>
                    <a:pt x="9286" y="338138"/>
                  </a:cubicBezTo>
                  <a:cubicBezTo>
                    <a:pt x="3979" y="338138"/>
                    <a:pt x="0" y="334176"/>
                    <a:pt x="0" y="328892"/>
                  </a:cubicBezTo>
                  <a:cubicBezTo>
                    <a:pt x="0" y="328892"/>
                    <a:pt x="0" y="328892"/>
                    <a:pt x="0" y="14529"/>
                  </a:cubicBezTo>
                  <a:cubicBezTo>
                    <a:pt x="0" y="9246"/>
                    <a:pt x="3979" y="5283"/>
                    <a:pt x="9286" y="5283"/>
                  </a:cubicBezTo>
                  <a:cubicBezTo>
                    <a:pt x="9286" y="5283"/>
                    <a:pt x="9286" y="5283"/>
                    <a:pt x="21224" y="5283"/>
                  </a:cubicBezTo>
                  <a:cubicBezTo>
                    <a:pt x="21224" y="2641"/>
                    <a:pt x="23877" y="0"/>
                    <a:pt x="265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3E4006B-F657-49F5-96C6-72C0CEFB123B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D45F33A-69BF-4D6A-88F2-CAC09D3BC516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BEF42914-DABE-4E3C-A238-5D06F628C965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45FFDE16-A22C-4686-A06C-B9357725DF5B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30FB2C-1539-4FCD-A2D1-CAE3954BE759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01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BBF9C0CF-1828-4DF3-AFC5-A29909C3EBA5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4ECC90B1-672D-4F09-927C-78913461AEE0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B1938775-ABC8-4189-82AF-44FAEE6BC435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1357870-e775-47ef-a5fc-dd39078283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593734" y="1446558"/>
            <a:ext cx="9004533" cy="4367365"/>
            <a:chOff x="835883" y="1405651"/>
            <a:chExt cx="9004533" cy="4367365"/>
          </a:xfrm>
        </p:grpSpPr>
        <p:sp>
          <p:nvSpPr>
            <p:cNvPr id="4" name="iṩḻíḑè"/>
            <p:cNvSpPr/>
            <p:nvPr/>
          </p:nvSpPr>
          <p:spPr>
            <a:xfrm>
              <a:off x="4798977" y="4782222"/>
              <a:ext cx="990796" cy="990794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5" name="ïš1ïḍe"/>
            <p:cNvSpPr/>
            <p:nvPr/>
          </p:nvSpPr>
          <p:spPr>
            <a:xfrm>
              <a:off x="5821195" y="1408503"/>
              <a:ext cx="4019220" cy="36933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" name="ís1idè"/>
            <p:cNvSpPr/>
            <p:nvPr/>
          </p:nvSpPr>
          <p:spPr>
            <a:xfrm>
              <a:off x="4798977" y="3047113"/>
              <a:ext cx="990796" cy="990794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7" name="ïṣļïḑè"/>
            <p:cNvSpPr/>
            <p:nvPr/>
          </p:nvSpPr>
          <p:spPr>
            <a:xfrm>
              <a:off x="5821196" y="1777835"/>
              <a:ext cx="4019220" cy="4616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8" name="íśľiďé"/>
            <p:cNvSpPr/>
            <p:nvPr/>
          </p:nvSpPr>
          <p:spPr>
            <a:xfrm>
              <a:off x="4798977" y="1405651"/>
              <a:ext cx="990796" cy="990794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9" name="îSľíḓé"/>
            <p:cNvSpPr/>
            <p:nvPr/>
          </p:nvSpPr>
          <p:spPr bwMode="auto">
            <a:xfrm>
              <a:off x="5027317" y="3275589"/>
              <a:ext cx="534116" cy="533843"/>
            </a:xfrm>
            <a:custGeom>
              <a:avLst/>
              <a:gdLst>
                <a:gd name="connsiteX0" fmla="*/ 92075 w 329801"/>
                <a:gd name="connsiteY0" fmla="*/ 220095 h 329633"/>
                <a:gd name="connsiteX1" fmla="*/ 92075 w 329801"/>
                <a:gd name="connsiteY1" fmla="*/ 228033 h 329633"/>
                <a:gd name="connsiteX2" fmla="*/ 100013 w 329801"/>
                <a:gd name="connsiteY2" fmla="*/ 228033 h 329633"/>
                <a:gd name="connsiteX3" fmla="*/ 92075 w 329801"/>
                <a:gd name="connsiteY3" fmla="*/ 202632 h 329633"/>
                <a:gd name="connsiteX4" fmla="*/ 92075 w 329801"/>
                <a:gd name="connsiteY4" fmla="*/ 210570 h 329633"/>
                <a:gd name="connsiteX5" fmla="*/ 107950 w 329801"/>
                <a:gd name="connsiteY5" fmla="*/ 228032 h 329633"/>
                <a:gd name="connsiteX6" fmla="*/ 117475 w 329801"/>
                <a:gd name="connsiteY6" fmla="*/ 228032 h 329633"/>
                <a:gd name="connsiteX7" fmla="*/ 92075 w 329801"/>
                <a:gd name="connsiteY7" fmla="*/ 185170 h 329633"/>
                <a:gd name="connsiteX8" fmla="*/ 92075 w 329801"/>
                <a:gd name="connsiteY8" fmla="*/ 194695 h 329633"/>
                <a:gd name="connsiteX9" fmla="*/ 117475 w 329801"/>
                <a:gd name="connsiteY9" fmla="*/ 220095 h 329633"/>
                <a:gd name="connsiteX10" fmla="*/ 117475 w 329801"/>
                <a:gd name="connsiteY10" fmla="*/ 210570 h 329633"/>
                <a:gd name="connsiteX11" fmla="*/ 32288 w 329801"/>
                <a:gd name="connsiteY11" fmla="*/ 177232 h 329633"/>
                <a:gd name="connsiteX12" fmla="*/ 152400 w 329801"/>
                <a:gd name="connsiteY12" fmla="*/ 298635 h 329633"/>
                <a:gd name="connsiteX13" fmla="*/ 149817 w 329801"/>
                <a:gd name="connsiteY13" fmla="*/ 329632 h 329633"/>
                <a:gd name="connsiteX14" fmla="*/ 0 w 329801"/>
                <a:gd name="connsiteY14" fmla="*/ 179815 h 329633"/>
                <a:gd name="connsiteX15" fmla="*/ 32288 w 329801"/>
                <a:gd name="connsiteY15" fmla="*/ 177232 h 329633"/>
                <a:gd name="connsiteX16" fmla="*/ 92075 w 329801"/>
                <a:gd name="connsiteY16" fmla="*/ 167707 h 329633"/>
                <a:gd name="connsiteX17" fmla="*/ 92075 w 329801"/>
                <a:gd name="connsiteY17" fmla="*/ 177232 h 329633"/>
                <a:gd name="connsiteX18" fmla="*/ 117475 w 329801"/>
                <a:gd name="connsiteY18" fmla="*/ 202632 h 329633"/>
                <a:gd name="connsiteX19" fmla="*/ 117475 w 329801"/>
                <a:gd name="connsiteY19" fmla="*/ 194695 h 329633"/>
                <a:gd name="connsiteX20" fmla="*/ 109538 w 329801"/>
                <a:gd name="connsiteY20" fmla="*/ 161357 h 329633"/>
                <a:gd name="connsiteX21" fmla="*/ 117476 w 329801"/>
                <a:gd name="connsiteY21" fmla="*/ 169295 h 329633"/>
                <a:gd name="connsiteX22" fmla="*/ 117476 w 329801"/>
                <a:gd name="connsiteY22" fmla="*/ 161357 h 329633"/>
                <a:gd name="connsiteX23" fmla="*/ 92075 w 329801"/>
                <a:gd name="connsiteY23" fmla="*/ 161357 h 329633"/>
                <a:gd name="connsiteX24" fmla="*/ 117475 w 329801"/>
                <a:gd name="connsiteY24" fmla="*/ 186757 h 329633"/>
                <a:gd name="connsiteX25" fmla="*/ 117475 w 329801"/>
                <a:gd name="connsiteY25" fmla="*/ 177232 h 329633"/>
                <a:gd name="connsiteX26" fmla="*/ 100012 w 329801"/>
                <a:gd name="connsiteY26" fmla="*/ 161357 h 329633"/>
                <a:gd name="connsiteX27" fmla="*/ 86111 w 329801"/>
                <a:gd name="connsiteY27" fmla="*/ 150245 h 329633"/>
                <a:gd name="connsiteX28" fmla="*/ 123439 w 329801"/>
                <a:gd name="connsiteY28" fmla="*/ 150245 h 329633"/>
                <a:gd name="connsiteX29" fmla="*/ 128588 w 329801"/>
                <a:gd name="connsiteY29" fmla="*/ 155381 h 329633"/>
                <a:gd name="connsiteX30" fmla="*/ 128588 w 329801"/>
                <a:gd name="connsiteY30" fmla="*/ 232422 h 329633"/>
                <a:gd name="connsiteX31" fmla="*/ 123439 w 329801"/>
                <a:gd name="connsiteY31" fmla="*/ 237558 h 329633"/>
                <a:gd name="connsiteX32" fmla="*/ 86111 w 329801"/>
                <a:gd name="connsiteY32" fmla="*/ 237558 h 329633"/>
                <a:gd name="connsiteX33" fmla="*/ 80963 w 329801"/>
                <a:gd name="connsiteY33" fmla="*/ 232422 h 329633"/>
                <a:gd name="connsiteX34" fmla="*/ 80963 w 329801"/>
                <a:gd name="connsiteY34" fmla="*/ 155381 h 329633"/>
                <a:gd name="connsiteX35" fmla="*/ 86111 w 329801"/>
                <a:gd name="connsiteY35" fmla="*/ 150245 h 329633"/>
                <a:gd name="connsiteX36" fmla="*/ 327661 w 329801"/>
                <a:gd name="connsiteY36" fmla="*/ 137545 h 329633"/>
                <a:gd name="connsiteX37" fmla="*/ 178802 w 329801"/>
                <a:gd name="connsiteY37" fmla="*/ 329633 h 329633"/>
                <a:gd name="connsiteX38" fmla="*/ 176213 w 329801"/>
                <a:gd name="connsiteY38" fmla="*/ 297404 h 329633"/>
                <a:gd name="connsiteX39" fmla="*/ 269412 w 329801"/>
                <a:gd name="connsiteY39" fmla="*/ 247125 h 329633"/>
                <a:gd name="connsiteX40" fmla="*/ 295300 w 329801"/>
                <a:gd name="connsiteY40" fmla="*/ 143991 h 329633"/>
                <a:gd name="connsiteX41" fmla="*/ 327661 w 329801"/>
                <a:gd name="connsiteY41" fmla="*/ 137545 h 329633"/>
                <a:gd name="connsiteX42" fmla="*/ 211138 w 329801"/>
                <a:gd name="connsiteY42" fmla="*/ 132782 h 329633"/>
                <a:gd name="connsiteX43" fmla="*/ 211138 w 329801"/>
                <a:gd name="connsiteY43" fmla="*/ 228032 h 329633"/>
                <a:gd name="connsiteX44" fmla="*/ 236538 w 329801"/>
                <a:gd name="connsiteY44" fmla="*/ 228032 h 329633"/>
                <a:gd name="connsiteX45" fmla="*/ 236538 w 329801"/>
                <a:gd name="connsiteY45" fmla="*/ 132782 h 329633"/>
                <a:gd name="connsiteX46" fmla="*/ 203587 w 329801"/>
                <a:gd name="connsiteY46" fmla="*/ 121670 h 329633"/>
                <a:gd name="connsiteX47" fmla="*/ 240915 w 329801"/>
                <a:gd name="connsiteY47" fmla="*/ 121670 h 329633"/>
                <a:gd name="connsiteX48" fmla="*/ 246063 w 329801"/>
                <a:gd name="connsiteY48" fmla="*/ 126821 h 329633"/>
                <a:gd name="connsiteX49" fmla="*/ 246063 w 329801"/>
                <a:gd name="connsiteY49" fmla="*/ 232407 h 329633"/>
                <a:gd name="connsiteX50" fmla="*/ 240915 w 329801"/>
                <a:gd name="connsiteY50" fmla="*/ 237558 h 329633"/>
                <a:gd name="connsiteX51" fmla="*/ 203587 w 329801"/>
                <a:gd name="connsiteY51" fmla="*/ 237558 h 329633"/>
                <a:gd name="connsiteX52" fmla="*/ 198438 w 329801"/>
                <a:gd name="connsiteY52" fmla="*/ 232407 h 329633"/>
                <a:gd name="connsiteX53" fmla="*/ 198438 w 329801"/>
                <a:gd name="connsiteY53" fmla="*/ 126821 h 329633"/>
                <a:gd name="connsiteX54" fmla="*/ 203587 w 329801"/>
                <a:gd name="connsiteY54" fmla="*/ 121670 h 329633"/>
                <a:gd name="connsiteX55" fmla="*/ 146403 w 329801"/>
                <a:gd name="connsiteY55" fmla="*/ 78807 h 329633"/>
                <a:gd name="connsiteX56" fmla="*/ 182211 w 329801"/>
                <a:gd name="connsiteY56" fmla="*/ 78807 h 329633"/>
                <a:gd name="connsiteX57" fmla="*/ 187326 w 329801"/>
                <a:gd name="connsiteY57" fmla="*/ 83970 h 329633"/>
                <a:gd name="connsiteX58" fmla="*/ 187326 w 329801"/>
                <a:gd name="connsiteY58" fmla="*/ 232394 h 329633"/>
                <a:gd name="connsiteX59" fmla="*/ 182211 w 329801"/>
                <a:gd name="connsiteY59" fmla="*/ 237557 h 329633"/>
                <a:gd name="connsiteX60" fmla="*/ 146403 w 329801"/>
                <a:gd name="connsiteY60" fmla="*/ 237557 h 329633"/>
                <a:gd name="connsiteX61" fmla="*/ 141288 w 329801"/>
                <a:gd name="connsiteY61" fmla="*/ 232394 h 329633"/>
                <a:gd name="connsiteX62" fmla="*/ 141288 w 329801"/>
                <a:gd name="connsiteY62" fmla="*/ 83970 h 329633"/>
                <a:gd name="connsiteX63" fmla="*/ 146403 w 329801"/>
                <a:gd name="connsiteY63" fmla="*/ 78807 h 329633"/>
                <a:gd name="connsiteX64" fmla="*/ 257930 w 329801"/>
                <a:gd name="connsiteY64" fmla="*/ 31182 h 329633"/>
                <a:gd name="connsiteX65" fmla="*/ 319088 w 329801"/>
                <a:gd name="connsiteY65" fmla="*/ 109775 h 329633"/>
                <a:gd name="connsiteX66" fmla="*/ 287859 w 329801"/>
                <a:gd name="connsiteY66" fmla="*/ 120082 h 329633"/>
                <a:gd name="connsiteX67" fmla="*/ 268340 w 329801"/>
                <a:gd name="connsiteY67" fmla="*/ 85295 h 329633"/>
                <a:gd name="connsiteX68" fmla="*/ 239713 w 329801"/>
                <a:gd name="connsiteY68" fmla="*/ 58238 h 329633"/>
                <a:gd name="connsiteX69" fmla="*/ 257930 w 329801"/>
                <a:gd name="connsiteY69" fmla="*/ 31182 h 329633"/>
                <a:gd name="connsiteX70" fmla="*/ 155199 w 329801"/>
                <a:gd name="connsiteY70" fmla="*/ 194 h 329633"/>
                <a:gd name="connsiteX71" fmla="*/ 233363 w 329801"/>
                <a:gd name="connsiteY71" fmla="*/ 15064 h 329633"/>
                <a:gd name="connsiteX72" fmla="*/ 219181 w 329801"/>
                <a:gd name="connsiteY72" fmla="*/ 46097 h 329633"/>
                <a:gd name="connsiteX73" fmla="*/ 32232 w 329801"/>
                <a:gd name="connsiteY73" fmla="*/ 153420 h 329633"/>
                <a:gd name="connsiteX74" fmla="*/ 0 w 329801"/>
                <a:gd name="connsiteY74" fmla="*/ 150834 h 329633"/>
                <a:gd name="connsiteX75" fmla="*/ 79936 w 329801"/>
                <a:gd name="connsiteY75" fmla="*/ 24115 h 329633"/>
                <a:gd name="connsiteX76" fmla="*/ 155199 w 329801"/>
                <a:gd name="connsiteY76" fmla="*/ 194 h 32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29801" h="329633">
                  <a:moveTo>
                    <a:pt x="92075" y="220095"/>
                  </a:moveTo>
                  <a:lnTo>
                    <a:pt x="92075" y="228033"/>
                  </a:lnTo>
                  <a:lnTo>
                    <a:pt x="100013" y="228033"/>
                  </a:lnTo>
                  <a:close/>
                  <a:moveTo>
                    <a:pt x="92075" y="202632"/>
                  </a:moveTo>
                  <a:lnTo>
                    <a:pt x="92075" y="210570"/>
                  </a:lnTo>
                  <a:lnTo>
                    <a:pt x="107950" y="228032"/>
                  </a:lnTo>
                  <a:lnTo>
                    <a:pt x="117475" y="228032"/>
                  </a:lnTo>
                  <a:close/>
                  <a:moveTo>
                    <a:pt x="92075" y="185170"/>
                  </a:moveTo>
                  <a:lnTo>
                    <a:pt x="92075" y="194695"/>
                  </a:lnTo>
                  <a:lnTo>
                    <a:pt x="117475" y="220095"/>
                  </a:lnTo>
                  <a:lnTo>
                    <a:pt x="117475" y="210570"/>
                  </a:lnTo>
                  <a:close/>
                  <a:moveTo>
                    <a:pt x="32288" y="177232"/>
                  </a:moveTo>
                  <a:cubicBezTo>
                    <a:pt x="43912" y="246974"/>
                    <a:pt x="83949" y="287012"/>
                    <a:pt x="152400" y="298635"/>
                  </a:cubicBezTo>
                  <a:cubicBezTo>
                    <a:pt x="151108" y="308968"/>
                    <a:pt x="151108" y="319300"/>
                    <a:pt x="149817" y="329632"/>
                  </a:cubicBezTo>
                  <a:cubicBezTo>
                    <a:pt x="61993" y="323174"/>
                    <a:pt x="2583" y="246974"/>
                    <a:pt x="0" y="179815"/>
                  </a:cubicBezTo>
                  <a:cubicBezTo>
                    <a:pt x="10332" y="179815"/>
                    <a:pt x="21956" y="178524"/>
                    <a:pt x="32288" y="177232"/>
                  </a:cubicBezTo>
                  <a:close/>
                  <a:moveTo>
                    <a:pt x="92075" y="167707"/>
                  </a:moveTo>
                  <a:lnTo>
                    <a:pt x="92075" y="177232"/>
                  </a:lnTo>
                  <a:lnTo>
                    <a:pt x="117475" y="202632"/>
                  </a:lnTo>
                  <a:lnTo>
                    <a:pt x="117475" y="194695"/>
                  </a:lnTo>
                  <a:close/>
                  <a:moveTo>
                    <a:pt x="109538" y="161357"/>
                  </a:moveTo>
                  <a:lnTo>
                    <a:pt x="117476" y="169295"/>
                  </a:lnTo>
                  <a:lnTo>
                    <a:pt x="117476" y="161357"/>
                  </a:lnTo>
                  <a:close/>
                  <a:moveTo>
                    <a:pt x="92075" y="161357"/>
                  </a:moveTo>
                  <a:lnTo>
                    <a:pt x="117475" y="186757"/>
                  </a:lnTo>
                  <a:lnTo>
                    <a:pt x="117475" y="177232"/>
                  </a:lnTo>
                  <a:lnTo>
                    <a:pt x="100012" y="161357"/>
                  </a:lnTo>
                  <a:close/>
                  <a:moveTo>
                    <a:pt x="86111" y="150245"/>
                  </a:moveTo>
                  <a:lnTo>
                    <a:pt x="123439" y="150245"/>
                  </a:lnTo>
                  <a:cubicBezTo>
                    <a:pt x="126013" y="150245"/>
                    <a:pt x="128588" y="152813"/>
                    <a:pt x="128588" y="155381"/>
                  </a:cubicBezTo>
                  <a:cubicBezTo>
                    <a:pt x="128588" y="155381"/>
                    <a:pt x="128588" y="155381"/>
                    <a:pt x="128588" y="232422"/>
                  </a:cubicBezTo>
                  <a:cubicBezTo>
                    <a:pt x="128588" y="236274"/>
                    <a:pt x="126013" y="237558"/>
                    <a:pt x="123439" y="237558"/>
                  </a:cubicBezTo>
                  <a:cubicBezTo>
                    <a:pt x="123439" y="237558"/>
                    <a:pt x="123439" y="237558"/>
                    <a:pt x="86111" y="237558"/>
                  </a:cubicBezTo>
                  <a:cubicBezTo>
                    <a:pt x="83537" y="237558"/>
                    <a:pt x="80963" y="236274"/>
                    <a:pt x="80963" y="232422"/>
                  </a:cubicBezTo>
                  <a:cubicBezTo>
                    <a:pt x="80963" y="232422"/>
                    <a:pt x="80963" y="232422"/>
                    <a:pt x="80963" y="155381"/>
                  </a:cubicBezTo>
                  <a:cubicBezTo>
                    <a:pt x="80963" y="152813"/>
                    <a:pt x="83537" y="150245"/>
                    <a:pt x="86111" y="150245"/>
                  </a:cubicBezTo>
                  <a:close/>
                  <a:moveTo>
                    <a:pt x="327661" y="137545"/>
                  </a:moveTo>
                  <a:cubicBezTo>
                    <a:pt x="344488" y="247125"/>
                    <a:pt x="259056" y="327055"/>
                    <a:pt x="178802" y="329633"/>
                  </a:cubicBezTo>
                  <a:cubicBezTo>
                    <a:pt x="177508" y="319320"/>
                    <a:pt x="177508" y="309006"/>
                    <a:pt x="176213" y="297404"/>
                  </a:cubicBezTo>
                  <a:cubicBezTo>
                    <a:pt x="213752" y="293536"/>
                    <a:pt x="246112" y="276777"/>
                    <a:pt x="269412" y="247125"/>
                  </a:cubicBezTo>
                  <a:cubicBezTo>
                    <a:pt x="292711" y="216185"/>
                    <a:pt x="300478" y="181377"/>
                    <a:pt x="295300" y="143991"/>
                  </a:cubicBezTo>
                  <a:cubicBezTo>
                    <a:pt x="305656" y="141413"/>
                    <a:pt x="316011" y="140123"/>
                    <a:pt x="327661" y="137545"/>
                  </a:cubicBezTo>
                  <a:close/>
                  <a:moveTo>
                    <a:pt x="211138" y="132782"/>
                  </a:moveTo>
                  <a:lnTo>
                    <a:pt x="211138" y="228032"/>
                  </a:lnTo>
                  <a:lnTo>
                    <a:pt x="236538" y="228032"/>
                  </a:lnTo>
                  <a:lnTo>
                    <a:pt x="236538" y="132782"/>
                  </a:lnTo>
                  <a:close/>
                  <a:moveTo>
                    <a:pt x="203587" y="121670"/>
                  </a:moveTo>
                  <a:lnTo>
                    <a:pt x="240915" y="121670"/>
                  </a:lnTo>
                  <a:cubicBezTo>
                    <a:pt x="243489" y="121670"/>
                    <a:pt x="246063" y="124245"/>
                    <a:pt x="246063" y="126821"/>
                  </a:cubicBezTo>
                  <a:cubicBezTo>
                    <a:pt x="246063" y="126821"/>
                    <a:pt x="246063" y="126821"/>
                    <a:pt x="246063" y="232407"/>
                  </a:cubicBezTo>
                  <a:cubicBezTo>
                    <a:pt x="246063" y="236270"/>
                    <a:pt x="243489" y="237558"/>
                    <a:pt x="240915" y="237558"/>
                  </a:cubicBezTo>
                  <a:cubicBezTo>
                    <a:pt x="240915" y="237558"/>
                    <a:pt x="240915" y="237558"/>
                    <a:pt x="203587" y="237558"/>
                  </a:cubicBezTo>
                  <a:cubicBezTo>
                    <a:pt x="201013" y="237558"/>
                    <a:pt x="198438" y="236270"/>
                    <a:pt x="198438" y="232407"/>
                  </a:cubicBezTo>
                  <a:cubicBezTo>
                    <a:pt x="198438" y="232407"/>
                    <a:pt x="198438" y="232407"/>
                    <a:pt x="198438" y="126821"/>
                  </a:cubicBezTo>
                  <a:cubicBezTo>
                    <a:pt x="198438" y="124245"/>
                    <a:pt x="201013" y="121670"/>
                    <a:pt x="203587" y="121670"/>
                  </a:cubicBezTo>
                  <a:close/>
                  <a:moveTo>
                    <a:pt x="146403" y="78807"/>
                  </a:moveTo>
                  <a:lnTo>
                    <a:pt x="182211" y="78807"/>
                  </a:lnTo>
                  <a:cubicBezTo>
                    <a:pt x="186047" y="78807"/>
                    <a:pt x="187326" y="80098"/>
                    <a:pt x="187326" y="83970"/>
                  </a:cubicBezTo>
                  <a:cubicBezTo>
                    <a:pt x="187326" y="83970"/>
                    <a:pt x="187326" y="83970"/>
                    <a:pt x="187326" y="232394"/>
                  </a:cubicBezTo>
                  <a:cubicBezTo>
                    <a:pt x="187326" y="236266"/>
                    <a:pt x="186047" y="237557"/>
                    <a:pt x="182211" y="237557"/>
                  </a:cubicBezTo>
                  <a:cubicBezTo>
                    <a:pt x="182211" y="237557"/>
                    <a:pt x="182211" y="237557"/>
                    <a:pt x="146403" y="237557"/>
                  </a:cubicBezTo>
                  <a:cubicBezTo>
                    <a:pt x="142567" y="237557"/>
                    <a:pt x="141288" y="236266"/>
                    <a:pt x="141288" y="232394"/>
                  </a:cubicBezTo>
                  <a:cubicBezTo>
                    <a:pt x="141288" y="232394"/>
                    <a:pt x="141288" y="232394"/>
                    <a:pt x="141288" y="83970"/>
                  </a:cubicBezTo>
                  <a:cubicBezTo>
                    <a:pt x="141288" y="80098"/>
                    <a:pt x="142567" y="78807"/>
                    <a:pt x="146403" y="78807"/>
                  </a:cubicBezTo>
                  <a:close/>
                  <a:moveTo>
                    <a:pt x="257930" y="31182"/>
                  </a:moveTo>
                  <a:cubicBezTo>
                    <a:pt x="286558" y="51796"/>
                    <a:pt x="306076" y="77565"/>
                    <a:pt x="319088" y="109775"/>
                  </a:cubicBezTo>
                  <a:cubicBezTo>
                    <a:pt x="308678" y="113640"/>
                    <a:pt x="298269" y="117505"/>
                    <a:pt x="287859" y="120082"/>
                  </a:cubicBezTo>
                  <a:cubicBezTo>
                    <a:pt x="282654" y="107198"/>
                    <a:pt x="276148" y="95602"/>
                    <a:pt x="268340" y="85295"/>
                  </a:cubicBezTo>
                  <a:cubicBezTo>
                    <a:pt x="259232" y="74988"/>
                    <a:pt x="250123" y="65969"/>
                    <a:pt x="239713" y="58238"/>
                  </a:cubicBezTo>
                  <a:cubicBezTo>
                    <a:pt x="244918" y="49220"/>
                    <a:pt x="251424" y="40201"/>
                    <a:pt x="257930" y="31182"/>
                  </a:cubicBezTo>
                  <a:close/>
                  <a:moveTo>
                    <a:pt x="155199" y="194"/>
                  </a:moveTo>
                  <a:cubicBezTo>
                    <a:pt x="180825" y="-1099"/>
                    <a:pt x="206933" y="4073"/>
                    <a:pt x="233363" y="15064"/>
                  </a:cubicBezTo>
                  <a:cubicBezTo>
                    <a:pt x="228206" y="25408"/>
                    <a:pt x="224338" y="35753"/>
                    <a:pt x="219181" y="46097"/>
                  </a:cubicBezTo>
                  <a:cubicBezTo>
                    <a:pt x="130219" y="6012"/>
                    <a:pt x="37389" y="69372"/>
                    <a:pt x="32232" y="153420"/>
                  </a:cubicBezTo>
                  <a:cubicBezTo>
                    <a:pt x="21918" y="153420"/>
                    <a:pt x="10314" y="152127"/>
                    <a:pt x="0" y="150834"/>
                  </a:cubicBezTo>
                  <a:cubicBezTo>
                    <a:pt x="6446" y="95233"/>
                    <a:pt x="32232" y="52562"/>
                    <a:pt x="79936" y="24115"/>
                  </a:cubicBezTo>
                  <a:cubicBezTo>
                    <a:pt x="104433" y="9245"/>
                    <a:pt x="129574" y="1487"/>
                    <a:pt x="155199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0" name="íṩ1îḓe"/>
            <p:cNvSpPr/>
            <p:nvPr/>
          </p:nvSpPr>
          <p:spPr>
            <a:xfrm>
              <a:off x="5821195" y="3084225"/>
              <a:ext cx="4019220" cy="36933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îṡḻiḍé"/>
            <p:cNvSpPr/>
            <p:nvPr/>
          </p:nvSpPr>
          <p:spPr>
            <a:xfrm>
              <a:off x="5821196" y="3453557"/>
              <a:ext cx="4019220" cy="4616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2" name="íśľiḓè"/>
            <p:cNvSpPr/>
            <p:nvPr/>
          </p:nvSpPr>
          <p:spPr>
            <a:xfrm>
              <a:off x="5821195" y="4832778"/>
              <a:ext cx="4019220" cy="36933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íśḻîḓe"/>
            <p:cNvSpPr/>
            <p:nvPr/>
          </p:nvSpPr>
          <p:spPr>
            <a:xfrm>
              <a:off x="5821196" y="5202110"/>
              <a:ext cx="4019220" cy="4616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4" name="iŝ1îḋè"/>
            <p:cNvSpPr/>
            <p:nvPr/>
          </p:nvSpPr>
          <p:spPr>
            <a:xfrm>
              <a:off x="835883" y="2312995"/>
              <a:ext cx="2459034" cy="2459030"/>
            </a:xfrm>
            <a:prstGeom prst="ellipse">
              <a:avLst/>
            </a:prstGeom>
            <a:solidFill>
              <a:srgbClr val="EEEAE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b="1">
                  <a:solidFill>
                    <a:srgbClr val="2D2D30"/>
                  </a:solidFill>
                  <a:cs typeface="+mn-ea"/>
                  <a:sym typeface="+mn-lt"/>
                </a:rPr>
                <a:t>关键词</a:t>
              </a:r>
            </a:p>
          </p:txBody>
        </p:sp>
        <p:grpSp>
          <p:nvGrpSpPr>
            <p:cNvPr id="15" name="iSlîḋè"/>
            <p:cNvGrpSpPr/>
            <p:nvPr/>
          </p:nvGrpSpPr>
          <p:grpSpPr>
            <a:xfrm>
              <a:off x="989863" y="2466975"/>
              <a:ext cx="2151074" cy="2151070"/>
              <a:chOff x="989863" y="2466975"/>
              <a:chExt cx="2151074" cy="2151070"/>
            </a:xfrm>
          </p:grpSpPr>
          <p:sp>
            <p:nvSpPr>
              <p:cNvPr id="21" name="ïşľîḑé"/>
              <p:cNvSpPr/>
              <p:nvPr/>
            </p:nvSpPr>
            <p:spPr>
              <a:xfrm>
                <a:off x="989863" y="2466975"/>
                <a:ext cx="2151074" cy="2151070"/>
              </a:xfrm>
              <a:prstGeom prst="donut">
                <a:avLst>
                  <a:gd name="adj" fmla="val 17000"/>
                </a:avLst>
              </a:prstGeom>
              <a:solidFill>
                <a:schemeClr val="accent1"/>
              </a:solidFill>
              <a:ln w="38100">
                <a:solidFill>
                  <a:srgbClr val="EEEA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i$ḻíḋe"/>
              <p:cNvSpPr/>
              <p:nvPr/>
            </p:nvSpPr>
            <p:spPr>
              <a:xfrm>
                <a:off x="989863" y="2466975"/>
                <a:ext cx="2151074" cy="2151070"/>
              </a:xfrm>
              <a:prstGeom prst="blockArc">
                <a:avLst>
                  <a:gd name="adj1" fmla="val 21117331"/>
                  <a:gd name="adj2" fmla="val 9071983"/>
                  <a:gd name="adj3" fmla="val 17000"/>
                </a:avLst>
              </a:prstGeom>
              <a:solidFill>
                <a:schemeClr val="accent2"/>
              </a:solidFill>
              <a:ln w="38100">
                <a:solidFill>
                  <a:srgbClr val="EEEA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îṡḻîḓé"/>
              <p:cNvSpPr/>
              <p:nvPr/>
            </p:nvSpPr>
            <p:spPr>
              <a:xfrm>
                <a:off x="989863" y="2466975"/>
                <a:ext cx="2151074" cy="2151070"/>
              </a:xfrm>
              <a:prstGeom prst="blockArc">
                <a:avLst>
                  <a:gd name="adj1" fmla="val 17895101"/>
                  <a:gd name="adj2" fmla="val 2443215"/>
                  <a:gd name="adj3" fmla="val 17000"/>
                </a:avLst>
              </a:prstGeom>
              <a:solidFill>
                <a:schemeClr val="accent3"/>
              </a:solidFill>
              <a:ln w="38100">
                <a:solidFill>
                  <a:srgbClr val="EEEA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6" name="直接连接符 15"/>
            <p:cNvCxnSpPr>
              <a:stCxn id="6" idx="2"/>
              <a:endCxn id="14" idx="6"/>
            </p:cNvCxnSpPr>
            <p:nvPr/>
          </p:nvCxnSpPr>
          <p:spPr>
            <a:xfrm flipH="1">
              <a:off x="3294917" y="3542510"/>
              <a:ext cx="150406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连接符: 肘形 44"/>
            <p:cNvCxnSpPr>
              <a:stCxn id="8" idx="2"/>
              <a:endCxn id="14" idx="0"/>
            </p:cNvCxnSpPr>
            <p:nvPr/>
          </p:nvCxnSpPr>
          <p:spPr>
            <a:xfrm rot="10800000" flipV="1">
              <a:off x="2065401" y="1901047"/>
              <a:ext cx="2733577" cy="411947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连接符: 肘形 46"/>
            <p:cNvCxnSpPr>
              <a:stCxn id="4" idx="2"/>
              <a:endCxn id="14" idx="4"/>
            </p:cNvCxnSpPr>
            <p:nvPr/>
          </p:nvCxnSpPr>
          <p:spPr>
            <a:xfrm rot="10800000">
              <a:off x="2065401" y="4772025"/>
              <a:ext cx="2733577" cy="505594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iṥlïdè"/>
            <p:cNvSpPr/>
            <p:nvPr/>
          </p:nvSpPr>
          <p:spPr bwMode="auto">
            <a:xfrm>
              <a:off x="5027317" y="1634127"/>
              <a:ext cx="534116" cy="533843"/>
            </a:xfrm>
            <a:custGeom>
              <a:avLst/>
              <a:gdLst>
                <a:gd name="connsiteX0" fmla="*/ 92075 w 329801"/>
                <a:gd name="connsiteY0" fmla="*/ 220095 h 329633"/>
                <a:gd name="connsiteX1" fmla="*/ 92075 w 329801"/>
                <a:gd name="connsiteY1" fmla="*/ 228033 h 329633"/>
                <a:gd name="connsiteX2" fmla="*/ 100013 w 329801"/>
                <a:gd name="connsiteY2" fmla="*/ 228033 h 329633"/>
                <a:gd name="connsiteX3" fmla="*/ 92075 w 329801"/>
                <a:gd name="connsiteY3" fmla="*/ 202632 h 329633"/>
                <a:gd name="connsiteX4" fmla="*/ 92075 w 329801"/>
                <a:gd name="connsiteY4" fmla="*/ 210570 h 329633"/>
                <a:gd name="connsiteX5" fmla="*/ 107950 w 329801"/>
                <a:gd name="connsiteY5" fmla="*/ 228032 h 329633"/>
                <a:gd name="connsiteX6" fmla="*/ 117475 w 329801"/>
                <a:gd name="connsiteY6" fmla="*/ 228032 h 329633"/>
                <a:gd name="connsiteX7" fmla="*/ 92075 w 329801"/>
                <a:gd name="connsiteY7" fmla="*/ 185170 h 329633"/>
                <a:gd name="connsiteX8" fmla="*/ 92075 w 329801"/>
                <a:gd name="connsiteY8" fmla="*/ 194695 h 329633"/>
                <a:gd name="connsiteX9" fmla="*/ 117475 w 329801"/>
                <a:gd name="connsiteY9" fmla="*/ 220095 h 329633"/>
                <a:gd name="connsiteX10" fmla="*/ 117475 w 329801"/>
                <a:gd name="connsiteY10" fmla="*/ 210570 h 329633"/>
                <a:gd name="connsiteX11" fmla="*/ 32288 w 329801"/>
                <a:gd name="connsiteY11" fmla="*/ 177232 h 329633"/>
                <a:gd name="connsiteX12" fmla="*/ 152400 w 329801"/>
                <a:gd name="connsiteY12" fmla="*/ 298635 h 329633"/>
                <a:gd name="connsiteX13" fmla="*/ 149817 w 329801"/>
                <a:gd name="connsiteY13" fmla="*/ 329632 h 329633"/>
                <a:gd name="connsiteX14" fmla="*/ 0 w 329801"/>
                <a:gd name="connsiteY14" fmla="*/ 179815 h 329633"/>
                <a:gd name="connsiteX15" fmla="*/ 32288 w 329801"/>
                <a:gd name="connsiteY15" fmla="*/ 177232 h 329633"/>
                <a:gd name="connsiteX16" fmla="*/ 92075 w 329801"/>
                <a:gd name="connsiteY16" fmla="*/ 167707 h 329633"/>
                <a:gd name="connsiteX17" fmla="*/ 92075 w 329801"/>
                <a:gd name="connsiteY17" fmla="*/ 177232 h 329633"/>
                <a:gd name="connsiteX18" fmla="*/ 117475 w 329801"/>
                <a:gd name="connsiteY18" fmla="*/ 202632 h 329633"/>
                <a:gd name="connsiteX19" fmla="*/ 117475 w 329801"/>
                <a:gd name="connsiteY19" fmla="*/ 194695 h 329633"/>
                <a:gd name="connsiteX20" fmla="*/ 109538 w 329801"/>
                <a:gd name="connsiteY20" fmla="*/ 161357 h 329633"/>
                <a:gd name="connsiteX21" fmla="*/ 117476 w 329801"/>
                <a:gd name="connsiteY21" fmla="*/ 169295 h 329633"/>
                <a:gd name="connsiteX22" fmla="*/ 117476 w 329801"/>
                <a:gd name="connsiteY22" fmla="*/ 161357 h 329633"/>
                <a:gd name="connsiteX23" fmla="*/ 92075 w 329801"/>
                <a:gd name="connsiteY23" fmla="*/ 161357 h 329633"/>
                <a:gd name="connsiteX24" fmla="*/ 117475 w 329801"/>
                <a:gd name="connsiteY24" fmla="*/ 186757 h 329633"/>
                <a:gd name="connsiteX25" fmla="*/ 117475 w 329801"/>
                <a:gd name="connsiteY25" fmla="*/ 177232 h 329633"/>
                <a:gd name="connsiteX26" fmla="*/ 100012 w 329801"/>
                <a:gd name="connsiteY26" fmla="*/ 161357 h 329633"/>
                <a:gd name="connsiteX27" fmla="*/ 86111 w 329801"/>
                <a:gd name="connsiteY27" fmla="*/ 150245 h 329633"/>
                <a:gd name="connsiteX28" fmla="*/ 123439 w 329801"/>
                <a:gd name="connsiteY28" fmla="*/ 150245 h 329633"/>
                <a:gd name="connsiteX29" fmla="*/ 128588 w 329801"/>
                <a:gd name="connsiteY29" fmla="*/ 155381 h 329633"/>
                <a:gd name="connsiteX30" fmla="*/ 128588 w 329801"/>
                <a:gd name="connsiteY30" fmla="*/ 232422 h 329633"/>
                <a:gd name="connsiteX31" fmla="*/ 123439 w 329801"/>
                <a:gd name="connsiteY31" fmla="*/ 237558 h 329633"/>
                <a:gd name="connsiteX32" fmla="*/ 86111 w 329801"/>
                <a:gd name="connsiteY32" fmla="*/ 237558 h 329633"/>
                <a:gd name="connsiteX33" fmla="*/ 80963 w 329801"/>
                <a:gd name="connsiteY33" fmla="*/ 232422 h 329633"/>
                <a:gd name="connsiteX34" fmla="*/ 80963 w 329801"/>
                <a:gd name="connsiteY34" fmla="*/ 155381 h 329633"/>
                <a:gd name="connsiteX35" fmla="*/ 86111 w 329801"/>
                <a:gd name="connsiteY35" fmla="*/ 150245 h 329633"/>
                <a:gd name="connsiteX36" fmla="*/ 327661 w 329801"/>
                <a:gd name="connsiteY36" fmla="*/ 137545 h 329633"/>
                <a:gd name="connsiteX37" fmla="*/ 178802 w 329801"/>
                <a:gd name="connsiteY37" fmla="*/ 329633 h 329633"/>
                <a:gd name="connsiteX38" fmla="*/ 176213 w 329801"/>
                <a:gd name="connsiteY38" fmla="*/ 297404 h 329633"/>
                <a:gd name="connsiteX39" fmla="*/ 269412 w 329801"/>
                <a:gd name="connsiteY39" fmla="*/ 247125 h 329633"/>
                <a:gd name="connsiteX40" fmla="*/ 295300 w 329801"/>
                <a:gd name="connsiteY40" fmla="*/ 143991 h 329633"/>
                <a:gd name="connsiteX41" fmla="*/ 327661 w 329801"/>
                <a:gd name="connsiteY41" fmla="*/ 137545 h 329633"/>
                <a:gd name="connsiteX42" fmla="*/ 211138 w 329801"/>
                <a:gd name="connsiteY42" fmla="*/ 132782 h 329633"/>
                <a:gd name="connsiteX43" fmla="*/ 211138 w 329801"/>
                <a:gd name="connsiteY43" fmla="*/ 228032 h 329633"/>
                <a:gd name="connsiteX44" fmla="*/ 236538 w 329801"/>
                <a:gd name="connsiteY44" fmla="*/ 228032 h 329633"/>
                <a:gd name="connsiteX45" fmla="*/ 236538 w 329801"/>
                <a:gd name="connsiteY45" fmla="*/ 132782 h 329633"/>
                <a:gd name="connsiteX46" fmla="*/ 203587 w 329801"/>
                <a:gd name="connsiteY46" fmla="*/ 121670 h 329633"/>
                <a:gd name="connsiteX47" fmla="*/ 240915 w 329801"/>
                <a:gd name="connsiteY47" fmla="*/ 121670 h 329633"/>
                <a:gd name="connsiteX48" fmla="*/ 246063 w 329801"/>
                <a:gd name="connsiteY48" fmla="*/ 126821 h 329633"/>
                <a:gd name="connsiteX49" fmla="*/ 246063 w 329801"/>
                <a:gd name="connsiteY49" fmla="*/ 232407 h 329633"/>
                <a:gd name="connsiteX50" fmla="*/ 240915 w 329801"/>
                <a:gd name="connsiteY50" fmla="*/ 237558 h 329633"/>
                <a:gd name="connsiteX51" fmla="*/ 203587 w 329801"/>
                <a:gd name="connsiteY51" fmla="*/ 237558 h 329633"/>
                <a:gd name="connsiteX52" fmla="*/ 198438 w 329801"/>
                <a:gd name="connsiteY52" fmla="*/ 232407 h 329633"/>
                <a:gd name="connsiteX53" fmla="*/ 198438 w 329801"/>
                <a:gd name="connsiteY53" fmla="*/ 126821 h 329633"/>
                <a:gd name="connsiteX54" fmla="*/ 203587 w 329801"/>
                <a:gd name="connsiteY54" fmla="*/ 121670 h 329633"/>
                <a:gd name="connsiteX55" fmla="*/ 146403 w 329801"/>
                <a:gd name="connsiteY55" fmla="*/ 78807 h 329633"/>
                <a:gd name="connsiteX56" fmla="*/ 182211 w 329801"/>
                <a:gd name="connsiteY56" fmla="*/ 78807 h 329633"/>
                <a:gd name="connsiteX57" fmla="*/ 187326 w 329801"/>
                <a:gd name="connsiteY57" fmla="*/ 83970 h 329633"/>
                <a:gd name="connsiteX58" fmla="*/ 187326 w 329801"/>
                <a:gd name="connsiteY58" fmla="*/ 232394 h 329633"/>
                <a:gd name="connsiteX59" fmla="*/ 182211 w 329801"/>
                <a:gd name="connsiteY59" fmla="*/ 237557 h 329633"/>
                <a:gd name="connsiteX60" fmla="*/ 146403 w 329801"/>
                <a:gd name="connsiteY60" fmla="*/ 237557 h 329633"/>
                <a:gd name="connsiteX61" fmla="*/ 141288 w 329801"/>
                <a:gd name="connsiteY61" fmla="*/ 232394 h 329633"/>
                <a:gd name="connsiteX62" fmla="*/ 141288 w 329801"/>
                <a:gd name="connsiteY62" fmla="*/ 83970 h 329633"/>
                <a:gd name="connsiteX63" fmla="*/ 146403 w 329801"/>
                <a:gd name="connsiteY63" fmla="*/ 78807 h 329633"/>
                <a:gd name="connsiteX64" fmla="*/ 257930 w 329801"/>
                <a:gd name="connsiteY64" fmla="*/ 31182 h 329633"/>
                <a:gd name="connsiteX65" fmla="*/ 319088 w 329801"/>
                <a:gd name="connsiteY65" fmla="*/ 109775 h 329633"/>
                <a:gd name="connsiteX66" fmla="*/ 287859 w 329801"/>
                <a:gd name="connsiteY66" fmla="*/ 120082 h 329633"/>
                <a:gd name="connsiteX67" fmla="*/ 268340 w 329801"/>
                <a:gd name="connsiteY67" fmla="*/ 85295 h 329633"/>
                <a:gd name="connsiteX68" fmla="*/ 239713 w 329801"/>
                <a:gd name="connsiteY68" fmla="*/ 58238 h 329633"/>
                <a:gd name="connsiteX69" fmla="*/ 257930 w 329801"/>
                <a:gd name="connsiteY69" fmla="*/ 31182 h 329633"/>
                <a:gd name="connsiteX70" fmla="*/ 155199 w 329801"/>
                <a:gd name="connsiteY70" fmla="*/ 194 h 329633"/>
                <a:gd name="connsiteX71" fmla="*/ 233363 w 329801"/>
                <a:gd name="connsiteY71" fmla="*/ 15064 h 329633"/>
                <a:gd name="connsiteX72" fmla="*/ 219181 w 329801"/>
                <a:gd name="connsiteY72" fmla="*/ 46097 h 329633"/>
                <a:gd name="connsiteX73" fmla="*/ 32232 w 329801"/>
                <a:gd name="connsiteY73" fmla="*/ 153420 h 329633"/>
                <a:gd name="connsiteX74" fmla="*/ 0 w 329801"/>
                <a:gd name="connsiteY74" fmla="*/ 150834 h 329633"/>
                <a:gd name="connsiteX75" fmla="*/ 79936 w 329801"/>
                <a:gd name="connsiteY75" fmla="*/ 24115 h 329633"/>
                <a:gd name="connsiteX76" fmla="*/ 155199 w 329801"/>
                <a:gd name="connsiteY76" fmla="*/ 194 h 32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29801" h="329633">
                  <a:moveTo>
                    <a:pt x="92075" y="220095"/>
                  </a:moveTo>
                  <a:lnTo>
                    <a:pt x="92075" y="228033"/>
                  </a:lnTo>
                  <a:lnTo>
                    <a:pt x="100013" y="228033"/>
                  </a:lnTo>
                  <a:close/>
                  <a:moveTo>
                    <a:pt x="92075" y="202632"/>
                  </a:moveTo>
                  <a:lnTo>
                    <a:pt x="92075" y="210570"/>
                  </a:lnTo>
                  <a:lnTo>
                    <a:pt x="107950" y="228032"/>
                  </a:lnTo>
                  <a:lnTo>
                    <a:pt x="117475" y="228032"/>
                  </a:lnTo>
                  <a:close/>
                  <a:moveTo>
                    <a:pt x="92075" y="185170"/>
                  </a:moveTo>
                  <a:lnTo>
                    <a:pt x="92075" y="194695"/>
                  </a:lnTo>
                  <a:lnTo>
                    <a:pt x="117475" y="220095"/>
                  </a:lnTo>
                  <a:lnTo>
                    <a:pt x="117475" y="210570"/>
                  </a:lnTo>
                  <a:close/>
                  <a:moveTo>
                    <a:pt x="32288" y="177232"/>
                  </a:moveTo>
                  <a:cubicBezTo>
                    <a:pt x="43912" y="246974"/>
                    <a:pt x="83949" y="287012"/>
                    <a:pt x="152400" y="298635"/>
                  </a:cubicBezTo>
                  <a:cubicBezTo>
                    <a:pt x="151108" y="308968"/>
                    <a:pt x="151108" y="319300"/>
                    <a:pt x="149817" y="329632"/>
                  </a:cubicBezTo>
                  <a:cubicBezTo>
                    <a:pt x="61993" y="323174"/>
                    <a:pt x="2583" y="246974"/>
                    <a:pt x="0" y="179815"/>
                  </a:cubicBezTo>
                  <a:cubicBezTo>
                    <a:pt x="10332" y="179815"/>
                    <a:pt x="21956" y="178524"/>
                    <a:pt x="32288" y="177232"/>
                  </a:cubicBezTo>
                  <a:close/>
                  <a:moveTo>
                    <a:pt x="92075" y="167707"/>
                  </a:moveTo>
                  <a:lnTo>
                    <a:pt x="92075" y="177232"/>
                  </a:lnTo>
                  <a:lnTo>
                    <a:pt x="117475" y="202632"/>
                  </a:lnTo>
                  <a:lnTo>
                    <a:pt x="117475" y="194695"/>
                  </a:lnTo>
                  <a:close/>
                  <a:moveTo>
                    <a:pt x="109538" y="161357"/>
                  </a:moveTo>
                  <a:lnTo>
                    <a:pt x="117476" y="169295"/>
                  </a:lnTo>
                  <a:lnTo>
                    <a:pt x="117476" y="161357"/>
                  </a:lnTo>
                  <a:close/>
                  <a:moveTo>
                    <a:pt x="92075" y="161357"/>
                  </a:moveTo>
                  <a:lnTo>
                    <a:pt x="117475" y="186757"/>
                  </a:lnTo>
                  <a:lnTo>
                    <a:pt x="117475" y="177232"/>
                  </a:lnTo>
                  <a:lnTo>
                    <a:pt x="100012" y="161357"/>
                  </a:lnTo>
                  <a:close/>
                  <a:moveTo>
                    <a:pt x="86111" y="150245"/>
                  </a:moveTo>
                  <a:lnTo>
                    <a:pt x="123439" y="150245"/>
                  </a:lnTo>
                  <a:cubicBezTo>
                    <a:pt x="126013" y="150245"/>
                    <a:pt x="128588" y="152813"/>
                    <a:pt x="128588" y="155381"/>
                  </a:cubicBezTo>
                  <a:cubicBezTo>
                    <a:pt x="128588" y="155381"/>
                    <a:pt x="128588" y="155381"/>
                    <a:pt x="128588" y="232422"/>
                  </a:cubicBezTo>
                  <a:cubicBezTo>
                    <a:pt x="128588" y="236274"/>
                    <a:pt x="126013" y="237558"/>
                    <a:pt x="123439" y="237558"/>
                  </a:cubicBezTo>
                  <a:cubicBezTo>
                    <a:pt x="123439" y="237558"/>
                    <a:pt x="123439" y="237558"/>
                    <a:pt x="86111" y="237558"/>
                  </a:cubicBezTo>
                  <a:cubicBezTo>
                    <a:pt x="83537" y="237558"/>
                    <a:pt x="80963" y="236274"/>
                    <a:pt x="80963" y="232422"/>
                  </a:cubicBezTo>
                  <a:cubicBezTo>
                    <a:pt x="80963" y="232422"/>
                    <a:pt x="80963" y="232422"/>
                    <a:pt x="80963" y="155381"/>
                  </a:cubicBezTo>
                  <a:cubicBezTo>
                    <a:pt x="80963" y="152813"/>
                    <a:pt x="83537" y="150245"/>
                    <a:pt x="86111" y="150245"/>
                  </a:cubicBezTo>
                  <a:close/>
                  <a:moveTo>
                    <a:pt x="327661" y="137545"/>
                  </a:moveTo>
                  <a:cubicBezTo>
                    <a:pt x="344488" y="247125"/>
                    <a:pt x="259056" y="327055"/>
                    <a:pt x="178802" y="329633"/>
                  </a:cubicBezTo>
                  <a:cubicBezTo>
                    <a:pt x="177508" y="319320"/>
                    <a:pt x="177508" y="309006"/>
                    <a:pt x="176213" y="297404"/>
                  </a:cubicBezTo>
                  <a:cubicBezTo>
                    <a:pt x="213752" y="293536"/>
                    <a:pt x="246112" y="276777"/>
                    <a:pt x="269412" y="247125"/>
                  </a:cubicBezTo>
                  <a:cubicBezTo>
                    <a:pt x="292711" y="216185"/>
                    <a:pt x="300478" y="181377"/>
                    <a:pt x="295300" y="143991"/>
                  </a:cubicBezTo>
                  <a:cubicBezTo>
                    <a:pt x="305656" y="141413"/>
                    <a:pt x="316011" y="140123"/>
                    <a:pt x="327661" y="137545"/>
                  </a:cubicBezTo>
                  <a:close/>
                  <a:moveTo>
                    <a:pt x="211138" y="132782"/>
                  </a:moveTo>
                  <a:lnTo>
                    <a:pt x="211138" y="228032"/>
                  </a:lnTo>
                  <a:lnTo>
                    <a:pt x="236538" y="228032"/>
                  </a:lnTo>
                  <a:lnTo>
                    <a:pt x="236538" y="132782"/>
                  </a:lnTo>
                  <a:close/>
                  <a:moveTo>
                    <a:pt x="203587" y="121670"/>
                  </a:moveTo>
                  <a:lnTo>
                    <a:pt x="240915" y="121670"/>
                  </a:lnTo>
                  <a:cubicBezTo>
                    <a:pt x="243489" y="121670"/>
                    <a:pt x="246063" y="124245"/>
                    <a:pt x="246063" y="126821"/>
                  </a:cubicBezTo>
                  <a:cubicBezTo>
                    <a:pt x="246063" y="126821"/>
                    <a:pt x="246063" y="126821"/>
                    <a:pt x="246063" y="232407"/>
                  </a:cubicBezTo>
                  <a:cubicBezTo>
                    <a:pt x="246063" y="236270"/>
                    <a:pt x="243489" y="237558"/>
                    <a:pt x="240915" y="237558"/>
                  </a:cubicBezTo>
                  <a:cubicBezTo>
                    <a:pt x="240915" y="237558"/>
                    <a:pt x="240915" y="237558"/>
                    <a:pt x="203587" y="237558"/>
                  </a:cubicBezTo>
                  <a:cubicBezTo>
                    <a:pt x="201013" y="237558"/>
                    <a:pt x="198438" y="236270"/>
                    <a:pt x="198438" y="232407"/>
                  </a:cubicBezTo>
                  <a:cubicBezTo>
                    <a:pt x="198438" y="232407"/>
                    <a:pt x="198438" y="232407"/>
                    <a:pt x="198438" y="126821"/>
                  </a:cubicBezTo>
                  <a:cubicBezTo>
                    <a:pt x="198438" y="124245"/>
                    <a:pt x="201013" y="121670"/>
                    <a:pt x="203587" y="121670"/>
                  </a:cubicBezTo>
                  <a:close/>
                  <a:moveTo>
                    <a:pt x="146403" y="78807"/>
                  </a:moveTo>
                  <a:lnTo>
                    <a:pt x="182211" y="78807"/>
                  </a:lnTo>
                  <a:cubicBezTo>
                    <a:pt x="186047" y="78807"/>
                    <a:pt x="187326" y="80098"/>
                    <a:pt x="187326" y="83970"/>
                  </a:cubicBezTo>
                  <a:cubicBezTo>
                    <a:pt x="187326" y="83970"/>
                    <a:pt x="187326" y="83970"/>
                    <a:pt x="187326" y="232394"/>
                  </a:cubicBezTo>
                  <a:cubicBezTo>
                    <a:pt x="187326" y="236266"/>
                    <a:pt x="186047" y="237557"/>
                    <a:pt x="182211" y="237557"/>
                  </a:cubicBezTo>
                  <a:cubicBezTo>
                    <a:pt x="182211" y="237557"/>
                    <a:pt x="182211" y="237557"/>
                    <a:pt x="146403" y="237557"/>
                  </a:cubicBezTo>
                  <a:cubicBezTo>
                    <a:pt x="142567" y="237557"/>
                    <a:pt x="141288" y="236266"/>
                    <a:pt x="141288" y="232394"/>
                  </a:cubicBezTo>
                  <a:cubicBezTo>
                    <a:pt x="141288" y="232394"/>
                    <a:pt x="141288" y="232394"/>
                    <a:pt x="141288" y="83970"/>
                  </a:cubicBezTo>
                  <a:cubicBezTo>
                    <a:pt x="141288" y="80098"/>
                    <a:pt x="142567" y="78807"/>
                    <a:pt x="146403" y="78807"/>
                  </a:cubicBezTo>
                  <a:close/>
                  <a:moveTo>
                    <a:pt x="257930" y="31182"/>
                  </a:moveTo>
                  <a:cubicBezTo>
                    <a:pt x="286558" y="51796"/>
                    <a:pt x="306076" y="77565"/>
                    <a:pt x="319088" y="109775"/>
                  </a:cubicBezTo>
                  <a:cubicBezTo>
                    <a:pt x="308678" y="113640"/>
                    <a:pt x="298269" y="117505"/>
                    <a:pt x="287859" y="120082"/>
                  </a:cubicBezTo>
                  <a:cubicBezTo>
                    <a:pt x="282654" y="107198"/>
                    <a:pt x="276148" y="95602"/>
                    <a:pt x="268340" y="85295"/>
                  </a:cubicBezTo>
                  <a:cubicBezTo>
                    <a:pt x="259232" y="74988"/>
                    <a:pt x="250123" y="65969"/>
                    <a:pt x="239713" y="58238"/>
                  </a:cubicBezTo>
                  <a:cubicBezTo>
                    <a:pt x="244918" y="49220"/>
                    <a:pt x="251424" y="40201"/>
                    <a:pt x="257930" y="31182"/>
                  </a:cubicBezTo>
                  <a:close/>
                  <a:moveTo>
                    <a:pt x="155199" y="194"/>
                  </a:moveTo>
                  <a:cubicBezTo>
                    <a:pt x="180825" y="-1099"/>
                    <a:pt x="206933" y="4073"/>
                    <a:pt x="233363" y="15064"/>
                  </a:cubicBezTo>
                  <a:cubicBezTo>
                    <a:pt x="228206" y="25408"/>
                    <a:pt x="224338" y="35753"/>
                    <a:pt x="219181" y="46097"/>
                  </a:cubicBezTo>
                  <a:cubicBezTo>
                    <a:pt x="130219" y="6012"/>
                    <a:pt x="37389" y="69372"/>
                    <a:pt x="32232" y="153420"/>
                  </a:cubicBezTo>
                  <a:cubicBezTo>
                    <a:pt x="21918" y="153420"/>
                    <a:pt x="10314" y="152127"/>
                    <a:pt x="0" y="150834"/>
                  </a:cubicBezTo>
                  <a:cubicBezTo>
                    <a:pt x="6446" y="95233"/>
                    <a:pt x="32232" y="52562"/>
                    <a:pt x="79936" y="24115"/>
                  </a:cubicBezTo>
                  <a:cubicBezTo>
                    <a:pt x="104433" y="9245"/>
                    <a:pt x="129574" y="1487"/>
                    <a:pt x="155199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20" name="îšļïḑê"/>
            <p:cNvSpPr/>
            <p:nvPr/>
          </p:nvSpPr>
          <p:spPr bwMode="auto">
            <a:xfrm>
              <a:off x="5027317" y="5010698"/>
              <a:ext cx="534116" cy="533843"/>
            </a:xfrm>
            <a:custGeom>
              <a:avLst/>
              <a:gdLst>
                <a:gd name="connsiteX0" fmla="*/ 92075 w 329801"/>
                <a:gd name="connsiteY0" fmla="*/ 220095 h 329633"/>
                <a:gd name="connsiteX1" fmla="*/ 92075 w 329801"/>
                <a:gd name="connsiteY1" fmla="*/ 228033 h 329633"/>
                <a:gd name="connsiteX2" fmla="*/ 100013 w 329801"/>
                <a:gd name="connsiteY2" fmla="*/ 228033 h 329633"/>
                <a:gd name="connsiteX3" fmla="*/ 92075 w 329801"/>
                <a:gd name="connsiteY3" fmla="*/ 202632 h 329633"/>
                <a:gd name="connsiteX4" fmla="*/ 92075 w 329801"/>
                <a:gd name="connsiteY4" fmla="*/ 210570 h 329633"/>
                <a:gd name="connsiteX5" fmla="*/ 107950 w 329801"/>
                <a:gd name="connsiteY5" fmla="*/ 228032 h 329633"/>
                <a:gd name="connsiteX6" fmla="*/ 117475 w 329801"/>
                <a:gd name="connsiteY6" fmla="*/ 228032 h 329633"/>
                <a:gd name="connsiteX7" fmla="*/ 92075 w 329801"/>
                <a:gd name="connsiteY7" fmla="*/ 185170 h 329633"/>
                <a:gd name="connsiteX8" fmla="*/ 92075 w 329801"/>
                <a:gd name="connsiteY8" fmla="*/ 194695 h 329633"/>
                <a:gd name="connsiteX9" fmla="*/ 117475 w 329801"/>
                <a:gd name="connsiteY9" fmla="*/ 220095 h 329633"/>
                <a:gd name="connsiteX10" fmla="*/ 117475 w 329801"/>
                <a:gd name="connsiteY10" fmla="*/ 210570 h 329633"/>
                <a:gd name="connsiteX11" fmla="*/ 32288 w 329801"/>
                <a:gd name="connsiteY11" fmla="*/ 177232 h 329633"/>
                <a:gd name="connsiteX12" fmla="*/ 152400 w 329801"/>
                <a:gd name="connsiteY12" fmla="*/ 298635 h 329633"/>
                <a:gd name="connsiteX13" fmla="*/ 149817 w 329801"/>
                <a:gd name="connsiteY13" fmla="*/ 329632 h 329633"/>
                <a:gd name="connsiteX14" fmla="*/ 0 w 329801"/>
                <a:gd name="connsiteY14" fmla="*/ 179815 h 329633"/>
                <a:gd name="connsiteX15" fmla="*/ 32288 w 329801"/>
                <a:gd name="connsiteY15" fmla="*/ 177232 h 329633"/>
                <a:gd name="connsiteX16" fmla="*/ 92075 w 329801"/>
                <a:gd name="connsiteY16" fmla="*/ 167707 h 329633"/>
                <a:gd name="connsiteX17" fmla="*/ 92075 w 329801"/>
                <a:gd name="connsiteY17" fmla="*/ 177232 h 329633"/>
                <a:gd name="connsiteX18" fmla="*/ 117475 w 329801"/>
                <a:gd name="connsiteY18" fmla="*/ 202632 h 329633"/>
                <a:gd name="connsiteX19" fmla="*/ 117475 w 329801"/>
                <a:gd name="connsiteY19" fmla="*/ 194695 h 329633"/>
                <a:gd name="connsiteX20" fmla="*/ 109538 w 329801"/>
                <a:gd name="connsiteY20" fmla="*/ 161357 h 329633"/>
                <a:gd name="connsiteX21" fmla="*/ 117476 w 329801"/>
                <a:gd name="connsiteY21" fmla="*/ 169295 h 329633"/>
                <a:gd name="connsiteX22" fmla="*/ 117476 w 329801"/>
                <a:gd name="connsiteY22" fmla="*/ 161357 h 329633"/>
                <a:gd name="connsiteX23" fmla="*/ 92075 w 329801"/>
                <a:gd name="connsiteY23" fmla="*/ 161357 h 329633"/>
                <a:gd name="connsiteX24" fmla="*/ 117475 w 329801"/>
                <a:gd name="connsiteY24" fmla="*/ 186757 h 329633"/>
                <a:gd name="connsiteX25" fmla="*/ 117475 w 329801"/>
                <a:gd name="connsiteY25" fmla="*/ 177232 h 329633"/>
                <a:gd name="connsiteX26" fmla="*/ 100012 w 329801"/>
                <a:gd name="connsiteY26" fmla="*/ 161357 h 329633"/>
                <a:gd name="connsiteX27" fmla="*/ 86111 w 329801"/>
                <a:gd name="connsiteY27" fmla="*/ 150245 h 329633"/>
                <a:gd name="connsiteX28" fmla="*/ 123439 w 329801"/>
                <a:gd name="connsiteY28" fmla="*/ 150245 h 329633"/>
                <a:gd name="connsiteX29" fmla="*/ 128588 w 329801"/>
                <a:gd name="connsiteY29" fmla="*/ 155381 h 329633"/>
                <a:gd name="connsiteX30" fmla="*/ 128588 w 329801"/>
                <a:gd name="connsiteY30" fmla="*/ 232422 h 329633"/>
                <a:gd name="connsiteX31" fmla="*/ 123439 w 329801"/>
                <a:gd name="connsiteY31" fmla="*/ 237558 h 329633"/>
                <a:gd name="connsiteX32" fmla="*/ 86111 w 329801"/>
                <a:gd name="connsiteY32" fmla="*/ 237558 h 329633"/>
                <a:gd name="connsiteX33" fmla="*/ 80963 w 329801"/>
                <a:gd name="connsiteY33" fmla="*/ 232422 h 329633"/>
                <a:gd name="connsiteX34" fmla="*/ 80963 w 329801"/>
                <a:gd name="connsiteY34" fmla="*/ 155381 h 329633"/>
                <a:gd name="connsiteX35" fmla="*/ 86111 w 329801"/>
                <a:gd name="connsiteY35" fmla="*/ 150245 h 329633"/>
                <a:gd name="connsiteX36" fmla="*/ 327661 w 329801"/>
                <a:gd name="connsiteY36" fmla="*/ 137545 h 329633"/>
                <a:gd name="connsiteX37" fmla="*/ 178802 w 329801"/>
                <a:gd name="connsiteY37" fmla="*/ 329633 h 329633"/>
                <a:gd name="connsiteX38" fmla="*/ 176213 w 329801"/>
                <a:gd name="connsiteY38" fmla="*/ 297404 h 329633"/>
                <a:gd name="connsiteX39" fmla="*/ 269412 w 329801"/>
                <a:gd name="connsiteY39" fmla="*/ 247125 h 329633"/>
                <a:gd name="connsiteX40" fmla="*/ 295300 w 329801"/>
                <a:gd name="connsiteY40" fmla="*/ 143991 h 329633"/>
                <a:gd name="connsiteX41" fmla="*/ 327661 w 329801"/>
                <a:gd name="connsiteY41" fmla="*/ 137545 h 329633"/>
                <a:gd name="connsiteX42" fmla="*/ 211138 w 329801"/>
                <a:gd name="connsiteY42" fmla="*/ 132782 h 329633"/>
                <a:gd name="connsiteX43" fmla="*/ 211138 w 329801"/>
                <a:gd name="connsiteY43" fmla="*/ 228032 h 329633"/>
                <a:gd name="connsiteX44" fmla="*/ 236538 w 329801"/>
                <a:gd name="connsiteY44" fmla="*/ 228032 h 329633"/>
                <a:gd name="connsiteX45" fmla="*/ 236538 w 329801"/>
                <a:gd name="connsiteY45" fmla="*/ 132782 h 329633"/>
                <a:gd name="connsiteX46" fmla="*/ 203587 w 329801"/>
                <a:gd name="connsiteY46" fmla="*/ 121670 h 329633"/>
                <a:gd name="connsiteX47" fmla="*/ 240915 w 329801"/>
                <a:gd name="connsiteY47" fmla="*/ 121670 h 329633"/>
                <a:gd name="connsiteX48" fmla="*/ 246063 w 329801"/>
                <a:gd name="connsiteY48" fmla="*/ 126821 h 329633"/>
                <a:gd name="connsiteX49" fmla="*/ 246063 w 329801"/>
                <a:gd name="connsiteY49" fmla="*/ 232407 h 329633"/>
                <a:gd name="connsiteX50" fmla="*/ 240915 w 329801"/>
                <a:gd name="connsiteY50" fmla="*/ 237558 h 329633"/>
                <a:gd name="connsiteX51" fmla="*/ 203587 w 329801"/>
                <a:gd name="connsiteY51" fmla="*/ 237558 h 329633"/>
                <a:gd name="connsiteX52" fmla="*/ 198438 w 329801"/>
                <a:gd name="connsiteY52" fmla="*/ 232407 h 329633"/>
                <a:gd name="connsiteX53" fmla="*/ 198438 w 329801"/>
                <a:gd name="connsiteY53" fmla="*/ 126821 h 329633"/>
                <a:gd name="connsiteX54" fmla="*/ 203587 w 329801"/>
                <a:gd name="connsiteY54" fmla="*/ 121670 h 329633"/>
                <a:gd name="connsiteX55" fmla="*/ 146403 w 329801"/>
                <a:gd name="connsiteY55" fmla="*/ 78807 h 329633"/>
                <a:gd name="connsiteX56" fmla="*/ 182211 w 329801"/>
                <a:gd name="connsiteY56" fmla="*/ 78807 h 329633"/>
                <a:gd name="connsiteX57" fmla="*/ 187326 w 329801"/>
                <a:gd name="connsiteY57" fmla="*/ 83970 h 329633"/>
                <a:gd name="connsiteX58" fmla="*/ 187326 w 329801"/>
                <a:gd name="connsiteY58" fmla="*/ 232394 h 329633"/>
                <a:gd name="connsiteX59" fmla="*/ 182211 w 329801"/>
                <a:gd name="connsiteY59" fmla="*/ 237557 h 329633"/>
                <a:gd name="connsiteX60" fmla="*/ 146403 w 329801"/>
                <a:gd name="connsiteY60" fmla="*/ 237557 h 329633"/>
                <a:gd name="connsiteX61" fmla="*/ 141288 w 329801"/>
                <a:gd name="connsiteY61" fmla="*/ 232394 h 329633"/>
                <a:gd name="connsiteX62" fmla="*/ 141288 w 329801"/>
                <a:gd name="connsiteY62" fmla="*/ 83970 h 329633"/>
                <a:gd name="connsiteX63" fmla="*/ 146403 w 329801"/>
                <a:gd name="connsiteY63" fmla="*/ 78807 h 329633"/>
                <a:gd name="connsiteX64" fmla="*/ 257930 w 329801"/>
                <a:gd name="connsiteY64" fmla="*/ 31182 h 329633"/>
                <a:gd name="connsiteX65" fmla="*/ 319088 w 329801"/>
                <a:gd name="connsiteY65" fmla="*/ 109775 h 329633"/>
                <a:gd name="connsiteX66" fmla="*/ 287859 w 329801"/>
                <a:gd name="connsiteY66" fmla="*/ 120082 h 329633"/>
                <a:gd name="connsiteX67" fmla="*/ 268340 w 329801"/>
                <a:gd name="connsiteY67" fmla="*/ 85295 h 329633"/>
                <a:gd name="connsiteX68" fmla="*/ 239713 w 329801"/>
                <a:gd name="connsiteY68" fmla="*/ 58238 h 329633"/>
                <a:gd name="connsiteX69" fmla="*/ 257930 w 329801"/>
                <a:gd name="connsiteY69" fmla="*/ 31182 h 329633"/>
                <a:gd name="connsiteX70" fmla="*/ 155199 w 329801"/>
                <a:gd name="connsiteY70" fmla="*/ 194 h 329633"/>
                <a:gd name="connsiteX71" fmla="*/ 233363 w 329801"/>
                <a:gd name="connsiteY71" fmla="*/ 15064 h 329633"/>
                <a:gd name="connsiteX72" fmla="*/ 219181 w 329801"/>
                <a:gd name="connsiteY72" fmla="*/ 46097 h 329633"/>
                <a:gd name="connsiteX73" fmla="*/ 32232 w 329801"/>
                <a:gd name="connsiteY73" fmla="*/ 153420 h 329633"/>
                <a:gd name="connsiteX74" fmla="*/ 0 w 329801"/>
                <a:gd name="connsiteY74" fmla="*/ 150834 h 329633"/>
                <a:gd name="connsiteX75" fmla="*/ 79936 w 329801"/>
                <a:gd name="connsiteY75" fmla="*/ 24115 h 329633"/>
                <a:gd name="connsiteX76" fmla="*/ 155199 w 329801"/>
                <a:gd name="connsiteY76" fmla="*/ 194 h 32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29801" h="329633">
                  <a:moveTo>
                    <a:pt x="92075" y="220095"/>
                  </a:moveTo>
                  <a:lnTo>
                    <a:pt x="92075" y="228033"/>
                  </a:lnTo>
                  <a:lnTo>
                    <a:pt x="100013" y="228033"/>
                  </a:lnTo>
                  <a:close/>
                  <a:moveTo>
                    <a:pt x="92075" y="202632"/>
                  </a:moveTo>
                  <a:lnTo>
                    <a:pt x="92075" y="210570"/>
                  </a:lnTo>
                  <a:lnTo>
                    <a:pt x="107950" y="228032"/>
                  </a:lnTo>
                  <a:lnTo>
                    <a:pt x="117475" y="228032"/>
                  </a:lnTo>
                  <a:close/>
                  <a:moveTo>
                    <a:pt x="92075" y="185170"/>
                  </a:moveTo>
                  <a:lnTo>
                    <a:pt x="92075" y="194695"/>
                  </a:lnTo>
                  <a:lnTo>
                    <a:pt x="117475" y="220095"/>
                  </a:lnTo>
                  <a:lnTo>
                    <a:pt x="117475" y="210570"/>
                  </a:lnTo>
                  <a:close/>
                  <a:moveTo>
                    <a:pt x="32288" y="177232"/>
                  </a:moveTo>
                  <a:cubicBezTo>
                    <a:pt x="43912" y="246974"/>
                    <a:pt x="83949" y="287012"/>
                    <a:pt x="152400" y="298635"/>
                  </a:cubicBezTo>
                  <a:cubicBezTo>
                    <a:pt x="151108" y="308968"/>
                    <a:pt x="151108" y="319300"/>
                    <a:pt x="149817" y="329632"/>
                  </a:cubicBezTo>
                  <a:cubicBezTo>
                    <a:pt x="61993" y="323174"/>
                    <a:pt x="2583" y="246974"/>
                    <a:pt x="0" y="179815"/>
                  </a:cubicBezTo>
                  <a:cubicBezTo>
                    <a:pt x="10332" y="179815"/>
                    <a:pt x="21956" y="178524"/>
                    <a:pt x="32288" y="177232"/>
                  </a:cubicBezTo>
                  <a:close/>
                  <a:moveTo>
                    <a:pt x="92075" y="167707"/>
                  </a:moveTo>
                  <a:lnTo>
                    <a:pt x="92075" y="177232"/>
                  </a:lnTo>
                  <a:lnTo>
                    <a:pt x="117475" y="202632"/>
                  </a:lnTo>
                  <a:lnTo>
                    <a:pt x="117475" y="194695"/>
                  </a:lnTo>
                  <a:close/>
                  <a:moveTo>
                    <a:pt x="109538" y="161357"/>
                  </a:moveTo>
                  <a:lnTo>
                    <a:pt x="117476" y="169295"/>
                  </a:lnTo>
                  <a:lnTo>
                    <a:pt x="117476" y="161357"/>
                  </a:lnTo>
                  <a:close/>
                  <a:moveTo>
                    <a:pt x="92075" y="161357"/>
                  </a:moveTo>
                  <a:lnTo>
                    <a:pt x="117475" y="186757"/>
                  </a:lnTo>
                  <a:lnTo>
                    <a:pt x="117475" y="177232"/>
                  </a:lnTo>
                  <a:lnTo>
                    <a:pt x="100012" y="161357"/>
                  </a:lnTo>
                  <a:close/>
                  <a:moveTo>
                    <a:pt x="86111" y="150245"/>
                  </a:moveTo>
                  <a:lnTo>
                    <a:pt x="123439" y="150245"/>
                  </a:lnTo>
                  <a:cubicBezTo>
                    <a:pt x="126013" y="150245"/>
                    <a:pt x="128588" y="152813"/>
                    <a:pt x="128588" y="155381"/>
                  </a:cubicBezTo>
                  <a:cubicBezTo>
                    <a:pt x="128588" y="155381"/>
                    <a:pt x="128588" y="155381"/>
                    <a:pt x="128588" y="232422"/>
                  </a:cubicBezTo>
                  <a:cubicBezTo>
                    <a:pt x="128588" y="236274"/>
                    <a:pt x="126013" y="237558"/>
                    <a:pt x="123439" y="237558"/>
                  </a:cubicBezTo>
                  <a:cubicBezTo>
                    <a:pt x="123439" y="237558"/>
                    <a:pt x="123439" y="237558"/>
                    <a:pt x="86111" y="237558"/>
                  </a:cubicBezTo>
                  <a:cubicBezTo>
                    <a:pt x="83537" y="237558"/>
                    <a:pt x="80963" y="236274"/>
                    <a:pt x="80963" y="232422"/>
                  </a:cubicBezTo>
                  <a:cubicBezTo>
                    <a:pt x="80963" y="232422"/>
                    <a:pt x="80963" y="232422"/>
                    <a:pt x="80963" y="155381"/>
                  </a:cubicBezTo>
                  <a:cubicBezTo>
                    <a:pt x="80963" y="152813"/>
                    <a:pt x="83537" y="150245"/>
                    <a:pt x="86111" y="150245"/>
                  </a:cubicBezTo>
                  <a:close/>
                  <a:moveTo>
                    <a:pt x="327661" y="137545"/>
                  </a:moveTo>
                  <a:cubicBezTo>
                    <a:pt x="344488" y="247125"/>
                    <a:pt x="259056" y="327055"/>
                    <a:pt x="178802" y="329633"/>
                  </a:cubicBezTo>
                  <a:cubicBezTo>
                    <a:pt x="177508" y="319320"/>
                    <a:pt x="177508" y="309006"/>
                    <a:pt x="176213" y="297404"/>
                  </a:cubicBezTo>
                  <a:cubicBezTo>
                    <a:pt x="213752" y="293536"/>
                    <a:pt x="246112" y="276777"/>
                    <a:pt x="269412" y="247125"/>
                  </a:cubicBezTo>
                  <a:cubicBezTo>
                    <a:pt x="292711" y="216185"/>
                    <a:pt x="300478" y="181377"/>
                    <a:pt x="295300" y="143991"/>
                  </a:cubicBezTo>
                  <a:cubicBezTo>
                    <a:pt x="305656" y="141413"/>
                    <a:pt x="316011" y="140123"/>
                    <a:pt x="327661" y="137545"/>
                  </a:cubicBezTo>
                  <a:close/>
                  <a:moveTo>
                    <a:pt x="211138" y="132782"/>
                  </a:moveTo>
                  <a:lnTo>
                    <a:pt x="211138" y="228032"/>
                  </a:lnTo>
                  <a:lnTo>
                    <a:pt x="236538" y="228032"/>
                  </a:lnTo>
                  <a:lnTo>
                    <a:pt x="236538" y="132782"/>
                  </a:lnTo>
                  <a:close/>
                  <a:moveTo>
                    <a:pt x="203587" y="121670"/>
                  </a:moveTo>
                  <a:lnTo>
                    <a:pt x="240915" y="121670"/>
                  </a:lnTo>
                  <a:cubicBezTo>
                    <a:pt x="243489" y="121670"/>
                    <a:pt x="246063" y="124245"/>
                    <a:pt x="246063" y="126821"/>
                  </a:cubicBezTo>
                  <a:cubicBezTo>
                    <a:pt x="246063" y="126821"/>
                    <a:pt x="246063" y="126821"/>
                    <a:pt x="246063" y="232407"/>
                  </a:cubicBezTo>
                  <a:cubicBezTo>
                    <a:pt x="246063" y="236270"/>
                    <a:pt x="243489" y="237558"/>
                    <a:pt x="240915" y="237558"/>
                  </a:cubicBezTo>
                  <a:cubicBezTo>
                    <a:pt x="240915" y="237558"/>
                    <a:pt x="240915" y="237558"/>
                    <a:pt x="203587" y="237558"/>
                  </a:cubicBezTo>
                  <a:cubicBezTo>
                    <a:pt x="201013" y="237558"/>
                    <a:pt x="198438" y="236270"/>
                    <a:pt x="198438" y="232407"/>
                  </a:cubicBezTo>
                  <a:cubicBezTo>
                    <a:pt x="198438" y="232407"/>
                    <a:pt x="198438" y="232407"/>
                    <a:pt x="198438" y="126821"/>
                  </a:cubicBezTo>
                  <a:cubicBezTo>
                    <a:pt x="198438" y="124245"/>
                    <a:pt x="201013" y="121670"/>
                    <a:pt x="203587" y="121670"/>
                  </a:cubicBezTo>
                  <a:close/>
                  <a:moveTo>
                    <a:pt x="146403" y="78807"/>
                  </a:moveTo>
                  <a:lnTo>
                    <a:pt x="182211" y="78807"/>
                  </a:lnTo>
                  <a:cubicBezTo>
                    <a:pt x="186047" y="78807"/>
                    <a:pt x="187326" y="80098"/>
                    <a:pt x="187326" y="83970"/>
                  </a:cubicBezTo>
                  <a:cubicBezTo>
                    <a:pt x="187326" y="83970"/>
                    <a:pt x="187326" y="83970"/>
                    <a:pt x="187326" y="232394"/>
                  </a:cubicBezTo>
                  <a:cubicBezTo>
                    <a:pt x="187326" y="236266"/>
                    <a:pt x="186047" y="237557"/>
                    <a:pt x="182211" y="237557"/>
                  </a:cubicBezTo>
                  <a:cubicBezTo>
                    <a:pt x="182211" y="237557"/>
                    <a:pt x="182211" y="237557"/>
                    <a:pt x="146403" y="237557"/>
                  </a:cubicBezTo>
                  <a:cubicBezTo>
                    <a:pt x="142567" y="237557"/>
                    <a:pt x="141288" y="236266"/>
                    <a:pt x="141288" y="232394"/>
                  </a:cubicBezTo>
                  <a:cubicBezTo>
                    <a:pt x="141288" y="232394"/>
                    <a:pt x="141288" y="232394"/>
                    <a:pt x="141288" y="83970"/>
                  </a:cubicBezTo>
                  <a:cubicBezTo>
                    <a:pt x="141288" y="80098"/>
                    <a:pt x="142567" y="78807"/>
                    <a:pt x="146403" y="78807"/>
                  </a:cubicBezTo>
                  <a:close/>
                  <a:moveTo>
                    <a:pt x="257930" y="31182"/>
                  </a:moveTo>
                  <a:cubicBezTo>
                    <a:pt x="286558" y="51796"/>
                    <a:pt x="306076" y="77565"/>
                    <a:pt x="319088" y="109775"/>
                  </a:cubicBezTo>
                  <a:cubicBezTo>
                    <a:pt x="308678" y="113640"/>
                    <a:pt x="298269" y="117505"/>
                    <a:pt x="287859" y="120082"/>
                  </a:cubicBezTo>
                  <a:cubicBezTo>
                    <a:pt x="282654" y="107198"/>
                    <a:pt x="276148" y="95602"/>
                    <a:pt x="268340" y="85295"/>
                  </a:cubicBezTo>
                  <a:cubicBezTo>
                    <a:pt x="259232" y="74988"/>
                    <a:pt x="250123" y="65969"/>
                    <a:pt x="239713" y="58238"/>
                  </a:cubicBezTo>
                  <a:cubicBezTo>
                    <a:pt x="244918" y="49220"/>
                    <a:pt x="251424" y="40201"/>
                    <a:pt x="257930" y="31182"/>
                  </a:cubicBezTo>
                  <a:close/>
                  <a:moveTo>
                    <a:pt x="155199" y="194"/>
                  </a:moveTo>
                  <a:cubicBezTo>
                    <a:pt x="180825" y="-1099"/>
                    <a:pt x="206933" y="4073"/>
                    <a:pt x="233363" y="15064"/>
                  </a:cubicBezTo>
                  <a:cubicBezTo>
                    <a:pt x="228206" y="25408"/>
                    <a:pt x="224338" y="35753"/>
                    <a:pt x="219181" y="46097"/>
                  </a:cubicBezTo>
                  <a:cubicBezTo>
                    <a:pt x="130219" y="6012"/>
                    <a:pt x="37389" y="69372"/>
                    <a:pt x="32232" y="153420"/>
                  </a:cubicBezTo>
                  <a:cubicBezTo>
                    <a:pt x="21918" y="153420"/>
                    <a:pt x="10314" y="152127"/>
                    <a:pt x="0" y="150834"/>
                  </a:cubicBezTo>
                  <a:cubicBezTo>
                    <a:pt x="6446" y="95233"/>
                    <a:pt x="32232" y="52562"/>
                    <a:pt x="79936" y="24115"/>
                  </a:cubicBezTo>
                  <a:cubicBezTo>
                    <a:pt x="104433" y="9245"/>
                    <a:pt x="129574" y="1487"/>
                    <a:pt x="155199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AD3AE0A-75F6-44CF-9345-78A2F1DC86A9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5C578E2-023B-4CA1-89B1-3313AEC7CFA8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82E9A551-30F2-4C34-BFC3-F75552D80A8B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3D4A528F-D943-4998-A887-53A5DA72B7A9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12922AF9-DF77-46DB-90C6-3CA347AEA48A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01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30E1A0E2-8BBF-4F05-BA27-B65E05BB4CBC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FEA3FA00-8426-4D0D-940D-5636E5F48F28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6DF6C1B5-09D7-41EE-A8BE-C10F17F4E7F7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3D849C74-E35E-401A-8D32-35FDE72C714B}"/>
              </a:ext>
            </a:extLst>
          </p:cNvPr>
          <p:cNvSpPr/>
          <p:nvPr/>
        </p:nvSpPr>
        <p:spPr>
          <a:xfrm>
            <a:off x="0" y="4397332"/>
            <a:ext cx="12192000" cy="3057568"/>
          </a:xfrm>
          <a:custGeom>
            <a:avLst/>
            <a:gdLst>
              <a:gd name="connsiteX0" fmla="*/ 8826500 w 12192000"/>
              <a:gd name="connsiteY0" fmla="*/ 130 h 3057568"/>
              <a:gd name="connsiteX1" fmla="*/ 11277600 w 12192000"/>
              <a:gd name="connsiteY1" fmla="*/ 724030 h 3057568"/>
              <a:gd name="connsiteX2" fmla="*/ 12074922 w 12192000"/>
              <a:gd name="connsiteY2" fmla="*/ 394624 h 3057568"/>
              <a:gd name="connsiteX3" fmla="*/ 12192000 w 12192000"/>
              <a:gd name="connsiteY3" fmla="*/ 289240 h 3057568"/>
              <a:gd name="connsiteX4" fmla="*/ 12192000 w 12192000"/>
              <a:gd name="connsiteY4" fmla="*/ 3057568 h 3057568"/>
              <a:gd name="connsiteX5" fmla="*/ 0 w 12192000"/>
              <a:gd name="connsiteY5" fmla="*/ 3057568 h 3057568"/>
              <a:gd name="connsiteX6" fmla="*/ 0 w 12192000"/>
              <a:gd name="connsiteY6" fmla="*/ 222270 h 3057568"/>
              <a:gd name="connsiteX7" fmla="*/ 120111 w 12192000"/>
              <a:gd name="connsiteY7" fmla="*/ 303535 h 3057568"/>
              <a:gd name="connsiteX8" fmla="*/ 1371600 w 12192000"/>
              <a:gd name="connsiteY8" fmla="*/ 749430 h 3057568"/>
              <a:gd name="connsiteX9" fmla="*/ 4203700 w 12192000"/>
              <a:gd name="connsiteY9" fmla="*/ 190630 h 3057568"/>
              <a:gd name="connsiteX10" fmla="*/ 6553200 w 12192000"/>
              <a:gd name="connsiteY10" fmla="*/ 660530 h 3057568"/>
              <a:gd name="connsiteX11" fmla="*/ 8826500 w 12192000"/>
              <a:gd name="connsiteY11" fmla="*/ 130 h 305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057568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4"/>
                  <a:pt x="12074922" y="394624"/>
                </a:cubicBezTo>
                <a:lnTo>
                  <a:pt x="12192000" y="289240"/>
                </a:lnTo>
                <a:lnTo>
                  <a:pt x="12192000" y="3057568"/>
                </a:lnTo>
                <a:lnTo>
                  <a:pt x="0" y="3057568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1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图形 4">
            <a:extLst>
              <a:ext uri="{FF2B5EF4-FFF2-40B4-BE49-F238E27FC236}">
                <a16:creationId xmlns:a16="http://schemas.microsoft.com/office/drawing/2014/main" id="{5E89A3A8-B9B6-4131-941C-A88382A93A18}"/>
              </a:ext>
            </a:extLst>
          </p:cNvPr>
          <p:cNvSpPr/>
          <p:nvPr/>
        </p:nvSpPr>
        <p:spPr>
          <a:xfrm>
            <a:off x="3033815" y="3864669"/>
            <a:ext cx="6225970" cy="2340148"/>
          </a:xfrm>
          <a:custGeom>
            <a:avLst/>
            <a:gdLst>
              <a:gd name="connsiteX0" fmla="*/ 6021388 w 11698287"/>
              <a:gd name="connsiteY0" fmla="*/ 3438172 h 4397022"/>
              <a:gd name="connsiteX1" fmla="*/ 6021388 w 11698287"/>
              <a:gd name="connsiteY1" fmla="*/ 3539772 h 4397022"/>
              <a:gd name="connsiteX2" fmla="*/ 6046788 w 11698287"/>
              <a:gd name="connsiteY2" fmla="*/ 3755672 h 4397022"/>
              <a:gd name="connsiteX3" fmla="*/ 5894388 w 11698287"/>
              <a:gd name="connsiteY3" fmla="*/ 3895372 h 4397022"/>
              <a:gd name="connsiteX4" fmla="*/ 5824538 w 11698287"/>
              <a:gd name="connsiteY4" fmla="*/ 3000022 h 4397022"/>
              <a:gd name="connsiteX5" fmla="*/ 5824538 w 11698287"/>
              <a:gd name="connsiteY5" fmla="*/ 2866672 h 4397022"/>
              <a:gd name="connsiteX6" fmla="*/ 5837238 w 11698287"/>
              <a:gd name="connsiteY6" fmla="*/ 2822222 h 4397022"/>
              <a:gd name="connsiteX7" fmla="*/ 6021388 w 11698287"/>
              <a:gd name="connsiteY7" fmla="*/ 3438172 h 4397022"/>
              <a:gd name="connsiteX8" fmla="*/ 3748088 w 11698287"/>
              <a:gd name="connsiteY8" fmla="*/ 1996722 h 4397022"/>
              <a:gd name="connsiteX9" fmla="*/ 3735388 w 11698287"/>
              <a:gd name="connsiteY9" fmla="*/ 2060222 h 4397022"/>
              <a:gd name="connsiteX10" fmla="*/ 3754438 w 11698287"/>
              <a:gd name="connsiteY10" fmla="*/ 2111022 h 4397022"/>
              <a:gd name="connsiteX11" fmla="*/ 3786188 w 11698287"/>
              <a:gd name="connsiteY11" fmla="*/ 2098322 h 4397022"/>
              <a:gd name="connsiteX12" fmla="*/ 3817938 w 11698287"/>
              <a:gd name="connsiteY12" fmla="*/ 2111022 h 4397022"/>
              <a:gd name="connsiteX13" fmla="*/ 3836988 w 11698287"/>
              <a:gd name="connsiteY13" fmla="*/ 2168172 h 4397022"/>
              <a:gd name="connsiteX14" fmla="*/ 3944938 w 11698287"/>
              <a:gd name="connsiteY14" fmla="*/ 2815872 h 4397022"/>
              <a:gd name="connsiteX15" fmla="*/ 3938588 w 11698287"/>
              <a:gd name="connsiteY15" fmla="*/ 2955572 h 4397022"/>
              <a:gd name="connsiteX16" fmla="*/ 3792538 w 11698287"/>
              <a:gd name="connsiteY16" fmla="*/ 3025422 h 4397022"/>
              <a:gd name="connsiteX17" fmla="*/ 3767138 w 11698287"/>
              <a:gd name="connsiteY17" fmla="*/ 2993672 h 4397022"/>
              <a:gd name="connsiteX18" fmla="*/ 3627438 w 11698287"/>
              <a:gd name="connsiteY18" fmla="*/ 2949222 h 4397022"/>
              <a:gd name="connsiteX19" fmla="*/ 3544888 w 11698287"/>
              <a:gd name="connsiteY19" fmla="*/ 2803172 h 4397022"/>
              <a:gd name="connsiteX20" fmla="*/ 3551238 w 11698287"/>
              <a:gd name="connsiteY20" fmla="*/ 2758722 h 4397022"/>
              <a:gd name="connsiteX21" fmla="*/ 3551238 w 11698287"/>
              <a:gd name="connsiteY21" fmla="*/ 2669822 h 4397022"/>
              <a:gd name="connsiteX22" fmla="*/ 3563938 w 11698287"/>
              <a:gd name="connsiteY22" fmla="*/ 2530122 h 4397022"/>
              <a:gd name="connsiteX23" fmla="*/ 3614738 w 11698287"/>
              <a:gd name="connsiteY23" fmla="*/ 2384072 h 4397022"/>
              <a:gd name="connsiteX24" fmla="*/ 3729038 w 11698287"/>
              <a:gd name="connsiteY24" fmla="*/ 1996722 h 4397022"/>
              <a:gd name="connsiteX25" fmla="*/ 3748088 w 11698287"/>
              <a:gd name="connsiteY25" fmla="*/ 1996722 h 4397022"/>
              <a:gd name="connsiteX26" fmla="*/ 11558587 w 11698287"/>
              <a:gd name="connsiteY26" fmla="*/ 2276122 h 4397022"/>
              <a:gd name="connsiteX27" fmla="*/ 11514137 w 11698287"/>
              <a:gd name="connsiteY27" fmla="*/ 2320572 h 4397022"/>
              <a:gd name="connsiteX28" fmla="*/ 11431587 w 11698287"/>
              <a:gd name="connsiteY28" fmla="*/ 1945922 h 4397022"/>
              <a:gd name="connsiteX29" fmla="*/ 11558587 w 11698287"/>
              <a:gd name="connsiteY29" fmla="*/ 2276122 h 4397022"/>
              <a:gd name="connsiteX30" fmla="*/ 9532937 w 11698287"/>
              <a:gd name="connsiteY30" fmla="*/ 2066572 h 4397022"/>
              <a:gd name="connsiteX31" fmla="*/ 9520237 w 11698287"/>
              <a:gd name="connsiteY31" fmla="*/ 1964972 h 4397022"/>
              <a:gd name="connsiteX32" fmla="*/ 9532937 w 11698287"/>
              <a:gd name="connsiteY32" fmla="*/ 1876072 h 4397022"/>
              <a:gd name="connsiteX33" fmla="*/ 9532937 w 11698287"/>
              <a:gd name="connsiteY33" fmla="*/ 2066572 h 4397022"/>
              <a:gd name="connsiteX34" fmla="*/ 10383837 w 11698287"/>
              <a:gd name="connsiteY34" fmla="*/ 1964972 h 4397022"/>
              <a:gd name="connsiteX35" fmla="*/ 10352087 w 11698287"/>
              <a:gd name="connsiteY35" fmla="*/ 2111022 h 4397022"/>
              <a:gd name="connsiteX36" fmla="*/ 10358437 w 11698287"/>
              <a:gd name="connsiteY36" fmla="*/ 1863372 h 4397022"/>
              <a:gd name="connsiteX37" fmla="*/ 10383837 w 11698287"/>
              <a:gd name="connsiteY37" fmla="*/ 1964972 h 4397022"/>
              <a:gd name="connsiteX38" fmla="*/ 8542337 w 11698287"/>
              <a:gd name="connsiteY38" fmla="*/ 1285522 h 4397022"/>
              <a:gd name="connsiteX39" fmla="*/ 8637587 w 11698287"/>
              <a:gd name="connsiteY39" fmla="*/ 1222022 h 4397022"/>
              <a:gd name="connsiteX40" fmla="*/ 8637587 w 11698287"/>
              <a:gd name="connsiteY40" fmla="*/ 1285522 h 4397022"/>
              <a:gd name="connsiteX41" fmla="*/ 8580437 w 11698287"/>
              <a:gd name="connsiteY41" fmla="*/ 1431572 h 4397022"/>
              <a:gd name="connsiteX42" fmla="*/ 8402637 w 11698287"/>
              <a:gd name="connsiteY42" fmla="*/ 1437922 h 4397022"/>
              <a:gd name="connsiteX43" fmla="*/ 8415337 w 11698287"/>
              <a:gd name="connsiteY43" fmla="*/ 1361722 h 4397022"/>
              <a:gd name="connsiteX44" fmla="*/ 8497887 w 11698287"/>
              <a:gd name="connsiteY44" fmla="*/ 1209322 h 4397022"/>
              <a:gd name="connsiteX45" fmla="*/ 8542337 w 11698287"/>
              <a:gd name="connsiteY45" fmla="*/ 1285522 h 4397022"/>
              <a:gd name="connsiteX46" fmla="*/ 1449388 w 11698287"/>
              <a:gd name="connsiteY46" fmla="*/ 1209322 h 4397022"/>
              <a:gd name="connsiteX47" fmla="*/ 1468438 w 11698287"/>
              <a:gd name="connsiteY47" fmla="*/ 1253772 h 4397022"/>
              <a:gd name="connsiteX48" fmla="*/ 1398588 w 11698287"/>
              <a:gd name="connsiteY48" fmla="*/ 1437922 h 4397022"/>
              <a:gd name="connsiteX49" fmla="*/ 1373188 w 11698287"/>
              <a:gd name="connsiteY49" fmla="*/ 1437922 h 4397022"/>
              <a:gd name="connsiteX50" fmla="*/ 1373188 w 11698287"/>
              <a:gd name="connsiteY50" fmla="*/ 1342672 h 4397022"/>
              <a:gd name="connsiteX51" fmla="*/ 1417638 w 11698287"/>
              <a:gd name="connsiteY51" fmla="*/ 1190272 h 4397022"/>
              <a:gd name="connsiteX52" fmla="*/ 1449388 w 11698287"/>
              <a:gd name="connsiteY52" fmla="*/ 1209322 h 4397022"/>
              <a:gd name="connsiteX53" fmla="*/ 8694737 w 11698287"/>
              <a:gd name="connsiteY53" fmla="*/ 1177572 h 4397022"/>
              <a:gd name="connsiteX54" fmla="*/ 8656637 w 11698287"/>
              <a:gd name="connsiteY54" fmla="*/ 1260122 h 4397022"/>
              <a:gd name="connsiteX55" fmla="*/ 8656637 w 11698287"/>
              <a:gd name="connsiteY55" fmla="*/ 1183922 h 4397022"/>
              <a:gd name="connsiteX56" fmla="*/ 8688387 w 11698287"/>
              <a:gd name="connsiteY56" fmla="*/ 1126772 h 4397022"/>
              <a:gd name="connsiteX57" fmla="*/ 8694737 w 11698287"/>
              <a:gd name="connsiteY57" fmla="*/ 1177572 h 4397022"/>
              <a:gd name="connsiteX58" fmla="*/ 477838 w 11698287"/>
              <a:gd name="connsiteY58" fmla="*/ 1272822 h 4397022"/>
              <a:gd name="connsiteX59" fmla="*/ 465138 w 11698287"/>
              <a:gd name="connsiteY59" fmla="*/ 1342672 h 4397022"/>
              <a:gd name="connsiteX60" fmla="*/ 388938 w 11698287"/>
              <a:gd name="connsiteY60" fmla="*/ 1298222 h 4397022"/>
              <a:gd name="connsiteX61" fmla="*/ 369888 w 11698287"/>
              <a:gd name="connsiteY61" fmla="*/ 1241072 h 4397022"/>
              <a:gd name="connsiteX62" fmla="*/ 344488 w 11698287"/>
              <a:gd name="connsiteY62" fmla="*/ 1202972 h 4397022"/>
              <a:gd name="connsiteX63" fmla="*/ 388938 w 11698287"/>
              <a:gd name="connsiteY63" fmla="*/ 1101372 h 4397022"/>
              <a:gd name="connsiteX64" fmla="*/ 477838 w 11698287"/>
              <a:gd name="connsiteY64" fmla="*/ 1272822 h 4397022"/>
              <a:gd name="connsiteX65" fmla="*/ 11317287 w 11698287"/>
              <a:gd name="connsiteY65" fmla="*/ 1317272 h 4397022"/>
              <a:gd name="connsiteX66" fmla="*/ 11279187 w 11698287"/>
              <a:gd name="connsiteY66" fmla="*/ 1241072 h 4397022"/>
              <a:gd name="connsiteX67" fmla="*/ 11298237 w 11698287"/>
              <a:gd name="connsiteY67" fmla="*/ 1095022 h 4397022"/>
              <a:gd name="connsiteX68" fmla="*/ 11317287 w 11698287"/>
              <a:gd name="connsiteY68" fmla="*/ 1317272 h 4397022"/>
              <a:gd name="connsiteX69" fmla="*/ 10174287 w 11698287"/>
              <a:gd name="connsiteY69" fmla="*/ 1107722 h 4397022"/>
              <a:gd name="connsiteX70" fmla="*/ 10339387 w 11698287"/>
              <a:gd name="connsiteY70" fmla="*/ 1177572 h 4397022"/>
              <a:gd name="connsiteX71" fmla="*/ 10498137 w 11698287"/>
              <a:gd name="connsiteY71" fmla="*/ 1253772 h 4397022"/>
              <a:gd name="connsiteX72" fmla="*/ 10510837 w 11698287"/>
              <a:gd name="connsiteY72" fmla="*/ 1393472 h 4397022"/>
              <a:gd name="connsiteX73" fmla="*/ 10542587 w 11698287"/>
              <a:gd name="connsiteY73" fmla="*/ 1634772 h 4397022"/>
              <a:gd name="connsiteX74" fmla="*/ 10618787 w 11698287"/>
              <a:gd name="connsiteY74" fmla="*/ 1907822 h 4397022"/>
              <a:gd name="connsiteX75" fmla="*/ 10466387 w 11698287"/>
              <a:gd name="connsiteY75" fmla="*/ 2365022 h 4397022"/>
              <a:gd name="connsiteX76" fmla="*/ 10421937 w 11698287"/>
              <a:gd name="connsiteY76" fmla="*/ 2403122 h 4397022"/>
              <a:gd name="connsiteX77" fmla="*/ 10472737 w 11698287"/>
              <a:gd name="connsiteY77" fmla="*/ 2625372 h 4397022"/>
              <a:gd name="connsiteX78" fmla="*/ 10472737 w 11698287"/>
              <a:gd name="connsiteY78" fmla="*/ 2663472 h 4397022"/>
              <a:gd name="connsiteX79" fmla="*/ 10364787 w 11698287"/>
              <a:gd name="connsiteY79" fmla="*/ 2663472 h 4397022"/>
              <a:gd name="connsiteX80" fmla="*/ 10333037 w 11698287"/>
              <a:gd name="connsiteY80" fmla="*/ 3444522 h 4397022"/>
              <a:gd name="connsiteX81" fmla="*/ 10225087 w 11698287"/>
              <a:gd name="connsiteY81" fmla="*/ 4130322 h 4397022"/>
              <a:gd name="connsiteX82" fmla="*/ 10269537 w 11698287"/>
              <a:gd name="connsiteY82" fmla="*/ 4250972 h 4397022"/>
              <a:gd name="connsiteX83" fmla="*/ 10199687 w 11698287"/>
              <a:gd name="connsiteY83" fmla="*/ 4308122 h 4397022"/>
              <a:gd name="connsiteX84" fmla="*/ 10034587 w 11698287"/>
              <a:gd name="connsiteY84" fmla="*/ 4231922 h 4397022"/>
              <a:gd name="connsiteX85" fmla="*/ 10028237 w 11698287"/>
              <a:gd name="connsiteY85" fmla="*/ 4187472 h 4397022"/>
              <a:gd name="connsiteX86" fmla="*/ 10040937 w 11698287"/>
              <a:gd name="connsiteY86" fmla="*/ 4143022 h 4397022"/>
              <a:gd name="connsiteX87" fmla="*/ 10015537 w 11698287"/>
              <a:gd name="connsiteY87" fmla="*/ 4066822 h 4397022"/>
              <a:gd name="connsiteX88" fmla="*/ 10009187 w 11698287"/>
              <a:gd name="connsiteY88" fmla="*/ 3939822 h 4397022"/>
              <a:gd name="connsiteX89" fmla="*/ 10053637 w 11698287"/>
              <a:gd name="connsiteY89" fmla="*/ 3660422 h 4397022"/>
              <a:gd name="connsiteX90" fmla="*/ 10053637 w 11698287"/>
              <a:gd name="connsiteY90" fmla="*/ 3107972 h 4397022"/>
              <a:gd name="connsiteX91" fmla="*/ 10028237 w 11698287"/>
              <a:gd name="connsiteY91" fmla="*/ 2898422 h 4397022"/>
              <a:gd name="connsiteX92" fmla="*/ 9952037 w 11698287"/>
              <a:gd name="connsiteY92" fmla="*/ 2625372 h 4397022"/>
              <a:gd name="connsiteX93" fmla="*/ 9793287 w 11698287"/>
              <a:gd name="connsiteY93" fmla="*/ 3298472 h 4397022"/>
              <a:gd name="connsiteX94" fmla="*/ 9647237 w 11698287"/>
              <a:gd name="connsiteY94" fmla="*/ 3882672 h 4397022"/>
              <a:gd name="connsiteX95" fmla="*/ 9628187 w 11698287"/>
              <a:gd name="connsiteY95" fmla="*/ 3939822 h 4397022"/>
              <a:gd name="connsiteX96" fmla="*/ 9653587 w 11698287"/>
              <a:gd name="connsiteY96" fmla="*/ 4016022 h 4397022"/>
              <a:gd name="connsiteX97" fmla="*/ 9590087 w 11698287"/>
              <a:gd name="connsiteY97" fmla="*/ 4149372 h 4397022"/>
              <a:gd name="connsiteX98" fmla="*/ 9596437 w 11698287"/>
              <a:gd name="connsiteY98" fmla="*/ 4193822 h 4397022"/>
              <a:gd name="connsiteX99" fmla="*/ 9583737 w 11698287"/>
              <a:gd name="connsiteY99" fmla="*/ 4238272 h 4397022"/>
              <a:gd name="connsiteX100" fmla="*/ 9405937 w 11698287"/>
              <a:gd name="connsiteY100" fmla="*/ 4301772 h 4397022"/>
              <a:gd name="connsiteX101" fmla="*/ 9329737 w 11698287"/>
              <a:gd name="connsiteY101" fmla="*/ 4263672 h 4397022"/>
              <a:gd name="connsiteX102" fmla="*/ 9418637 w 11698287"/>
              <a:gd name="connsiteY102" fmla="*/ 4149372 h 4397022"/>
              <a:gd name="connsiteX103" fmla="*/ 9374187 w 11698287"/>
              <a:gd name="connsiteY103" fmla="*/ 3933472 h 4397022"/>
              <a:gd name="connsiteX104" fmla="*/ 9444037 w 11698287"/>
              <a:gd name="connsiteY104" fmla="*/ 3254022 h 4397022"/>
              <a:gd name="connsiteX105" fmla="*/ 9488487 w 11698287"/>
              <a:gd name="connsiteY105" fmla="*/ 2650772 h 4397022"/>
              <a:gd name="connsiteX106" fmla="*/ 9431337 w 11698287"/>
              <a:gd name="connsiteY106" fmla="*/ 2638072 h 4397022"/>
              <a:gd name="connsiteX107" fmla="*/ 9336087 w 11698287"/>
              <a:gd name="connsiteY107" fmla="*/ 2542822 h 4397022"/>
              <a:gd name="connsiteX108" fmla="*/ 9463087 w 11698287"/>
              <a:gd name="connsiteY108" fmla="*/ 2377722 h 4397022"/>
              <a:gd name="connsiteX109" fmla="*/ 9431337 w 11698287"/>
              <a:gd name="connsiteY109" fmla="*/ 2333272 h 4397022"/>
              <a:gd name="connsiteX110" fmla="*/ 9399587 w 11698287"/>
              <a:gd name="connsiteY110" fmla="*/ 2345972 h 4397022"/>
              <a:gd name="connsiteX111" fmla="*/ 9367837 w 11698287"/>
              <a:gd name="connsiteY111" fmla="*/ 2333272 h 4397022"/>
              <a:gd name="connsiteX112" fmla="*/ 9367837 w 11698287"/>
              <a:gd name="connsiteY112" fmla="*/ 2269772 h 4397022"/>
              <a:gd name="connsiteX113" fmla="*/ 9342437 w 11698287"/>
              <a:gd name="connsiteY113" fmla="*/ 2136422 h 4397022"/>
              <a:gd name="connsiteX114" fmla="*/ 9297987 w 11698287"/>
              <a:gd name="connsiteY114" fmla="*/ 1996722 h 4397022"/>
              <a:gd name="connsiteX115" fmla="*/ 9310687 w 11698287"/>
              <a:gd name="connsiteY115" fmla="*/ 1945922 h 4397022"/>
              <a:gd name="connsiteX116" fmla="*/ 9291637 w 11698287"/>
              <a:gd name="connsiteY116" fmla="*/ 1907822 h 4397022"/>
              <a:gd name="connsiteX117" fmla="*/ 9310687 w 11698287"/>
              <a:gd name="connsiteY117" fmla="*/ 1857022 h 4397022"/>
              <a:gd name="connsiteX118" fmla="*/ 9329737 w 11698287"/>
              <a:gd name="connsiteY118" fmla="*/ 1780822 h 4397022"/>
              <a:gd name="connsiteX119" fmla="*/ 9329737 w 11698287"/>
              <a:gd name="connsiteY119" fmla="*/ 1749072 h 4397022"/>
              <a:gd name="connsiteX120" fmla="*/ 9418637 w 11698287"/>
              <a:gd name="connsiteY120" fmla="*/ 1285522 h 4397022"/>
              <a:gd name="connsiteX121" fmla="*/ 9424987 w 11698287"/>
              <a:gd name="connsiteY121" fmla="*/ 1234722 h 4397022"/>
              <a:gd name="connsiteX122" fmla="*/ 9564687 w 11698287"/>
              <a:gd name="connsiteY122" fmla="*/ 1164872 h 4397022"/>
              <a:gd name="connsiteX123" fmla="*/ 9799637 w 11698287"/>
              <a:gd name="connsiteY123" fmla="*/ 1082322 h 4397022"/>
              <a:gd name="connsiteX124" fmla="*/ 9786937 w 11698287"/>
              <a:gd name="connsiteY124" fmla="*/ 1717322 h 4397022"/>
              <a:gd name="connsiteX125" fmla="*/ 9672637 w 11698287"/>
              <a:gd name="connsiteY125" fmla="*/ 2060222 h 4397022"/>
              <a:gd name="connsiteX126" fmla="*/ 9863137 w 11698287"/>
              <a:gd name="connsiteY126" fmla="*/ 2098322 h 4397022"/>
              <a:gd name="connsiteX127" fmla="*/ 9850437 w 11698287"/>
              <a:gd name="connsiteY127" fmla="*/ 2136422 h 4397022"/>
              <a:gd name="connsiteX128" fmla="*/ 9869487 w 11698287"/>
              <a:gd name="connsiteY128" fmla="*/ 2187222 h 4397022"/>
              <a:gd name="connsiteX129" fmla="*/ 10002837 w 11698287"/>
              <a:gd name="connsiteY129" fmla="*/ 2187222 h 4397022"/>
              <a:gd name="connsiteX130" fmla="*/ 10028237 w 11698287"/>
              <a:gd name="connsiteY130" fmla="*/ 2136422 h 4397022"/>
              <a:gd name="connsiteX131" fmla="*/ 10015537 w 11698287"/>
              <a:gd name="connsiteY131" fmla="*/ 2098322 h 4397022"/>
              <a:gd name="connsiteX132" fmla="*/ 10148887 w 11698287"/>
              <a:gd name="connsiteY132" fmla="*/ 2098322 h 4397022"/>
              <a:gd name="connsiteX133" fmla="*/ 10225087 w 11698287"/>
              <a:gd name="connsiteY133" fmla="*/ 2085622 h 4397022"/>
              <a:gd name="connsiteX134" fmla="*/ 10098087 w 11698287"/>
              <a:gd name="connsiteY134" fmla="*/ 1641122 h 4397022"/>
              <a:gd name="connsiteX135" fmla="*/ 10098087 w 11698287"/>
              <a:gd name="connsiteY135" fmla="*/ 1488722 h 4397022"/>
              <a:gd name="connsiteX136" fmla="*/ 10117137 w 11698287"/>
              <a:gd name="connsiteY136" fmla="*/ 1349022 h 4397022"/>
              <a:gd name="connsiteX137" fmla="*/ 10104437 w 11698287"/>
              <a:gd name="connsiteY137" fmla="*/ 1063272 h 4397022"/>
              <a:gd name="connsiteX138" fmla="*/ 10174287 w 11698287"/>
              <a:gd name="connsiteY138" fmla="*/ 1107722 h 4397022"/>
              <a:gd name="connsiteX139" fmla="*/ 10841037 w 11698287"/>
              <a:gd name="connsiteY139" fmla="*/ 961672 h 4397022"/>
              <a:gd name="connsiteX140" fmla="*/ 10828337 w 11698287"/>
              <a:gd name="connsiteY140" fmla="*/ 1037872 h 4397022"/>
              <a:gd name="connsiteX141" fmla="*/ 10879137 w 11698287"/>
              <a:gd name="connsiteY141" fmla="*/ 1196622 h 4397022"/>
              <a:gd name="connsiteX142" fmla="*/ 10764837 w 11698287"/>
              <a:gd name="connsiteY142" fmla="*/ 1672872 h 4397022"/>
              <a:gd name="connsiteX143" fmla="*/ 10752137 w 11698287"/>
              <a:gd name="connsiteY143" fmla="*/ 1577622 h 4397022"/>
              <a:gd name="connsiteX144" fmla="*/ 10758487 w 11698287"/>
              <a:gd name="connsiteY144" fmla="*/ 1571272 h 4397022"/>
              <a:gd name="connsiteX145" fmla="*/ 10821987 w 11698287"/>
              <a:gd name="connsiteY145" fmla="*/ 942622 h 4397022"/>
              <a:gd name="connsiteX146" fmla="*/ 10841037 w 11698287"/>
              <a:gd name="connsiteY146" fmla="*/ 961672 h 4397022"/>
              <a:gd name="connsiteX147" fmla="*/ 5272088 w 11698287"/>
              <a:gd name="connsiteY147" fmla="*/ 796572 h 4397022"/>
              <a:gd name="connsiteX148" fmla="*/ 5202238 w 11698287"/>
              <a:gd name="connsiteY148" fmla="*/ 1075972 h 4397022"/>
              <a:gd name="connsiteX149" fmla="*/ 5259388 w 11698287"/>
              <a:gd name="connsiteY149" fmla="*/ 1164872 h 4397022"/>
              <a:gd name="connsiteX150" fmla="*/ 5341938 w 11698287"/>
              <a:gd name="connsiteY150" fmla="*/ 1190272 h 4397022"/>
              <a:gd name="connsiteX151" fmla="*/ 5526088 w 11698287"/>
              <a:gd name="connsiteY151" fmla="*/ 1291872 h 4397022"/>
              <a:gd name="connsiteX152" fmla="*/ 5570538 w 11698287"/>
              <a:gd name="connsiteY152" fmla="*/ 1501422 h 4397022"/>
              <a:gd name="connsiteX153" fmla="*/ 5659438 w 11698287"/>
              <a:gd name="connsiteY153" fmla="*/ 1406172 h 4397022"/>
              <a:gd name="connsiteX154" fmla="*/ 5608638 w 11698287"/>
              <a:gd name="connsiteY154" fmla="*/ 1323622 h 4397022"/>
              <a:gd name="connsiteX155" fmla="*/ 5589588 w 11698287"/>
              <a:gd name="connsiteY155" fmla="*/ 1202972 h 4397022"/>
              <a:gd name="connsiteX156" fmla="*/ 5780088 w 11698287"/>
              <a:gd name="connsiteY156" fmla="*/ 974372 h 4397022"/>
              <a:gd name="connsiteX157" fmla="*/ 5945188 w 11698287"/>
              <a:gd name="connsiteY157" fmla="*/ 1133122 h 4397022"/>
              <a:gd name="connsiteX158" fmla="*/ 5957888 w 11698287"/>
              <a:gd name="connsiteY158" fmla="*/ 1183922 h 4397022"/>
              <a:gd name="connsiteX159" fmla="*/ 5932488 w 11698287"/>
              <a:gd name="connsiteY159" fmla="*/ 1310922 h 4397022"/>
              <a:gd name="connsiteX160" fmla="*/ 5868988 w 11698287"/>
              <a:gd name="connsiteY160" fmla="*/ 1418872 h 4397022"/>
              <a:gd name="connsiteX161" fmla="*/ 6008688 w 11698287"/>
              <a:gd name="connsiteY161" fmla="*/ 1514122 h 4397022"/>
              <a:gd name="connsiteX162" fmla="*/ 6326188 w 11698287"/>
              <a:gd name="connsiteY162" fmla="*/ 1260122 h 4397022"/>
              <a:gd name="connsiteX163" fmla="*/ 6256338 w 11698287"/>
              <a:gd name="connsiteY163" fmla="*/ 1114072 h 4397022"/>
              <a:gd name="connsiteX164" fmla="*/ 6256338 w 11698287"/>
              <a:gd name="connsiteY164" fmla="*/ 999772 h 4397022"/>
              <a:gd name="connsiteX165" fmla="*/ 6408738 w 11698287"/>
              <a:gd name="connsiteY165" fmla="*/ 860072 h 4397022"/>
              <a:gd name="connsiteX166" fmla="*/ 6503988 w 11698287"/>
              <a:gd name="connsiteY166" fmla="*/ 879122 h 4397022"/>
              <a:gd name="connsiteX167" fmla="*/ 6573838 w 11698287"/>
              <a:gd name="connsiteY167" fmla="*/ 1114072 h 4397022"/>
              <a:gd name="connsiteX168" fmla="*/ 6523038 w 11698287"/>
              <a:gd name="connsiteY168" fmla="*/ 1266472 h 4397022"/>
              <a:gd name="connsiteX169" fmla="*/ 6548438 w 11698287"/>
              <a:gd name="connsiteY169" fmla="*/ 1336322 h 4397022"/>
              <a:gd name="connsiteX170" fmla="*/ 6821488 w 11698287"/>
              <a:gd name="connsiteY170" fmla="*/ 1456972 h 4397022"/>
              <a:gd name="connsiteX171" fmla="*/ 6891338 w 11698287"/>
              <a:gd name="connsiteY171" fmla="*/ 1393472 h 4397022"/>
              <a:gd name="connsiteX172" fmla="*/ 7177088 w 11698287"/>
              <a:gd name="connsiteY172" fmla="*/ 1215672 h 4397022"/>
              <a:gd name="connsiteX173" fmla="*/ 7126288 w 11698287"/>
              <a:gd name="connsiteY173" fmla="*/ 1056922 h 4397022"/>
              <a:gd name="connsiteX174" fmla="*/ 7126288 w 11698287"/>
              <a:gd name="connsiteY174" fmla="*/ 929922 h 4397022"/>
              <a:gd name="connsiteX175" fmla="*/ 7265988 w 11698287"/>
              <a:gd name="connsiteY175" fmla="*/ 777522 h 4397022"/>
              <a:gd name="connsiteX176" fmla="*/ 7443788 w 11698287"/>
              <a:gd name="connsiteY176" fmla="*/ 968022 h 4397022"/>
              <a:gd name="connsiteX177" fmla="*/ 7462838 w 11698287"/>
              <a:gd name="connsiteY177" fmla="*/ 1006122 h 4397022"/>
              <a:gd name="connsiteX178" fmla="*/ 7412038 w 11698287"/>
              <a:gd name="connsiteY178" fmla="*/ 1196622 h 4397022"/>
              <a:gd name="connsiteX179" fmla="*/ 7418388 w 11698287"/>
              <a:gd name="connsiteY179" fmla="*/ 1272822 h 4397022"/>
              <a:gd name="connsiteX180" fmla="*/ 7761288 w 11698287"/>
              <a:gd name="connsiteY180" fmla="*/ 1463322 h 4397022"/>
              <a:gd name="connsiteX181" fmla="*/ 7793038 w 11698287"/>
              <a:gd name="connsiteY181" fmla="*/ 1780822 h 4397022"/>
              <a:gd name="connsiteX182" fmla="*/ 7812088 w 11698287"/>
              <a:gd name="connsiteY182" fmla="*/ 2561872 h 4397022"/>
              <a:gd name="connsiteX183" fmla="*/ 7716838 w 11698287"/>
              <a:gd name="connsiteY183" fmla="*/ 2739672 h 4397022"/>
              <a:gd name="connsiteX184" fmla="*/ 7634288 w 11698287"/>
              <a:gd name="connsiteY184" fmla="*/ 2739672 h 4397022"/>
              <a:gd name="connsiteX185" fmla="*/ 7526338 w 11698287"/>
              <a:gd name="connsiteY185" fmla="*/ 3241322 h 4397022"/>
              <a:gd name="connsiteX186" fmla="*/ 7551738 w 11698287"/>
              <a:gd name="connsiteY186" fmla="*/ 3800122 h 4397022"/>
              <a:gd name="connsiteX187" fmla="*/ 7507288 w 11698287"/>
              <a:gd name="connsiteY187" fmla="*/ 3863622 h 4397022"/>
              <a:gd name="connsiteX188" fmla="*/ 7583488 w 11698287"/>
              <a:gd name="connsiteY188" fmla="*/ 4098572 h 4397022"/>
              <a:gd name="connsiteX189" fmla="*/ 7494588 w 11698287"/>
              <a:gd name="connsiteY189" fmla="*/ 4111272 h 4397022"/>
              <a:gd name="connsiteX190" fmla="*/ 7405688 w 11698287"/>
              <a:gd name="connsiteY190" fmla="*/ 4085872 h 4397022"/>
              <a:gd name="connsiteX191" fmla="*/ 7373938 w 11698287"/>
              <a:gd name="connsiteY191" fmla="*/ 3996972 h 4397022"/>
              <a:gd name="connsiteX192" fmla="*/ 7335838 w 11698287"/>
              <a:gd name="connsiteY192" fmla="*/ 3965222 h 4397022"/>
              <a:gd name="connsiteX193" fmla="*/ 7310438 w 11698287"/>
              <a:gd name="connsiteY193" fmla="*/ 3901722 h 4397022"/>
              <a:gd name="connsiteX194" fmla="*/ 7278688 w 11698287"/>
              <a:gd name="connsiteY194" fmla="*/ 3850922 h 4397022"/>
              <a:gd name="connsiteX195" fmla="*/ 7323138 w 11698287"/>
              <a:gd name="connsiteY195" fmla="*/ 3781072 h 4397022"/>
              <a:gd name="connsiteX196" fmla="*/ 7329488 w 11698287"/>
              <a:gd name="connsiteY196" fmla="*/ 3762022 h 4397022"/>
              <a:gd name="connsiteX197" fmla="*/ 7304088 w 11698287"/>
              <a:gd name="connsiteY197" fmla="*/ 3635022 h 4397022"/>
              <a:gd name="connsiteX198" fmla="*/ 7316788 w 11698287"/>
              <a:gd name="connsiteY198" fmla="*/ 3336572 h 4397022"/>
              <a:gd name="connsiteX199" fmla="*/ 7297738 w 11698287"/>
              <a:gd name="connsiteY199" fmla="*/ 3114322 h 4397022"/>
              <a:gd name="connsiteX200" fmla="*/ 7227888 w 11698287"/>
              <a:gd name="connsiteY200" fmla="*/ 3006372 h 4397022"/>
              <a:gd name="connsiteX201" fmla="*/ 7202488 w 11698287"/>
              <a:gd name="connsiteY201" fmla="*/ 3184172 h 4397022"/>
              <a:gd name="connsiteX202" fmla="*/ 7215188 w 11698287"/>
              <a:gd name="connsiteY202" fmla="*/ 3546122 h 4397022"/>
              <a:gd name="connsiteX203" fmla="*/ 7208838 w 11698287"/>
              <a:gd name="connsiteY203" fmla="*/ 3596922 h 4397022"/>
              <a:gd name="connsiteX204" fmla="*/ 7215188 w 11698287"/>
              <a:gd name="connsiteY204" fmla="*/ 3666772 h 4397022"/>
              <a:gd name="connsiteX205" fmla="*/ 7246938 w 11698287"/>
              <a:gd name="connsiteY205" fmla="*/ 3736622 h 4397022"/>
              <a:gd name="connsiteX206" fmla="*/ 7208838 w 11698287"/>
              <a:gd name="connsiteY206" fmla="*/ 3850922 h 4397022"/>
              <a:gd name="connsiteX207" fmla="*/ 7215188 w 11698287"/>
              <a:gd name="connsiteY207" fmla="*/ 3920772 h 4397022"/>
              <a:gd name="connsiteX208" fmla="*/ 7100888 w 11698287"/>
              <a:gd name="connsiteY208" fmla="*/ 3984272 h 4397022"/>
              <a:gd name="connsiteX209" fmla="*/ 6904038 w 11698287"/>
              <a:gd name="connsiteY209" fmla="*/ 4085872 h 4397022"/>
              <a:gd name="connsiteX210" fmla="*/ 6815138 w 11698287"/>
              <a:gd name="connsiteY210" fmla="*/ 4054122 h 4397022"/>
              <a:gd name="connsiteX211" fmla="*/ 6973888 w 11698287"/>
              <a:gd name="connsiteY211" fmla="*/ 3882672 h 4397022"/>
              <a:gd name="connsiteX212" fmla="*/ 6967538 w 11698287"/>
              <a:gd name="connsiteY212" fmla="*/ 3768372 h 4397022"/>
              <a:gd name="connsiteX213" fmla="*/ 6961188 w 11698287"/>
              <a:gd name="connsiteY213" fmla="*/ 3736622 h 4397022"/>
              <a:gd name="connsiteX214" fmla="*/ 6967538 w 11698287"/>
              <a:gd name="connsiteY214" fmla="*/ 3692172 h 4397022"/>
              <a:gd name="connsiteX215" fmla="*/ 6999288 w 11698287"/>
              <a:gd name="connsiteY215" fmla="*/ 3349272 h 4397022"/>
              <a:gd name="connsiteX216" fmla="*/ 6910388 w 11698287"/>
              <a:gd name="connsiteY216" fmla="*/ 2898422 h 4397022"/>
              <a:gd name="connsiteX217" fmla="*/ 6846888 w 11698287"/>
              <a:gd name="connsiteY217" fmla="*/ 2650772 h 4397022"/>
              <a:gd name="connsiteX218" fmla="*/ 6821488 w 11698287"/>
              <a:gd name="connsiteY218" fmla="*/ 2688872 h 4397022"/>
              <a:gd name="connsiteX219" fmla="*/ 6840538 w 11698287"/>
              <a:gd name="connsiteY219" fmla="*/ 2784122 h 4397022"/>
              <a:gd name="connsiteX220" fmla="*/ 6745288 w 11698287"/>
              <a:gd name="connsiteY220" fmla="*/ 2739672 h 4397022"/>
              <a:gd name="connsiteX221" fmla="*/ 6662738 w 11698287"/>
              <a:gd name="connsiteY221" fmla="*/ 2803172 h 4397022"/>
              <a:gd name="connsiteX222" fmla="*/ 6624638 w 11698287"/>
              <a:gd name="connsiteY222" fmla="*/ 2961922 h 4397022"/>
              <a:gd name="connsiteX223" fmla="*/ 6535738 w 11698287"/>
              <a:gd name="connsiteY223" fmla="*/ 3673122 h 4397022"/>
              <a:gd name="connsiteX224" fmla="*/ 6542088 w 11698287"/>
              <a:gd name="connsiteY224" fmla="*/ 3736622 h 4397022"/>
              <a:gd name="connsiteX225" fmla="*/ 6554788 w 11698287"/>
              <a:gd name="connsiteY225" fmla="*/ 3825522 h 4397022"/>
              <a:gd name="connsiteX226" fmla="*/ 6624638 w 11698287"/>
              <a:gd name="connsiteY226" fmla="*/ 3946172 h 4397022"/>
              <a:gd name="connsiteX227" fmla="*/ 6573838 w 11698287"/>
              <a:gd name="connsiteY227" fmla="*/ 3971572 h 4397022"/>
              <a:gd name="connsiteX228" fmla="*/ 6440488 w 11698287"/>
              <a:gd name="connsiteY228" fmla="*/ 3908072 h 4397022"/>
              <a:gd name="connsiteX229" fmla="*/ 6427788 w 11698287"/>
              <a:gd name="connsiteY229" fmla="*/ 3876322 h 4397022"/>
              <a:gd name="connsiteX230" fmla="*/ 6376988 w 11698287"/>
              <a:gd name="connsiteY230" fmla="*/ 3831872 h 4397022"/>
              <a:gd name="connsiteX231" fmla="*/ 6357938 w 11698287"/>
              <a:gd name="connsiteY231" fmla="*/ 3723922 h 4397022"/>
              <a:gd name="connsiteX232" fmla="*/ 6396038 w 11698287"/>
              <a:gd name="connsiteY232" fmla="*/ 3609622 h 4397022"/>
              <a:gd name="connsiteX233" fmla="*/ 6408738 w 11698287"/>
              <a:gd name="connsiteY233" fmla="*/ 3565172 h 4397022"/>
              <a:gd name="connsiteX234" fmla="*/ 6415088 w 11698287"/>
              <a:gd name="connsiteY234" fmla="*/ 3266722 h 4397022"/>
              <a:gd name="connsiteX235" fmla="*/ 6389688 w 11698287"/>
              <a:gd name="connsiteY235" fmla="*/ 3133372 h 4397022"/>
              <a:gd name="connsiteX236" fmla="*/ 6370638 w 11698287"/>
              <a:gd name="connsiteY236" fmla="*/ 3158772 h 4397022"/>
              <a:gd name="connsiteX237" fmla="*/ 6288088 w 11698287"/>
              <a:gd name="connsiteY237" fmla="*/ 3692172 h 4397022"/>
              <a:gd name="connsiteX238" fmla="*/ 6313488 w 11698287"/>
              <a:gd name="connsiteY238" fmla="*/ 3933472 h 4397022"/>
              <a:gd name="connsiteX239" fmla="*/ 6300788 w 11698287"/>
              <a:gd name="connsiteY239" fmla="*/ 4016022 h 4397022"/>
              <a:gd name="connsiteX240" fmla="*/ 6402388 w 11698287"/>
              <a:gd name="connsiteY240" fmla="*/ 4168422 h 4397022"/>
              <a:gd name="connsiteX241" fmla="*/ 6338888 w 11698287"/>
              <a:gd name="connsiteY241" fmla="*/ 4219222 h 4397022"/>
              <a:gd name="connsiteX242" fmla="*/ 6237288 w 11698287"/>
              <a:gd name="connsiteY242" fmla="*/ 4174772 h 4397022"/>
              <a:gd name="connsiteX243" fmla="*/ 6173788 w 11698287"/>
              <a:gd name="connsiteY243" fmla="*/ 4111272 h 4397022"/>
              <a:gd name="connsiteX244" fmla="*/ 6065838 w 11698287"/>
              <a:gd name="connsiteY244" fmla="*/ 4079522 h 4397022"/>
              <a:gd name="connsiteX245" fmla="*/ 6053138 w 11698287"/>
              <a:gd name="connsiteY245" fmla="*/ 3939822 h 4397022"/>
              <a:gd name="connsiteX246" fmla="*/ 5907088 w 11698287"/>
              <a:gd name="connsiteY246" fmla="*/ 3965222 h 4397022"/>
              <a:gd name="connsiteX247" fmla="*/ 5862638 w 11698287"/>
              <a:gd name="connsiteY247" fmla="*/ 4047772 h 4397022"/>
              <a:gd name="connsiteX248" fmla="*/ 5824538 w 11698287"/>
              <a:gd name="connsiteY248" fmla="*/ 4085872 h 4397022"/>
              <a:gd name="connsiteX249" fmla="*/ 5786438 w 11698287"/>
              <a:gd name="connsiteY249" fmla="*/ 4187472 h 4397022"/>
              <a:gd name="connsiteX250" fmla="*/ 5729288 w 11698287"/>
              <a:gd name="connsiteY250" fmla="*/ 4219222 h 4397022"/>
              <a:gd name="connsiteX251" fmla="*/ 5646738 w 11698287"/>
              <a:gd name="connsiteY251" fmla="*/ 4155722 h 4397022"/>
              <a:gd name="connsiteX252" fmla="*/ 5697538 w 11698287"/>
              <a:gd name="connsiteY252" fmla="*/ 4035072 h 4397022"/>
              <a:gd name="connsiteX253" fmla="*/ 5697538 w 11698287"/>
              <a:gd name="connsiteY253" fmla="*/ 4009672 h 4397022"/>
              <a:gd name="connsiteX254" fmla="*/ 5703888 w 11698287"/>
              <a:gd name="connsiteY254" fmla="*/ 3977922 h 4397022"/>
              <a:gd name="connsiteX255" fmla="*/ 5672138 w 11698287"/>
              <a:gd name="connsiteY255" fmla="*/ 3749322 h 4397022"/>
              <a:gd name="connsiteX256" fmla="*/ 5621338 w 11698287"/>
              <a:gd name="connsiteY256" fmla="*/ 3387372 h 4397022"/>
              <a:gd name="connsiteX257" fmla="*/ 5532438 w 11698287"/>
              <a:gd name="connsiteY257" fmla="*/ 2930172 h 4397022"/>
              <a:gd name="connsiteX258" fmla="*/ 5487988 w 11698287"/>
              <a:gd name="connsiteY258" fmla="*/ 2841272 h 4397022"/>
              <a:gd name="connsiteX259" fmla="*/ 5462588 w 11698287"/>
              <a:gd name="connsiteY259" fmla="*/ 2841272 h 4397022"/>
              <a:gd name="connsiteX260" fmla="*/ 5443538 w 11698287"/>
              <a:gd name="connsiteY260" fmla="*/ 2993672 h 4397022"/>
              <a:gd name="connsiteX261" fmla="*/ 5430838 w 11698287"/>
              <a:gd name="connsiteY261" fmla="*/ 3539772 h 4397022"/>
              <a:gd name="connsiteX262" fmla="*/ 5392738 w 11698287"/>
              <a:gd name="connsiteY262" fmla="*/ 3736622 h 4397022"/>
              <a:gd name="connsiteX263" fmla="*/ 5424488 w 11698287"/>
              <a:gd name="connsiteY263" fmla="*/ 3819172 h 4397022"/>
              <a:gd name="connsiteX264" fmla="*/ 5424488 w 11698287"/>
              <a:gd name="connsiteY264" fmla="*/ 3882672 h 4397022"/>
              <a:gd name="connsiteX265" fmla="*/ 5570538 w 11698287"/>
              <a:gd name="connsiteY265" fmla="*/ 4054122 h 4397022"/>
              <a:gd name="connsiteX266" fmla="*/ 5475288 w 11698287"/>
              <a:gd name="connsiteY266" fmla="*/ 4098572 h 4397022"/>
              <a:gd name="connsiteX267" fmla="*/ 5310188 w 11698287"/>
              <a:gd name="connsiteY267" fmla="*/ 4003322 h 4397022"/>
              <a:gd name="connsiteX268" fmla="*/ 5278438 w 11698287"/>
              <a:gd name="connsiteY268" fmla="*/ 4003322 h 4397022"/>
              <a:gd name="connsiteX269" fmla="*/ 5233988 w 11698287"/>
              <a:gd name="connsiteY269" fmla="*/ 3977922 h 4397022"/>
              <a:gd name="connsiteX270" fmla="*/ 5202238 w 11698287"/>
              <a:gd name="connsiteY270" fmla="*/ 3863622 h 4397022"/>
              <a:gd name="connsiteX271" fmla="*/ 5227638 w 11698287"/>
              <a:gd name="connsiteY271" fmla="*/ 3762022 h 4397022"/>
              <a:gd name="connsiteX272" fmla="*/ 5227638 w 11698287"/>
              <a:gd name="connsiteY272" fmla="*/ 3635022 h 4397022"/>
              <a:gd name="connsiteX273" fmla="*/ 5214938 w 11698287"/>
              <a:gd name="connsiteY273" fmla="*/ 3615972 h 4397022"/>
              <a:gd name="connsiteX274" fmla="*/ 5214938 w 11698287"/>
              <a:gd name="connsiteY274" fmla="*/ 3228622 h 4397022"/>
              <a:gd name="connsiteX275" fmla="*/ 5183188 w 11698287"/>
              <a:gd name="connsiteY275" fmla="*/ 2803172 h 4397022"/>
              <a:gd name="connsiteX276" fmla="*/ 5170488 w 11698287"/>
              <a:gd name="connsiteY276" fmla="*/ 2790472 h 4397022"/>
              <a:gd name="connsiteX277" fmla="*/ 5062538 w 11698287"/>
              <a:gd name="connsiteY277" fmla="*/ 3584222 h 4397022"/>
              <a:gd name="connsiteX278" fmla="*/ 5106988 w 11698287"/>
              <a:gd name="connsiteY278" fmla="*/ 3762022 h 4397022"/>
              <a:gd name="connsiteX279" fmla="*/ 5126038 w 11698287"/>
              <a:gd name="connsiteY279" fmla="*/ 3895372 h 4397022"/>
              <a:gd name="connsiteX280" fmla="*/ 5106988 w 11698287"/>
              <a:gd name="connsiteY280" fmla="*/ 4035072 h 4397022"/>
              <a:gd name="connsiteX281" fmla="*/ 5132388 w 11698287"/>
              <a:gd name="connsiteY281" fmla="*/ 4149372 h 4397022"/>
              <a:gd name="connsiteX282" fmla="*/ 5037138 w 11698287"/>
              <a:gd name="connsiteY282" fmla="*/ 4212872 h 4397022"/>
              <a:gd name="connsiteX283" fmla="*/ 4941888 w 11698287"/>
              <a:gd name="connsiteY283" fmla="*/ 4123972 h 4397022"/>
              <a:gd name="connsiteX284" fmla="*/ 4954588 w 11698287"/>
              <a:gd name="connsiteY284" fmla="*/ 4009672 h 4397022"/>
              <a:gd name="connsiteX285" fmla="*/ 4916488 w 11698287"/>
              <a:gd name="connsiteY285" fmla="*/ 3952522 h 4397022"/>
              <a:gd name="connsiteX286" fmla="*/ 4884738 w 11698287"/>
              <a:gd name="connsiteY286" fmla="*/ 3704872 h 4397022"/>
              <a:gd name="connsiteX287" fmla="*/ 4865688 w 11698287"/>
              <a:gd name="connsiteY287" fmla="*/ 3031772 h 4397022"/>
              <a:gd name="connsiteX288" fmla="*/ 4814888 w 11698287"/>
              <a:gd name="connsiteY288" fmla="*/ 2765072 h 4397022"/>
              <a:gd name="connsiteX289" fmla="*/ 4764088 w 11698287"/>
              <a:gd name="connsiteY289" fmla="*/ 2720622 h 4397022"/>
              <a:gd name="connsiteX290" fmla="*/ 4668838 w 11698287"/>
              <a:gd name="connsiteY290" fmla="*/ 2542822 h 4397022"/>
              <a:gd name="connsiteX291" fmla="*/ 4649788 w 11698287"/>
              <a:gd name="connsiteY291" fmla="*/ 2250722 h 4397022"/>
              <a:gd name="connsiteX292" fmla="*/ 4643438 w 11698287"/>
              <a:gd name="connsiteY292" fmla="*/ 1393472 h 4397022"/>
              <a:gd name="connsiteX293" fmla="*/ 4656138 w 11698287"/>
              <a:gd name="connsiteY293" fmla="*/ 1291872 h 4397022"/>
              <a:gd name="connsiteX294" fmla="*/ 4668838 w 11698287"/>
              <a:gd name="connsiteY294" fmla="*/ 1260122 h 4397022"/>
              <a:gd name="connsiteX295" fmla="*/ 5005388 w 11698287"/>
              <a:gd name="connsiteY295" fmla="*/ 1044222 h 4397022"/>
              <a:gd name="connsiteX296" fmla="*/ 4916488 w 11698287"/>
              <a:gd name="connsiteY296" fmla="*/ 847372 h 4397022"/>
              <a:gd name="connsiteX297" fmla="*/ 4929188 w 11698287"/>
              <a:gd name="connsiteY297" fmla="*/ 815622 h 4397022"/>
              <a:gd name="connsiteX298" fmla="*/ 4929188 w 11698287"/>
              <a:gd name="connsiteY298" fmla="*/ 752122 h 4397022"/>
              <a:gd name="connsiteX299" fmla="*/ 5106988 w 11698287"/>
              <a:gd name="connsiteY299" fmla="*/ 606072 h 4397022"/>
              <a:gd name="connsiteX300" fmla="*/ 5272088 w 11698287"/>
              <a:gd name="connsiteY300" fmla="*/ 796572 h 4397022"/>
              <a:gd name="connsiteX301" fmla="*/ 725488 w 11698287"/>
              <a:gd name="connsiteY301" fmla="*/ 593372 h 4397022"/>
              <a:gd name="connsiteX302" fmla="*/ 782638 w 11698287"/>
              <a:gd name="connsiteY302" fmla="*/ 548922 h 4397022"/>
              <a:gd name="connsiteX303" fmla="*/ 922338 w 11698287"/>
              <a:gd name="connsiteY303" fmla="*/ 1050572 h 4397022"/>
              <a:gd name="connsiteX304" fmla="*/ 630238 w 11698287"/>
              <a:gd name="connsiteY304" fmla="*/ 1514122 h 4397022"/>
              <a:gd name="connsiteX305" fmla="*/ 750888 w 11698287"/>
              <a:gd name="connsiteY305" fmla="*/ 1603022 h 4397022"/>
              <a:gd name="connsiteX306" fmla="*/ 744538 w 11698287"/>
              <a:gd name="connsiteY306" fmla="*/ 1634772 h 4397022"/>
              <a:gd name="connsiteX307" fmla="*/ 630238 w 11698287"/>
              <a:gd name="connsiteY307" fmla="*/ 1780822 h 4397022"/>
              <a:gd name="connsiteX308" fmla="*/ 623888 w 11698287"/>
              <a:gd name="connsiteY308" fmla="*/ 1749072 h 4397022"/>
              <a:gd name="connsiteX309" fmla="*/ 592138 w 11698287"/>
              <a:gd name="connsiteY309" fmla="*/ 1749072 h 4397022"/>
              <a:gd name="connsiteX310" fmla="*/ 585788 w 11698287"/>
              <a:gd name="connsiteY310" fmla="*/ 1704622 h 4397022"/>
              <a:gd name="connsiteX311" fmla="*/ 573088 w 11698287"/>
              <a:gd name="connsiteY311" fmla="*/ 1736372 h 4397022"/>
              <a:gd name="connsiteX312" fmla="*/ 585788 w 11698287"/>
              <a:gd name="connsiteY312" fmla="*/ 1831622 h 4397022"/>
              <a:gd name="connsiteX313" fmla="*/ 623888 w 11698287"/>
              <a:gd name="connsiteY313" fmla="*/ 1844322 h 4397022"/>
              <a:gd name="connsiteX314" fmla="*/ 1106488 w 11698287"/>
              <a:gd name="connsiteY314" fmla="*/ 1914172 h 4397022"/>
              <a:gd name="connsiteX315" fmla="*/ 1119188 w 11698287"/>
              <a:gd name="connsiteY315" fmla="*/ 1907822 h 4397022"/>
              <a:gd name="connsiteX316" fmla="*/ 1068388 w 11698287"/>
              <a:gd name="connsiteY316" fmla="*/ 1837972 h 4397022"/>
              <a:gd name="connsiteX317" fmla="*/ 1042988 w 11698287"/>
              <a:gd name="connsiteY317" fmla="*/ 1577622 h 4397022"/>
              <a:gd name="connsiteX318" fmla="*/ 1049338 w 11698287"/>
              <a:gd name="connsiteY318" fmla="*/ 1291872 h 4397022"/>
              <a:gd name="connsiteX319" fmla="*/ 1030288 w 11698287"/>
              <a:gd name="connsiteY319" fmla="*/ 1056922 h 4397022"/>
              <a:gd name="connsiteX320" fmla="*/ 1004888 w 11698287"/>
              <a:gd name="connsiteY320" fmla="*/ 834672 h 4397022"/>
              <a:gd name="connsiteX321" fmla="*/ 1017588 w 11698287"/>
              <a:gd name="connsiteY321" fmla="*/ 764822 h 4397022"/>
              <a:gd name="connsiteX322" fmla="*/ 992188 w 11698287"/>
              <a:gd name="connsiteY322" fmla="*/ 694972 h 4397022"/>
              <a:gd name="connsiteX323" fmla="*/ 1055688 w 11698287"/>
              <a:gd name="connsiteY323" fmla="*/ 644172 h 4397022"/>
              <a:gd name="connsiteX324" fmla="*/ 1081088 w 11698287"/>
              <a:gd name="connsiteY324" fmla="*/ 669572 h 4397022"/>
              <a:gd name="connsiteX325" fmla="*/ 1081088 w 11698287"/>
              <a:gd name="connsiteY325" fmla="*/ 771172 h 4397022"/>
              <a:gd name="connsiteX326" fmla="*/ 1169988 w 11698287"/>
              <a:gd name="connsiteY326" fmla="*/ 1069622 h 4397022"/>
              <a:gd name="connsiteX327" fmla="*/ 1227138 w 11698287"/>
              <a:gd name="connsiteY327" fmla="*/ 1698272 h 4397022"/>
              <a:gd name="connsiteX328" fmla="*/ 1220788 w 11698287"/>
              <a:gd name="connsiteY328" fmla="*/ 1895122 h 4397022"/>
              <a:gd name="connsiteX329" fmla="*/ 1322388 w 11698287"/>
              <a:gd name="connsiteY329" fmla="*/ 1634772 h 4397022"/>
              <a:gd name="connsiteX330" fmla="*/ 1322388 w 11698287"/>
              <a:gd name="connsiteY330" fmla="*/ 1171222 h 4397022"/>
              <a:gd name="connsiteX331" fmla="*/ 1150938 w 11698287"/>
              <a:gd name="connsiteY331" fmla="*/ 764822 h 4397022"/>
              <a:gd name="connsiteX332" fmla="*/ 1150938 w 11698287"/>
              <a:gd name="connsiteY332" fmla="*/ 720372 h 4397022"/>
              <a:gd name="connsiteX333" fmla="*/ 1144588 w 11698287"/>
              <a:gd name="connsiteY333" fmla="*/ 625122 h 4397022"/>
              <a:gd name="connsiteX334" fmla="*/ 1366838 w 11698287"/>
              <a:gd name="connsiteY334" fmla="*/ 682272 h 4397022"/>
              <a:gd name="connsiteX335" fmla="*/ 1443038 w 11698287"/>
              <a:gd name="connsiteY335" fmla="*/ 847372 h 4397022"/>
              <a:gd name="connsiteX336" fmla="*/ 1525588 w 11698287"/>
              <a:gd name="connsiteY336" fmla="*/ 961672 h 4397022"/>
              <a:gd name="connsiteX337" fmla="*/ 1709738 w 11698287"/>
              <a:gd name="connsiteY337" fmla="*/ 1202972 h 4397022"/>
              <a:gd name="connsiteX338" fmla="*/ 1620838 w 11698287"/>
              <a:gd name="connsiteY338" fmla="*/ 1425222 h 4397022"/>
              <a:gd name="connsiteX339" fmla="*/ 1481138 w 11698287"/>
              <a:gd name="connsiteY339" fmla="*/ 1685572 h 4397022"/>
              <a:gd name="connsiteX340" fmla="*/ 1423988 w 11698287"/>
              <a:gd name="connsiteY340" fmla="*/ 1704622 h 4397022"/>
              <a:gd name="connsiteX341" fmla="*/ 1398588 w 11698287"/>
              <a:gd name="connsiteY341" fmla="*/ 1952272 h 4397022"/>
              <a:gd name="connsiteX342" fmla="*/ 1392238 w 11698287"/>
              <a:gd name="connsiteY342" fmla="*/ 2130072 h 4397022"/>
              <a:gd name="connsiteX343" fmla="*/ 1347788 w 11698287"/>
              <a:gd name="connsiteY343" fmla="*/ 2104672 h 4397022"/>
              <a:gd name="connsiteX344" fmla="*/ 1328738 w 11698287"/>
              <a:gd name="connsiteY344" fmla="*/ 2326922 h 4397022"/>
              <a:gd name="connsiteX345" fmla="*/ 1328738 w 11698287"/>
              <a:gd name="connsiteY345" fmla="*/ 2517422 h 4397022"/>
              <a:gd name="connsiteX346" fmla="*/ 1195388 w 11698287"/>
              <a:gd name="connsiteY346" fmla="*/ 3266722 h 4397022"/>
              <a:gd name="connsiteX347" fmla="*/ 1189038 w 11698287"/>
              <a:gd name="connsiteY347" fmla="*/ 3400072 h 4397022"/>
              <a:gd name="connsiteX348" fmla="*/ 1169988 w 11698287"/>
              <a:gd name="connsiteY348" fmla="*/ 3450872 h 4397022"/>
              <a:gd name="connsiteX349" fmla="*/ 1150938 w 11698287"/>
              <a:gd name="connsiteY349" fmla="*/ 3666772 h 4397022"/>
              <a:gd name="connsiteX350" fmla="*/ 1163638 w 11698287"/>
              <a:gd name="connsiteY350" fmla="*/ 3711222 h 4397022"/>
              <a:gd name="connsiteX351" fmla="*/ 1182688 w 11698287"/>
              <a:gd name="connsiteY351" fmla="*/ 3762022 h 4397022"/>
              <a:gd name="connsiteX352" fmla="*/ 1366838 w 11698287"/>
              <a:gd name="connsiteY352" fmla="*/ 3901722 h 4397022"/>
              <a:gd name="connsiteX353" fmla="*/ 1474788 w 11698287"/>
              <a:gd name="connsiteY353" fmla="*/ 3933472 h 4397022"/>
              <a:gd name="connsiteX354" fmla="*/ 1493838 w 11698287"/>
              <a:gd name="connsiteY354" fmla="*/ 3971572 h 4397022"/>
              <a:gd name="connsiteX355" fmla="*/ 1455738 w 11698287"/>
              <a:gd name="connsiteY355" fmla="*/ 3996972 h 4397022"/>
              <a:gd name="connsiteX356" fmla="*/ 1360488 w 11698287"/>
              <a:gd name="connsiteY356" fmla="*/ 4022372 h 4397022"/>
              <a:gd name="connsiteX357" fmla="*/ 1169988 w 11698287"/>
              <a:gd name="connsiteY357" fmla="*/ 3990622 h 4397022"/>
              <a:gd name="connsiteX358" fmla="*/ 1055688 w 11698287"/>
              <a:gd name="connsiteY358" fmla="*/ 3920772 h 4397022"/>
              <a:gd name="connsiteX359" fmla="*/ 1017588 w 11698287"/>
              <a:gd name="connsiteY359" fmla="*/ 3939822 h 4397022"/>
              <a:gd name="connsiteX360" fmla="*/ 903288 w 11698287"/>
              <a:gd name="connsiteY360" fmla="*/ 3908072 h 4397022"/>
              <a:gd name="connsiteX361" fmla="*/ 896938 w 11698287"/>
              <a:gd name="connsiteY361" fmla="*/ 3882672 h 4397022"/>
              <a:gd name="connsiteX362" fmla="*/ 903288 w 11698287"/>
              <a:gd name="connsiteY362" fmla="*/ 3806472 h 4397022"/>
              <a:gd name="connsiteX363" fmla="*/ 903288 w 11698287"/>
              <a:gd name="connsiteY363" fmla="*/ 3768372 h 4397022"/>
              <a:gd name="connsiteX364" fmla="*/ 903288 w 11698287"/>
              <a:gd name="connsiteY364" fmla="*/ 3717572 h 4397022"/>
              <a:gd name="connsiteX365" fmla="*/ 935038 w 11698287"/>
              <a:gd name="connsiteY365" fmla="*/ 3679472 h 4397022"/>
              <a:gd name="connsiteX366" fmla="*/ 922338 w 11698287"/>
              <a:gd name="connsiteY366" fmla="*/ 3609622 h 4397022"/>
              <a:gd name="connsiteX367" fmla="*/ 922338 w 11698287"/>
              <a:gd name="connsiteY367" fmla="*/ 3463572 h 4397022"/>
              <a:gd name="connsiteX368" fmla="*/ 890588 w 11698287"/>
              <a:gd name="connsiteY368" fmla="*/ 3323872 h 4397022"/>
              <a:gd name="connsiteX369" fmla="*/ 896938 w 11698287"/>
              <a:gd name="connsiteY369" fmla="*/ 3279422 h 4397022"/>
              <a:gd name="connsiteX370" fmla="*/ 909638 w 11698287"/>
              <a:gd name="connsiteY370" fmla="*/ 3114322 h 4397022"/>
              <a:gd name="connsiteX371" fmla="*/ 941388 w 11698287"/>
              <a:gd name="connsiteY371" fmla="*/ 2930172 h 4397022"/>
              <a:gd name="connsiteX372" fmla="*/ 935038 w 11698287"/>
              <a:gd name="connsiteY372" fmla="*/ 2917472 h 4397022"/>
              <a:gd name="connsiteX373" fmla="*/ 890588 w 11698287"/>
              <a:gd name="connsiteY373" fmla="*/ 3076222 h 4397022"/>
              <a:gd name="connsiteX374" fmla="*/ 839788 w 11698287"/>
              <a:gd name="connsiteY374" fmla="*/ 3603272 h 4397022"/>
              <a:gd name="connsiteX375" fmla="*/ 846138 w 11698287"/>
              <a:gd name="connsiteY375" fmla="*/ 3647722 h 4397022"/>
              <a:gd name="connsiteX376" fmla="*/ 846138 w 11698287"/>
              <a:gd name="connsiteY376" fmla="*/ 3762022 h 4397022"/>
              <a:gd name="connsiteX377" fmla="*/ 865188 w 11698287"/>
              <a:gd name="connsiteY377" fmla="*/ 3857272 h 4397022"/>
              <a:gd name="connsiteX378" fmla="*/ 782638 w 11698287"/>
              <a:gd name="connsiteY378" fmla="*/ 3990622 h 4397022"/>
              <a:gd name="connsiteX379" fmla="*/ 941388 w 11698287"/>
              <a:gd name="connsiteY379" fmla="*/ 4320822 h 4397022"/>
              <a:gd name="connsiteX380" fmla="*/ 979488 w 11698287"/>
              <a:gd name="connsiteY380" fmla="*/ 4365272 h 4397022"/>
              <a:gd name="connsiteX381" fmla="*/ 852488 w 11698287"/>
              <a:gd name="connsiteY381" fmla="*/ 4397022 h 4397022"/>
              <a:gd name="connsiteX382" fmla="*/ 598488 w 11698287"/>
              <a:gd name="connsiteY382" fmla="*/ 4250972 h 4397022"/>
              <a:gd name="connsiteX383" fmla="*/ 528638 w 11698287"/>
              <a:gd name="connsiteY383" fmla="*/ 4149372 h 4397022"/>
              <a:gd name="connsiteX384" fmla="*/ 541338 w 11698287"/>
              <a:gd name="connsiteY384" fmla="*/ 4079522 h 4397022"/>
              <a:gd name="connsiteX385" fmla="*/ 522288 w 11698287"/>
              <a:gd name="connsiteY385" fmla="*/ 3984272 h 4397022"/>
              <a:gd name="connsiteX386" fmla="*/ 566738 w 11698287"/>
              <a:gd name="connsiteY386" fmla="*/ 3882672 h 4397022"/>
              <a:gd name="connsiteX387" fmla="*/ 509588 w 11698287"/>
              <a:gd name="connsiteY387" fmla="*/ 3654072 h 4397022"/>
              <a:gd name="connsiteX388" fmla="*/ 509588 w 11698287"/>
              <a:gd name="connsiteY388" fmla="*/ 3527072 h 4397022"/>
              <a:gd name="connsiteX389" fmla="*/ 528638 w 11698287"/>
              <a:gd name="connsiteY389" fmla="*/ 3311172 h 4397022"/>
              <a:gd name="connsiteX390" fmla="*/ 547688 w 11698287"/>
              <a:gd name="connsiteY390" fmla="*/ 3254022 h 4397022"/>
              <a:gd name="connsiteX391" fmla="*/ 534988 w 11698287"/>
              <a:gd name="connsiteY391" fmla="*/ 3209572 h 4397022"/>
              <a:gd name="connsiteX392" fmla="*/ 547688 w 11698287"/>
              <a:gd name="connsiteY392" fmla="*/ 3088922 h 4397022"/>
              <a:gd name="connsiteX393" fmla="*/ 598488 w 11698287"/>
              <a:gd name="connsiteY393" fmla="*/ 2746022 h 4397022"/>
              <a:gd name="connsiteX394" fmla="*/ 566738 w 11698287"/>
              <a:gd name="connsiteY394" fmla="*/ 2492022 h 4397022"/>
              <a:gd name="connsiteX395" fmla="*/ 579438 w 11698287"/>
              <a:gd name="connsiteY395" fmla="*/ 2384072 h 4397022"/>
              <a:gd name="connsiteX396" fmla="*/ 566738 w 11698287"/>
              <a:gd name="connsiteY396" fmla="*/ 2352322 h 4397022"/>
              <a:gd name="connsiteX397" fmla="*/ 547688 w 11698287"/>
              <a:gd name="connsiteY397" fmla="*/ 2206272 h 4397022"/>
              <a:gd name="connsiteX398" fmla="*/ 522288 w 11698287"/>
              <a:gd name="connsiteY398" fmla="*/ 2155472 h 4397022"/>
              <a:gd name="connsiteX399" fmla="*/ 319088 w 11698287"/>
              <a:gd name="connsiteY399" fmla="*/ 2155472 h 4397022"/>
              <a:gd name="connsiteX400" fmla="*/ 223838 w 11698287"/>
              <a:gd name="connsiteY400" fmla="*/ 2104672 h 4397022"/>
              <a:gd name="connsiteX401" fmla="*/ 357188 w 11698287"/>
              <a:gd name="connsiteY401" fmla="*/ 1660172 h 4397022"/>
              <a:gd name="connsiteX402" fmla="*/ 7938 w 11698287"/>
              <a:gd name="connsiteY402" fmla="*/ 1234722 h 4397022"/>
              <a:gd name="connsiteX403" fmla="*/ 1588 w 11698287"/>
              <a:gd name="connsiteY403" fmla="*/ 1190272 h 4397022"/>
              <a:gd name="connsiteX404" fmla="*/ 350838 w 11698287"/>
              <a:gd name="connsiteY404" fmla="*/ 783872 h 4397022"/>
              <a:gd name="connsiteX405" fmla="*/ 376238 w 11698287"/>
              <a:gd name="connsiteY405" fmla="*/ 752122 h 4397022"/>
              <a:gd name="connsiteX406" fmla="*/ 503238 w 11698287"/>
              <a:gd name="connsiteY406" fmla="*/ 548922 h 4397022"/>
              <a:gd name="connsiteX407" fmla="*/ 725488 w 11698287"/>
              <a:gd name="connsiteY407" fmla="*/ 593372 h 4397022"/>
              <a:gd name="connsiteX408" fmla="*/ 2605088 w 11698287"/>
              <a:gd name="connsiteY408" fmla="*/ 593372 h 4397022"/>
              <a:gd name="connsiteX409" fmla="*/ 2630488 w 11698287"/>
              <a:gd name="connsiteY409" fmla="*/ 701322 h 4397022"/>
              <a:gd name="connsiteX410" fmla="*/ 2566988 w 11698287"/>
              <a:gd name="connsiteY410" fmla="*/ 923572 h 4397022"/>
              <a:gd name="connsiteX411" fmla="*/ 2655888 w 11698287"/>
              <a:gd name="connsiteY411" fmla="*/ 1025172 h 4397022"/>
              <a:gd name="connsiteX412" fmla="*/ 2700338 w 11698287"/>
              <a:gd name="connsiteY412" fmla="*/ 1158522 h 4397022"/>
              <a:gd name="connsiteX413" fmla="*/ 2751138 w 11698287"/>
              <a:gd name="connsiteY413" fmla="*/ 1075972 h 4397022"/>
              <a:gd name="connsiteX414" fmla="*/ 2960688 w 11698287"/>
              <a:gd name="connsiteY414" fmla="*/ 936272 h 4397022"/>
              <a:gd name="connsiteX415" fmla="*/ 2928938 w 11698287"/>
              <a:gd name="connsiteY415" fmla="*/ 802922 h 4397022"/>
              <a:gd name="connsiteX416" fmla="*/ 3049588 w 11698287"/>
              <a:gd name="connsiteY416" fmla="*/ 618772 h 4397022"/>
              <a:gd name="connsiteX417" fmla="*/ 3157538 w 11698287"/>
              <a:gd name="connsiteY417" fmla="*/ 688622 h 4397022"/>
              <a:gd name="connsiteX418" fmla="*/ 3170238 w 11698287"/>
              <a:gd name="connsiteY418" fmla="*/ 777522 h 4397022"/>
              <a:gd name="connsiteX419" fmla="*/ 3189288 w 11698287"/>
              <a:gd name="connsiteY419" fmla="*/ 815622 h 4397022"/>
              <a:gd name="connsiteX420" fmla="*/ 3144838 w 11698287"/>
              <a:gd name="connsiteY420" fmla="*/ 948972 h 4397022"/>
              <a:gd name="connsiteX421" fmla="*/ 3246438 w 11698287"/>
              <a:gd name="connsiteY421" fmla="*/ 1006122 h 4397022"/>
              <a:gd name="connsiteX422" fmla="*/ 3303588 w 11698287"/>
              <a:gd name="connsiteY422" fmla="*/ 1031522 h 4397022"/>
              <a:gd name="connsiteX423" fmla="*/ 3354388 w 11698287"/>
              <a:gd name="connsiteY423" fmla="*/ 1126772 h 4397022"/>
              <a:gd name="connsiteX424" fmla="*/ 3475038 w 11698287"/>
              <a:gd name="connsiteY424" fmla="*/ 1037872 h 4397022"/>
              <a:gd name="connsiteX425" fmla="*/ 3506788 w 11698287"/>
              <a:gd name="connsiteY425" fmla="*/ 968022 h 4397022"/>
              <a:gd name="connsiteX426" fmla="*/ 3468688 w 11698287"/>
              <a:gd name="connsiteY426" fmla="*/ 904522 h 4397022"/>
              <a:gd name="connsiteX427" fmla="*/ 3475038 w 11698287"/>
              <a:gd name="connsiteY427" fmla="*/ 866422 h 4397022"/>
              <a:gd name="connsiteX428" fmla="*/ 3475038 w 11698287"/>
              <a:gd name="connsiteY428" fmla="*/ 815622 h 4397022"/>
              <a:gd name="connsiteX429" fmla="*/ 3589338 w 11698287"/>
              <a:gd name="connsiteY429" fmla="*/ 694972 h 4397022"/>
              <a:gd name="connsiteX430" fmla="*/ 3709988 w 11698287"/>
              <a:gd name="connsiteY430" fmla="*/ 898172 h 4397022"/>
              <a:gd name="connsiteX431" fmla="*/ 3671888 w 11698287"/>
              <a:gd name="connsiteY431" fmla="*/ 1025172 h 4397022"/>
              <a:gd name="connsiteX432" fmla="*/ 3735388 w 11698287"/>
              <a:gd name="connsiteY432" fmla="*/ 1101372 h 4397022"/>
              <a:gd name="connsiteX433" fmla="*/ 3709988 w 11698287"/>
              <a:gd name="connsiteY433" fmla="*/ 1190272 h 4397022"/>
              <a:gd name="connsiteX434" fmla="*/ 3786188 w 11698287"/>
              <a:gd name="connsiteY434" fmla="*/ 1412522 h 4397022"/>
              <a:gd name="connsiteX435" fmla="*/ 3754438 w 11698287"/>
              <a:gd name="connsiteY435" fmla="*/ 1488722 h 4397022"/>
              <a:gd name="connsiteX436" fmla="*/ 3767138 w 11698287"/>
              <a:gd name="connsiteY436" fmla="*/ 1615722 h 4397022"/>
              <a:gd name="connsiteX437" fmla="*/ 3824288 w 11698287"/>
              <a:gd name="connsiteY437" fmla="*/ 1463322 h 4397022"/>
              <a:gd name="connsiteX438" fmla="*/ 3811588 w 11698287"/>
              <a:gd name="connsiteY438" fmla="*/ 1437922 h 4397022"/>
              <a:gd name="connsiteX439" fmla="*/ 3824288 w 11698287"/>
              <a:gd name="connsiteY439" fmla="*/ 1323622 h 4397022"/>
              <a:gd name="connsiteX440" fmla="*/ 3830638 w 11698287"/>
              <a:gd name="connsiteY440" fmla="*/ 1247422 h 4397022"/>
              <a:gd name="connsiteX441" fmla="*/ 3849688 w 11698287"/>
              <a:gd name="connsiteY441" fmla="*/ 1095022 h 4397022"/>
              <a:gd name="connsiteX442" fmla="*/ 3900488 w 11698287"/>
              <a:gd name="connsiteY442" fmla="*/ 1018822 h 4397022"/>
              <a:gd name="connsiteX443" fmla="*/ 3976688 w 11698287"/>
              <a:gd name="connsiteY443" fmla="*/ 923572 h 4397022"/>
              <a:gd name="connsiteX444" fmla="*/ 3938588 w 11698287"/>
              <a:gd name="connsiteY444" fmla="*/ 815622 h 4397022"/>
              <a:gd name="connsiteX445" fmla="*/ 3932238 w 11698287"/>
              <a:gd name="connsiteY445" fmla="*/ 733072 h 4397022"/>
              <a:gd name="connsiteX446" fmla="*/ 3900488 w 11698287"/>
              <a:gd name="connsiteY446" fmla="*/ 714022 h 4397022"/>
              <a:gd name="connsiteX447" fmla="*/ 4059238 w 11698287"/>
              <a:gd name="connsiteY447" fmla="*/ 567972 h 4397022"/>
              <a:gd name="connsiteX448" fmla="*/ 4211638 w 11698287"/>
              <a:gd name="connsiteY448" fmla="*/ 644172 h 4397022"/>
              <a:gd name="connsiteX449" fmla="*/ 4198938 w 11698287"/>
              <a:gd name="connsiteY449" fmla="*/ 764822 h 4397022"/>
              <a:gd name="connsiteX450" fmla="*/ 4179888 w 11698287"/>
              <a:gd name="connsiteY450" fmla="*/ 828322 h 4397022"/>
              <a:gd name="connsiteX451" fmla="*/ 4211638 w 11698287"/>
              <a:gd name="connsiteY451" fmla="*/ 923572 h 4397022"/>
              <a:gd name="connsiteX452" fmla="*/ 4383088 w 11698287"/>
              <a:gd name="connsiteY452" fmla="*/ 1018822 h 4397022"/>
              <a:gd name="connsiteX453" fmla="*/ 4421188 w 11698287"/>
              <a:gd name="connsiteY453" fmla="*/ 1075972 h 4397022"/>
              <a:gd name="connsiteX454" fmla="*/ 4459288 w 11698287"/>
              <a:gd name="connsiteY454" fmla="*/ 1266472 h 4397022"/>
              <a:gd name="connsiteX455" fmla="*/ 4364038 w 11698287"/>
              <a:gd name="connsiteY455" fmla="*/ 1857022 h 4397022"/>
              <a:gd name="connsiteX456" fmla="*/ 4364038 w 11698287"/>
              <a:gd name="connsiteY456" fmla="*/ 2047522 h 4397022"/>
              <a:gd name="connsiteX457" fmla="*/ 4319588 w 11698287"/>
              <a:gd name="connsiteY457" fmla="*/ 2250722 h 4397022"/>
              <a:gd name="connsiteX458" fmla="*/ 4364038 w 11698287"/>
              <a:gd name="connsiteY458" fmla="*/ 2701572 h 4397022"/>
              <a:gd name="connsiteX459" fmla="*/ 4319588 w 11698287"/>
              <a:gd name="connsiteY459" fmla="*/ 3146072 h 4397022"/>
              <a:gd name="connsiteX460" fmla="*/ 4319588 w 11698287"/>
              <a:gd name="connsiteY460" fmla="*/ 3247672 h 4397022"/>
              <a:gd name="connsiteX461" fmla="*/ 4237038 w 11698287"/>
              <a:gd name="connsiteY461" fmla="*/ 3330222 h 4397022"/>
              <a:gd name="connsiteX462" fmla="*/ 4129088 w 11698287"/>
              <a:gd name="connsiteY462" fmla="*/ 3355622 h 4397022"/>
              <a:gd name="connsiteX463" fmla="*/ 4059238 w 11698287"/>
              <a:gd name="connsiteY463" fmla="*/ 3317522 h 4397022"/>
              <a:gd name="connsiteX464" fmla="*/ 4129088 w 11698287"/>
              <a:gd name="connsiteY464" fmla="*/ 3203222 h 4397022"/>
              <a:gd name="connsiteX465" fmla="*/ 4129088 w 11698287"/>
              <a:gd name="connsiteY465" fmla="*/ 3165122 h 4397022"/>
              <a:gd name="connsiteX466" fmla="*/ 4186238 w 11698287"/>
              <a:gd name="connsiteY466" fmla="*/ 3063522 h 4397022"/>
              <a:gd name="connsiteX467" fmla="*/ 4186238 w 11698287"/>
              <a:gd name="connsiteY467" fmla="*/ 2790472 h 4397022"/>
              <a:gd name="connsiteX468" fmla="*/ 4110038 w 11698287"/>
              <a:gd name="connsiteY468" fmla="*/ 2441222 h 4397022"/>
              <a:gd name="connsiteX469" fmla="*/ 4103688 w 11698287"/>
              <a:gd name="connsiteY469" fmla="*/ 2453922 h 4397022"/>
              <a:gd name="connsiteX470" fmla="*/ 4116388 w 11698287"/>
              <a:gd name="connsiteY470" fmla="*/ 2523772 h 4397022"/>
              <a:gd name="connsiteX471" fmla="*/ 4129088 w 11698287"/>
              <a:gd name="connsiteY471" fmla="*/ 2650772 h 4397022"/>
              <a:gd name="connsiteX472" fmla="*/ 4122738 w 11698287"/>
              <a:gd name="connsiteY472" fmla="*/ 2879372 h 4397022"/>
              <a:gd name="connsiteX473" fmla="*/ 4090988 w 11698287"/>
              <a:gd name="connsiteY473" fmla="*/ 3063522 h 4397022"/>
              <a:gd name="connsiteX474" fmla="*/ 3995738 w 11698287"/>
              <a:gd name="connsiteY474" fmla="*/ 3088922 h 4397022"/>
              <a:gd name="connsiteX475" fmla="*/ 3741738 w 11698287"/>
              <a:gd name="connsiteY475" fmla="*/ 3101622 h 4397022"/>
              <a:gd name="connsiteX476" fmla="*/ 3729038 w 11698287"/>
              <a:gd name="connsiteY476" fmla="*/ 3057172 h 4397022"/>
              <a:gd name="connsiteX477" fmla="*/ 3570288 w 11698287"/>
              <a:gd name="connsiteY477" fmla="*/ 3044472 h 4397022"/>
              <a:gd name="connsiteX478" fmla="*/ 3519488 w 11698287"/>
              <a:gd name="connsiteY478" fmla="*/ 3050822 h 4397022"/>
              <a:gd name="connsiteX479" fmla="*/ 3633788 w 11698287"/>
              <a:gd name="connsiteY479" fmla="*/ 3158772 h 4397022"/>
              <a:gd name="connsiteX480" fmla="*/ 3513138 w 11698287"/>
              <a:gd name="connsiteY480" fmla="*/ 3215922 h 4397022"/>
              <a:gd name="connsiteX481" fmla="*/ 3373438 w 11698287"/>
              <a:gd name="connsiteY481" fmla="*/ 3139722 h 4397022"/>
              <a:gd name="connsiteX482" fmla="*/ 3354388 w 11698287"/>
              <a:gd name="connsiteY482" fmla="*/ 3006372 h 4397022"/>
              <a:gd name="connsiteX483" fmla="*/ 3322638 w 11698287"/>
              <a:gd name="connsiteY483" fmla="*/ 2917472 h 4397022"/>
              <a:gd name="connsiteX484" fmla="*/ 3303588 w 11698287"/>
              <a:gd name="connsiteY484" fmla="*/ 2752372 h 4397022"/>
              <a:gd name="connsiteX485" fmla="*/ 3303588 w 11698287"/>
              <a:gd name="connsiteY485" fmla="*/ 2587272 h 4397022"/>
              <a:gd name="connsiteX486" fmla="*/ 3360738 w 11698287"/>
              <a:gd name="connsiteY486" fmla="*/ 2149122 h 4397022"/>
              <a:gd name="connsiteX487" fmla="*/ 3328988 w 11698287"/>
              <a:gd name="connsiteY487" fmla="*/ 1952272 h 4397022"/>
              <a:gd name="connsiteX488" fmla="*/ 3214688 w 11698287"/>
              <a:gd name="connsiteY488" fmla="*/ 2415822 h 4397022"/>
              <a:gd name="connsiteX489" fmla="*/ 3214688 w 11698287"/>
              <a:gd name="connsiteY489" fmla="*/ 2758722 h 4397022"/>
              <a:gd name="connsiteX490" fmla="*/ 3201988 w 11698287"/>
              <a:gd name="connsiteY490" fmla="*/ 2911122 h 4397022"/>
              <a:gd name="connsiteX491" fmla="*/ 3265488 w 11698287"/>
              <a:gd name="connsiteY491" fmla="*/ 3050822 h 4397022"/>
              <a:gd name="connsiteX492" fmla="*/ 3214688 w 11698287"/>
              <a:gd name="connsiteY492" fmla="*/ 3082572 h 4397022"/>
              <a:gd name="connsiteX493" fmla="*/ 3144838 w 11698287"/>
              <a:gd name="connsiteY493" fmla="*/ 3063522 h 4397022"/>
              <a:gd name="connsiteX494" fmla="*/ 3055938 w 11698287"/>
              <a:gd name="connsiteY494" fmla="*/ 2987322 h 4397022"/>
              <a:gd name="connsiteX495" fmla="*/ 3055938 w 11698287"/>
              <a:gd name="connsiteY495" fmla="*/ 2942872 h 4397022"/>
              <a:gd name="connsiteX496" fmla="*/ 3062288 w 11698287"/>
              <a:gd name="connsiteY496" fmla="*/ 2898422 h 4397022"/>
              <a:gd name="connsiteX497" fmla="*/ 3030538 w 11698287"/>
              <a:gd name="connsiteY497" fmla="*/ 2707922 h 4397022"/>
              <a:gd name="connsiteX498" fmla="*/ 3043238 w 11698287"/>
              <a:gd name="connsiteY498" fmla="*/ 2307872 h 4397022"/>
              <a:gd name="connsiteX499" fmla="*/ 3024188 w 11698287"/>
              <a:gd name="connsiteY499" fmla="*/ 2199922 h 4397022"/>
              <a:gd name="connsiteX500" fmla="*/ 2992438 w 11698287"/>
              <a:gd name="connsiteY500" fmla="*/ 2257072 h 4397022"/>
              <a:gd name="connsiteX501" fmla="*/ 2909888 w 11698287"/>
              <a:gd name="connsiteY501" fmla="*/ 2707922 h 4397022"/>
              <a:gd name="connsiteX502" fmla="*/ 2909888 w 11698287"/>
              <a:gd name="connsiteY502" fmla="*/ 2892072 h 4397022"/>
              <a:gd name="connsiteX503" fmla="*/ 2884488 w 11698287"/>
              <a:gd name="connsiteY503" fmla="*/ 3019072 h 4397022"/>
              <a:gd name="connsiteX504" fmla="*/ 2903538 w 11698287"/>
              <a:gd name="connsiteY504" fmla="*/ 3095272 h 4397022"/>
              <a:gd name="connsiteX505" fmla="*/ 2846388 w 11698287"/>
              <a:gd name="connsiteY505" fmla="*/ 3152422 h 4397022"/>
              <a:gd name="connsiteX506" fmla="*/ 2757488 w 11698287"/>
              <a:gd name="connsiteY506" fmla="*/ 3088922 h 4397022"/>
              <a:gd name="connsiteX507" fmla="*/ 2776538 w 11698287"/>
              <a:gd name="connsiteY507" fmla="*/ 2993672 h 4397022"/>
              <a:gd name="connsiteX508" fmla="*/ 2738438 w 11698287"/>
              <a:gd name="connsiteY508" fmla="*/ 2911122 h 4397022"/>
              <a:gd name="connsiteX509" fmla="*/ 2770188 w 11698287"/>
              <a:gd name="connsiteY509" fmla="*/ 2492022 h 4397022"/>
              <a:gd name="connsiteX510" fmla="*/ 2770188 w 11698287"/>
              <a:gd name="connsiteY510" fmla="*/ 2193572 h 4397022"/>
              <a:gd name="connsiteX511" fmla="*/ 2732088 w 11698287"/>
              <a:gd name="connsiteY511" fmla="*/ 1996722 h 4397022"/>
              <a:gd name="connsiteX512" fmla="*/ 2706688 w 11698287"/>
              <a:gd name="connsiteY512" fmla="*/ 1996722 h 4397022"/>
              <a:gd name="connsiteX513" fmla="*/ 2706688 w 11698287"/>
              <a:gd name="connsiteY513" fmla="*/ 1971322 h 4397022"/>
              <a:gd name="connsiteX514" fmla="*/ 2693988 w 11698287"/>
              <a:gd name="connsiteY514" fmla="*/ 1958622 h 4397022"/>
              <a:gd name="connsiteX515" fmla="*/ 2655888 w 11698287"/>
              <a:gd name="connsiteY515" fmla="*/ 1996722 h 4397022"/>
              <a:gd name="connsiteX516" fmla="*/ 2655888 w 11698287"/>
              <a:gd name="connsiteY516" fmla="*/ 2130072 h 4397022"/>
              <a:gd name="connsiteX517" fmla="*/ 2611438 w 11698287"/>
              <a:gd name="connsiteY517" fmla="*/ 2307872 h 4397022"/>
              <a:gd name="connsiteX518" fmla="*/ 2560638 w 11698287"/>
              <a:gd name="connsiteY518" fmla="*/ 2422172 h 4397022"/>
              <a:gd name="connsiteX519" fmla="*/ 2516188 w 11698287"/>
              <a:gd name="connsiteY519" fmla="*/ 2599972 h 4397022"/>
              <a:gd name="connsiteX520" fmla="*/ 2478088 w 11698287"/>
              <a:gd name="connsiteY520" fmla="*/ 2784122 h 4397022"/>
              <a:gd name="connsiteX521" fmla="*/ 2497138 w 11698287"/>
              <a:gd name="connsiteY521" fmla="*/ 3133372 h 4397022"/>
              <a:gd name="connsiteX522" fmla="*/ 2478088 w 11698287"/>
              <a:gd name="connsiteY522" fmla="*/ 3171472 h 4397022"/>
              <a:gd name="connsiteX523" fmla="*/ 2624138 w 11698287"/>
              <a:gd name="connsiteY523" fmla="*/ 3374672 h 4397022"/>
              <a:gd name="connsiteX524" fmla="*/ 2484438 w 11698287"/>
              <a:gd name="connsiteY524" fmla="*/ 3438172 h 4397022"/>
              <a:gd name="connsiteX525" fmla="*/ 2344738 w 11698287"/>
              <a:gd name="connsiteY525" fmla="*/ 3355622 h 4397022"/>
              <a:gd name="connsiteX526" fmla="*/ 2332038 w 11698287"/>
              <a:gd name="connsiteY526" fmla="*/ 3254022 h 4397022"/>
              <a:gd name="connsiteX527" fmla="*/ 2262188 w 11698287"/>
              <a:gd name="connsiteY527" fmla="*/ 3050822 h 4397022"/>
              <a:gd name="connsiteX528" fmla="*/ 2293938 w 11698287"/>
              <a:gd name="connsiteY528" fmla="*/ 2625372 h 4397022"/>
              <a:gd name="connsiteX529" fmla="*/ 2217738 w 11698287"/>
              <a:gd name="connsiteY529" fmla="*/ 2288822 h 4397022"/>
              <a:gd name="connsiteX530" fmla="*/ 2185988 w 11698287"/>
              <a:gd name="connsiteY530" fmla="*/ 2072922 h 4397022"/>
              <a:gd name="connsiteX531" fmla="*/ 2109788 w 11698287"/>
              <a:gd name="connsiteY531" fmla="*/ 1882422 h 4397022"/>
              <a:gd name="connsiteX532" fmla="*/ 2097088 w 11698287"/>
              <a:gd name="connsiteY532" fmla="*/ 1806222 h 4397022"/>
              <a:gd name="connsiteX533" fmla="*/ 2058988 w 11698287"/>
              <a:gd name="connsiteY533" fmla="*/ 1717322 h 4397022"/>
              <a:gd name="connsiteX534" fmla="*/ 2020888 w 11698287"/>
              <a:gd name="connsiteY534" fmla="*/ 1526822 h 4397022"/>
              <a:gd name="connsiteX535" fmla="*/ 2052638 w 11698287"/>
              <a:gd name="connsiteY535" fmla="*/ 1298222 h 4397022"/>
              <a:gd name="connsiteX536" fmla="*/ 2046288 w 11698287"/>
              <a:gd name="connsiteY536" fmla="*/ 1209322 h 4397022"/>
              <a:gd name="connsiteX537" fmla="*/ 2389188 w 11698287"/>
              <a:gd name="connsiteY537" fmla="*/ 853722 h 4397022"/>
              <a:gd name="connsiteX538" fmla="*/ 2357438 w 11698287"/>
              <a:gd name="connsiteY538" fmla="*/ 758472 h 4397022"/>
              <a:gd name="connsiteX539" fmla="*/ 2357438 w 11698287"/>
              <a:gd name="connsiteY539" fmla="*/ 637822 h 4397022"/>
              <a:gd name="connsiteX540" fmla="*/ 2370138 w 11698287"/>
              <a:gd name="connsiteY540" fmla="*/ 599722 h 4397022"/>
              <a:gd name="connsiteX541" fmla="*/ 2497138 w 11698287"/>
              <a:gd name="connsiteY541" fmla="*/ 529872 h 4397022"/>
              <a:gd name="connsiteX542" fmla="*/ 2605088 w 11698287"/>
              <a:gd name="connsiteY542" fmla="*/ 593372 h 4397022"/>
              <a:gd name="connsiteX543" fmla="*/ 10136187 w 11698287"/>
              <a:gd name="connsiteY543" fmla="*/ 675922 h 4397022"/>
              <a:gd name="connsiteX544" fmla="*/ 10117137 w 11698287"/>
              <a:gd name="connsiteY544" fmla="*/ 783872 h 4397022"/>
              <a:gd name="connsiteX545" fmla="*/ 10155237 w 11698287"/>
              <a:gd name="connsiteY545" fmla="*/ 783872 h 4397022"/>
              <a:gd name="connsiteX546" fmla="*/ 10161587 w 11698287"/>
              <a:gd name="connsiteY546" fmla="*/ 796572 h 4397022"/>
              <a:gd name="connsiteX547" fmla="*/ 10136187 w 11698287"/>
              <a:gd name="connsiteY547" fmla="*/ 860072 h 4397022"/>
              <a:gd name="connsiteX548" fmla="*/ 10098087 w 11698287"/>
              <a:gd name="connsiteY548" fmla="*/ 898172 h 4397022"/>
              <a:gd name="connsiteX549" fmla="*/ 10079037 w 11698287"/>
              <a:gd name="connsiteY549" fmla="*/ 1044222 h 4397022"/>
              <a:gd name="connsiteX550" fmla="*/ 9939337 w 11698287"/>
              <a:gd name="connsiteY550" fmla="*/ 1145822 h 4397022"/>
              <a:gd name="connsiteX551" fmla="*/ 9977437 w 11698287"/>
              <a:gd name="connsiteY551" fmla="*/ 1177572 h 4397022"/>
              <a:gd name="connsiteX552" fmla="*/ 9964737 w 11698287"/>
              <a:gd name="connsiteY552" fmla="*/ 1234722 h 4397022"/>
              <a:gd name="connsiteX553" fmla="*/ 10009187 w 11698287"/>
              <a:gd name="connsiteY553" fmla="*/ 1501422 h 4397022"/>
              <a:gd name="connsiteX554" fmla="*/ 10047287 w 11698287"/>
              <a:gd name="connsiteY554" fmla="*/ 1863372 h 4397022"/>
              <a:gd name="connsiteX555" fmla="*/ 10040937 w 11698287"/>
              <a:gd name="connsiteY555" fmla="*/ 1914172 h 4397022"/>
              <a:gd name="connsiteX556" fmla="*/ 9964737 w 11698287"/>
              <a:gd name="connsiteY556" fmla="*/ 2003072 h 4397022"/>
              <a:gd name="connsiteX557" fmla="*/ 9869487 w 11698287"/>
              <a:gd name="connsiteY557" fmla="*/ 1920522 h 4397022"/>
              <a:gd name="connsiteX558" fmla="*/ 9869487 w 11698287"/>
              <a:gd name="connsiteY558" fmla="*/ 1463322 h 4397022"/>
              <a:gd name="connsiteX559" fmla="*/ 9913937 w 11698287"/>
              <a:gd name="connsiteY559" fmla="*/ 1234722 h 4397022"/>
              <a:gd name="connsiteX560" fmla="*/ 9894887 w 11698287"/>
              <a:gd name="connsiteY560" fmla="*/ 1190272 h 4397022"/>
              <a:gd name="connsiteX561" fmla="*/ 9939337 w 11698287"/>
              <a:gd name="connsiteY561" fmla="*/ 1145822 h 4397022"/>
              <a:gd name="connsiteX562" fmla="*/ 9825037 w 11698287"/>
              <a:gd name="connsiteY562" fmla="*/ 1056922 h 4397022"/>
              <a:gd name="connsiteX563" fmla="*/ 9805987 w 11698287"/>
              <a:gd name="connsiteY563" fmla="*/ 910872 h 4397022"/>
              <a:gd name="connsiteX564" fmla="*/ 9774237 w 11698287"/>
              <a:gd name="connsiteY564" fmla="*/ 879122 h 4397022"/>
              <a:gd name="connsiteX565" fmla="*/ 9755187 w 11698287"/>
              <a:gd name="connsiteY565" fmla="*/ 802922 h 4397022"/>
              <a:gd name="connsiteX566" fmla="*/ 9780587 w 11698287"/>
              <a:gd name="connsiteY566" fmla="*/ 777522 h 4397022"/>
              <a:gd name="connsiteX567" fmla="*/ 9767887 w 11698287"/>
              <a:gd name="connsiteY567" fmla="*/ 714022 h 4397022"/>
              <a:gd name="connsiteX568" fmla="*/ 9932987 w 11698287"/>
              <a:gd name="connsiteY568" fmla="*/ 510822 h 4397022"/>
              <a:gd name="connsiteX569" fmla="*/ 10136187 w 11698287"/>
              <a:gd name="connsiteY569" fmla="*/ 675922 h 4397022"/>
              <a:gd name="connsiteX570" fmla="*/ 11171237 w 11698287"/>
              <a:gd name="connsiteY570" fmla="*/ 186972 h 4397022"/>
              <a:gd name="connsiteX571" fmla="*/ 11285537 w 11698287"/>
              <a:gd name="connsiteY571" fmla="*/ 402872 h 4397022"/>
              <a:gd name="connsiteX572" fmla="*/ 11342687 w 11698287"/>
              <a:gd name="connsiteY572" fmla="*/ 529872 h 4397022"/>
              <a:gd name="connsiteX573" fmla="*/ 11260137 w 11698287"/>
              <a:gd name="connsiteY573" fmla="*/ 580672 h 4397022"/>
              <a:gd name="connsiteX574" fmla="*/ 11215687 w 11698287"/>
              <a:gd name="connsiteY574" fmla="*/ 574322 h 4397022"/>
              <a:gd name="connsiteX575" fmla="*/ 11209337 w 11698287"/>
              <a:gd name="connsiteY575" fmla="*/ 536222 h 4397022"/>
              <a:gd name="connsiteX576" fmla="*/ 11164887 w 11698287"/>
              <a:gd name="connsiteY576" fmla="*/ 606072 h 4397022"/>
              <a:gd name="connsiteX577" fmla="*/ 11222037 w 11698287"/>
              <a:gd name="connsiteY577" fmla="*/ 714022 h 4397022"/>
              <a:gd name="connsiteX578" fmla="*/ 11349037 w 11698287"/>
              <a:gd name="connsiteY578" fmla="*/ 752122 h 4397022"/>
              <a:gd name="connsiteX579" fmla="*/ 11406187 w 11698287"/>
              <a:gd name="connsiteY579" fmla="*/ 904522 h 4397022"/>
              <a:gd name="connsiteX580" fmla="*/ 11406187 w 11698287"/>
              <a:gd name="connsiteY580" fmla="*/ 1152172 h 4397022"/>
              <a:gd name="connsiteX581" fmla="*/ 11425237 w 11698287"/>
              <a:gd name="connsiteY581" fmla="*/ 1329972 h 4397022"/>
              <a:gd name="connsiteX582" fmla="*/ 11418887 w 11698287"/>
              <a:gd name="connsiteY582" fmla="*/ 1698272 h 4397022"/>
              <a:gd name="connsiteX583" fmla="*/ 11437937 w 11698287"/>
              <a:gd name="connsiteY583" fmla="*/ 1850672 h 4397022"/>
              <a:gd name="connsiteX584" fmla="*/ 11425237 w 11698287"/>
              <a:gd name="connsiteY584" fmla="*/ 1920522 h 4397022"/>
              <a:gd name="connsiteX585" fmla="*/ 11577637 w 11698287"/>
              <a:gd name="connsiteY585" fmla="*/ 2257072 h 4397022"/>
              <a:gd name="connsiteX586" fmla="*/ 11698287 w 11698287"/>
              <a:gd name="connsiteY586" fmla="*/ 2472972 h 4397022"/>
              <a:gd name="connsiteX587" fmla="*/ 11679237 w 11698287"/>
              <a:gd name="connsiteY587" fmla="*/ 2511072 h 4397022"/>
              <a:gd name="connsiteX588" fmla="*/ 11545887 w 11698287"/>
              <a:gd name="connsiteY588" fmla="*/ 2568222 h 4397022"/>
              <a:gd name="connsiteX589" fmla="*/ 11425237 w 11698287"/>
              <a:gd name="connsiteY589" fmla="*/ 2644422 h 4397022"/>
              <a:gd name="connsiteX590" fmla="*/ 11380787 w 11698287"/>
              <a:gd name="connsiteY590" fmla="*/ 3012722 h 4397022"/>
              <a:gd name="connsiteX591" fmla="*/ 11393487 w 11698287"/>
              <a:gd name="connsiteY591" fmla="*/ 3241322 h 4397022"/>
              <a:gd name="connsiteX592" fmla="*/ 11501437 w 11698287"/>
              <a:gd name="connsiteY592" fmla="*/ 3311172 h 4397022"/>
              <a:gd name="connsiteX593" fmla="*/ 11488737 w 11698287"/>
              <a:gd name="connsiteY593" fmla="*/ 3330222 h 4397022"/>
              <a:gd name="connsiteX594" fmla="*/ 11355387 w 11698287"/>
              <a:gd name="connsiteY594" fmla="*/ 3330222 h 4397022"/>
              <a:gd name="connsiteX595" fmla="*/ 11291887 w 11698287"/>
              <a:gd name="connsiteY595" fmla="*/ 3298472 h 4397022"/>
              <a:gd name="connsiteX596" fmla="*/ 11241087 w 11698287"/>
              <a:gd name="connsiteY596" fmla="*/ 3139722 h 4397022"/>
              <a:gd name="connsiteX597" fmla="*/ 11177587 w 11698287"/>
              <a:gd name="connsiteY597" fmla="*/ 3247672 h 4397022"/>
              <a:gd name="connsiteX598" fmla="*/ 11177587 w 11698287"/>
              <a:gd name="connsiteY598" fmla="*/ 3076222 h 4397022"/>
              <a:gd name="connsiteX599" fmla="*/ 11260137 w 11698287"/>
              <a:gd name="connsiteY599" fmla="*/ 2968272 h 4397022"/>
              <a:gd name="connsiteX600" fmla="*/ 11272837 w 11698287"/>
              <a:gd name="connsiteY600" fmla="*/ 2923822 h 4397022"/>
              <a:gd name="connsiteX601" fmla="*/ 11272837 w 11698287"/>
              <a:gd name="connsiteY601" fmla="*/ 2739672 h 4397022"/>
              <a:gd name="connsiteX602" fmla="*/ 11215687 w 11698287"/>
              <a:gd name="connsiteY602" fmla="*/ 2466622 h 4397022"/>
              <a:gd name="connsiteX603" fmla="*/ 10987087 w 11698287"/>
              <a:gd name="connsiteY603" fmla="*/ 2466622 h 4397022"/>
              <a:gd name="connsiteX604" fmla="*/ 10987087 w 11698287"/>
              <a:gd name="connsiteY604" fmla="*/ 2657122 h 4397022"/>
              <a:gd name="connsiteX605" fmla="*/ 10955337 w 11698287"/>
              <a:gd name="connsiteY605" fmla="*/ 2936522 h 4397022"/>
              <a:gd name="connsiteX606" fmla="*/ 10961687 w 11698287"/>
              <a:gd name="connsiteY606" fmla="*/ 3063522 h 4397022"/>
              <a:gd name="connsiteX607" fmla="*/ 11025187 w 11698287"/>
              <a:gd name="connsiteY607" fmla="*/ 3298472 h 4397022"/>
              <a:gd name="connsiteX608" fmla="*/ 10961687 w 11698287"/>
              <a:gd name="connsiteY608" fmla="*/ 3330222 h 4397022"/>
              <a:gd name="connsiteX609" fmla="*/ 10879137 w 11698287"/>
              <a:gd name="connsiteY609" fmla="*/ 3311172 h 4397022"/>
              <a:gd name="connsiteX610" fmla="*/ 10866437 w 11698287"/>
              <a:gd name="connsiteY610" fmla="*/ 3196872 h 4397022"/>
              <a:gd name="connsiteX611" fmla="*/ 10853737 w 11698287"/>
              <a:gd name="connsiteY611" fmla="*/ 3184172 h 4397022"/>
              <a:gd name="connsiteX612" fmla="*/ 10841037 w 11698287"/>
              <a:gd name="connsiteY612" fmla="*/ 3107972 h 4397022"/>
              <a:gd name="connsiteX613" fmla="*/ 10866437 w 11698287"/>
              <a:gd name="connsiteY613" fmla="*/ 3038122 h 4397022"/>
              <a:gd name="connsiteX614" fmla="*/ 10866437 w 11698287"/>
              <a:gd name="connsiteY614" fmla="*/ 3006372 h 4397022"/>
              <a:gd name="connsiteX615" fmla="*/ 10815637 w 11698287"/>
              <a:gd name="connsiteY615" fmla="*/ 2472972 h 4397022"/>
              <a:gd name="connsiteX616" fmla="*/ 10714037 w 11698287"/>
              <a:gd name="connsiteY616" fmla="*/ 2472972 h 4397022"/>
              <a:gd name="connsiteX617" fmla="*/ 10739437 w 11698287"/>
              <a:gd name="connsiteY617" fmla="*/ 1952272 h 4397022"/>
              <a:gd name="connsiteX618" fmla="*/ 10682287 w 11698287"/>
              <a:gd name="connsiteY618" fmla="*/ 1882422 h 4397022"/>
              <a:gd name="connsiteX619" fmla="*/ 10682287 w 11698287"/>
              <a:gd name="connsiteY619" fmla="*/ 1329972 h 4397022"/>
              <a:gd name="connsiteX620" fmla="*/ 10701337 w 11698287"/>
              <a:gd name="connsiteY620" fmla="*/ 910872 h 4397022"/>
              <a:gd name="connsiteX621" fmla="*/ 10701337 w 11698287"/>
              <a:gd name="connsiteY621" fmla="*/ 821972 h 4397022"/>
              <a:gd name="connsiteX622" fmla="*/ 10739437 w 11698287"/>
              <a:gd name="connsiteY622" fmla="*/ 701322 h 4397022"/>
              <a:gd name="connsiteX623" fmla="*/ 10923587 w 11698287"/>
              <a:gd name="connsiteY623" fmla="*/ 618772 h 4397022"/>
              <a:gd name="connsiteX624" fmla="*/ 11006137 w 11698287"/>
              <a:gd name="connsiteY624" fmla="*/ 548922 h 4397022"/>
              <a:gd name="connsiteX625" fmla="*/ 10999787 w 11698287"/>
              <a:gd name="connsiteY625" fmla="*/ 523522 h 4397022"/>
              <a:gd name="connsiteX626" fmla="*/ 10974387 w 11698287"/>
              <a:gd name="connsiteY626" fmla="*/ 536222 h 4397022"/>
              <a:gd name="connsiteX627" fmla="*/ 10904537 w 11698287"/>
              <a:gd name="connsiteY627" fmla="*/ 498122 h 4397022"/>
              <a:gd name="connsiteX628" fmla="*/ 10955337 w 11698287"/>
              <a:gd name="connsiteY628" fmla="*/ 358422 h 4397022"/>
              <a:gd name="connsiteX629" fmla="*/ 11075987 w 11698287"/>
              <a:gd name="connsiteY629" fmla="*/ 186972 h 4397022"/>
              <a:gd name="connsiteX630" fmla="*/ 11171237 w 11698287"/>
              <a:gd name="connsiteY630" fmla="*/ 186972 h 4397022"/>
              <a:gd name="connsiteX631" fmla="*/ 9120187 w 11698287"/>
              <a:gd name="connsiteY631" fmla="*/ 180622 h 4397022"/>
              <a:gd name="connsiteX632" fmla="*/ 9170987 w 11698287"/>
              <a:gd name="connsiteY632" fmla="*/ 460022 h 4397022"/>
              <a:gd name="connsiteX633" fmla="*/ 9253537 w 11698287"/>
              <a:gd name="connsiteY633" fmla="*/ 694972 h 4397022"/>
              <a:gd name="connsiteX634" fmla="*/ 9291637 w 11698287"/>
              <a:gd name="connsiteY634" fmla="*/ 968022 h 4397022"/>
              <a:gd name="connsiteX635" fmla="*/ 9285287 w 11698287"/>
              <a:gd name="connsiteY635" fmla="*/ 1012472 h 4397022"/>
              <a:gd name="connsiteX636" fmla="*/ 9259887 w 11698287"/>
              <a:gd name="connsiteY636" fmla="*/ 1075972 h 4397022"/>
              <a:gd name="connsiteX637" fmla="*/ 9253537 w 11698287"/>
              <a:gd name="connsiteY637" fmla="*/ 1241072 h 4397022"/>
              <a:gd name="connsiteX638" fmla="*/ 9209087 w 11698287"/>
              <a:gd name="connsiteY638" fmla="*/ 1272822 h 4397022"/>
              <a:gd name="connsiteX639" fmla="*/ 9145587 w 11698287"/>
              <a:gd name="connsiteY639" fmla="*/ 1253772 h 4397022"/>
              <a:gd name="connsiteX640" fmla="*/ 9151937 w 11698287"/>
              <a:gd name="connsiteY640" fmla="*/ 1298222 h 4397022"/>
              <a:gd name="connsiteX641" fmla="*/ 9196387 w 11698287"/>
              <a:gd name="connsiteY641" fmla="*/ 1653822 h 4397022"/>
              <a:gd name="connsiteX642" fmla="*/ 9209087 w 11698287"/>
              <a:gd name="connsiteY642" fmla="*/ 1850672 h 4397022"/>
              <a:gd name="connsiteX643" fmla="*/ 9170987 w 11698287"/>
              <a:gd name="connsiteY643" fmla="*/ 1844322 h 4397022"/>
              <a:gd name="connsiteX644" fmla="*/ 9139237 w 11698287"/>
              <a:gd name="connsiteY644" fmla="*/ 1888772 h 4397022"/>
              <a:gd name="connsiteX645" fmla="*/ 9056687 w 11698287"/>
              <a:gd name="connsiteY645" fmla="*/ 2333272 h 4397022"/>
              <a:gd name="connsiteX646" fmla="*/ 9037637 w 11698287"/>
              <a:gd name="connsiteY646" fmla="*/ 2453922 h 4397022"/>
              <a:gd name="connsiteX647" fmla="*/ 9056687 w 11698287"/>
              <a:gd name="connsiteY647" fmla="*/ 2593622 h 4397022"/>
              <a:gd name="connsiteX648" fmla="*/ 9063037 w 11698287"/>
              <a:gd name="connsiteY648" fmla="*/ 2885722 h 4397022"/>
              <a:gd name="connsiteX649" fmla="*/ 9120187 w 11698287"/>
              <a:gd name="connsiteY649" fmla="*/ 3101622 h 4397022"/>
              <a:gd name="connsiteX650" fmla="*/ 9158287 w 11698287"/>
              <a:gd name="connsiteY650" fmla="*/ 3247672 h 4397022"/>
              <a:gd name="connsiteX651" fmla="*/ 9221787 w 11698287"/>
              <a:gd name="connsiteY651" fmla="*/ 3387372 h 4397022"/>
              <a:gd name="connsiteX652" fmla="*/ 9202737 w 11698287"/>
              <a:gd name="connsiteY652" fmla="*/ 3444522 h 4397022"/>
              <a:gd name="connsiteX653" fmla="*/ 9113837 w 11698287"/>
              <a:gd name="connsiteY653" fmla="*/ 3457222 h 4397022"/>
              <a:gd name="connsiteX654" fmla="*/ 9043987 w 11698287"/>
              <a:gd name="connsiteY654" fmla="*/ 3431822 h 4397022"/>
              <a:gd name="connsiteX655" fmla="*/ 9005887 w 11698287"/>
              <a:gd name="connsiteY655" fmla="*/ 3184172 h 4397022"/>
              <a:gd name="connsiteX656" fmla="*/ 9012237 w 11698287"/>
              <a:gd name="connsiteY656" fmla="*/ 3133372 h 4397022"/>
              <a:gd name="connsiteX657" fmla="*/ 8891587 w 11698287"/>
              <a:gd name="connsiteY657" fmla="*/ 2663472 h 4397022"/>
              <a:gd name="connsiteX658" fmla="*/ 8599487 w 11698287"/>
              <a:gd name="connsiteY658" fmla="*/ 3228622 h 4397022"/>
              <a:gd name="connsiteX659" fmla="*/ 8612187 w 11698287"/>
              <a:gd name="connsiteY659" fmla="*/ 3285772 h 4397022"/>
              <a:gd name="connsiteX660" fmla="*/ 8548687 w 11698287"/>
              <a:gd name="connsiteY660" fmla="*/ 3381022 h 4397022"/>
              <a:gd name="connsiteX661" fmla="*/ 8466137 w 11698287"/>
              <a:gd name="connsiteY661" fmla="*/ 3317522 h 4397022"/>
              <a:gd name="connsiteX662" fmla="*/ 8453437 w 11698287"/>
              <a:gd name="connsiteY662" fmla="*/ 3209572 h 4397022"/>
              <a:gd name="connsiteX663" fmla="*/ 8472487 w 11698287"/>
              <a:gd name="connsiteY663" fmla="*/ 3044472 h 4397022"/>
              <a:gd name="connsiteX664" fmla="*/ 8580437 w 11698287"/>
              <a:gd name="connsiteY664" fmla="*/ 2942872 h 4397022"/>
              <a:gd name="connsiteX665" fmla="*/ 8720137 w 11698287"/>
              <a:gd name="connsiteY665" fmla="*/ 2612672 h 4397022"/>
              <a:gd name="connsiteX666" fmla="*/ 8859837 w 11698287"/>
              <a:gd name="connsiteY666" fmla="*/ 2307872 h 4397022"/>
              <a:gd name="connsiteX667" fmla="*/ 8751887 w 11698287"/>
              <a:gd name="connsiteY667" fmla="*/ 2047522 h 4397022"/>
              <a:gd name="connsiteX668" fmla="*/ 8523287 w 11698287"/>
              <a:gd name="connsiteY668" fmla="*/ 2104672 h 4397022"/>
              <a:gd name="connsiteX669" fmla="*/ 8269288 w 11698287"/>
              <a:gd name="connsiteY669" fmla="*/ 2060222 h 4397022"/>
              <a:gd name="connsiteX670" fmla="*/ 8148638 w 11698287"/>
              <a:gd name="connsiteY670" fmla="*/ 1958622 h 4397022"/>
              <a:gd name="connsiteX671" fmla="*/ 8142288 w 11698287"/>
              <a:gd name="connsiteY671" fmla="*/ 1920522 h 4397022"/>
              <a:gd name="connsiteX672" fmla="*/ 8339138 w 11698287"/>
              <a:gd name="connsiteY672" fmla="*/ 1456972 h 4397022"/>
              <a:gd name="connsiteX673" fmla="*/ 8364538 w 11698287"/>
              <a:gd name="connsiteY673" fmla="*/ 1437922 h 4397022"/>
              <a:gd name="connsiteX674" fmla="*/ 8377238 w 11698287"/>
              <a:gd name="connsiteY674" fmla="*/ 1393472 h 4397022"/>
              <a:gd name="connsiteX675" fmla="*/ 8447087 w 11698287"/>
              <a:gd name="connsiteY675" fmla="*/ 1234722 h 4397022"/>
              <a:gd name="connsiteX676" fmla="*/ 8485187 w 11698287"/>
              <a:gd name="connsiteY676" fmla="*/ 1177572 h 4397022"/>
              <a:gd name="connsiteX677" fmla="*/ 8491537 w 11698287"/>
              <a:gd name="connsiteY677" fmla="*/ 1145822 h 4397022"/>
              <a:gd name="connsiteX678" fmla="*/ 8529637 w 11698287"/>
              <a:gd name="connsiteY678" fmla="*/ 910872 h 4397022"/>
              <a:gd name="connsiteX679" fmla="*/ 8535987 w 11698287"/>
              <a:gd name="connsiteY679" fmla="*/ 815622 h 4397022"/>
              <a:gd name="connsiteX680" fmla="*/ 8593137 w 11698287"/>
              <a:gd name="connsiteY680" fmla="*/ 637822 h 4397022"/>
              <a:gd name="connsiteX681" fmla="*/ 8847137 w 11698287"/>
              <a:gd name="connsiteY681" fmla="*/ 479072 h 4397022"/>
              <a:gd name="connsiteX682" fmla="*/ 8834437 w 11698287"/>
              <a:gd name="connsiteY682" fmla="*/ 453672 h 4397022"/>
              <a:gd name="connsiteX683" fmla="*/ 8802687 w 11698287"/>
              <a:gd name="connsiteY683" fmla="*/ 390172 h 4397022"/>
              <a:gd name="connsiteX684" fmla="*/ 8783637 w 11698287"/>
              <a:gd name="connsiteY684" fmla="*/ 212372 h 4397022"/>
              <a:gd name="connsiteX685" fmla="*/ 8885237 w 11698287"/>
              <a:gd name="connsiteY685" fmla="*/ 66322 h 4397022"/>
              <a:gd name="connsiteX686" fmla="*/ 8967787 w 11698287"/>
              <a:gd name="connsiteY686" fmla="*/ 59972 h 4397022"/>
              <a:gd name="connsiteX687" fmla="*/ 9120187 w 11698287"/>
              <a:gd name="connsiteY687" fmla="*/ 180622 h 4397022"/>
              <a:gd name="connsiteX688" fmla="*/ 1004888 w 11698287"/>
              <a:gd name="connsiteY688" fmla="*/ 2822 h 4397022"/>
              <a:gd name="connsiteX689" fmla="*/ 1144588 w 11698287"/>
              <a:gd name="connsiteY689" fmla="*/ 199672 h 4397022"/>
              <a:gd name="connsiteX690" fmla="*/ 1131888 w 11698287"/>
              <a:gd name="connsiteY690" fmla="*/ 282222 h 4397022"/>
              <a:gd name="connsiteX691" fmla="*/ 1144588 w 11698287"/>
              <a:gd name="connsiteY691" fmla="*/ 320322 h 4397022"/>
              <a:gd name="connsiteX692" fmla="*/ 1125538 w 11698287"/>
              <a:gd name="connsiteY692" fmla="*/ 383822 h 4397022"/>
              <a:gd name="connsiteX693" fmla="*/ 1042988 w 11698287"/>
              <a:gd name="connsiteY693" fmla="*/ 631472 h 4397022"/>
              <a:gd name="connsiteX694" fmla="*/ 801688 w 11698287"/>
              <a:gd name="connsiteY694" fmla="*/ 504472 h 4397022"/>
              <a:gd name="connsiteX695" fmla="*/ 769938 w 11698287"/>
              <a:gd name="connsiteY695" fmla="*/ 434622 h 4397022"/>
              <a:gd name="connsiteX696" fmla="*/ 725488 w 11698287"/>
              <a:gd name="connsiteY696" fmla="*/ 402872 h 4397022"/>
              <a:gd name="connsiteX697" fmla="*/ 706438 w 11698287"/>
              <a:gd name="connsiteY697" fmla="*/ 320322 h 4397022"/>
              <a:gd name="connsiteX698" fmla="*/ 731838 w 11698287"/>
              <a:gd name="connsiteY698" fmla="*/ 275872 h 4397022"/>
              <a:gd name="connsiteX699" fmla="*/ 719138 w 11698287"/>
              <a:gd name="connsiteY699" fmla="*/ 206022 h 4397022"/>
              <a:gd name="connsiteX700" fmla="*/ 846138 w 11698287"/>
              <a:gd name="connsiteY700" fmla="*/ 2822 h 4397022"/>
              <a:gd name="connsiteX701" fmla="*/ 922338 w 11698287"/>
              <a:gd name="connsiteY701" fmla="*/ 2822 h 4397022"/>
              <a:gd name="connsiteX702" fmla="*/ 1004888 w 11698287"/>
              <a:gd name="connsiteY702" fmla="*/ 2822 h 439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</a:cxnLst>
            <a:rect l="l" t="t" r="r" b="b"/>
            <a:pathLst>
              <a:path w="11698287" h="4397022">
                <a:moveTo>
                  <a:pt x="6021388" y="3438172"/>
                </a:moveTo>
                <a:lnTo>
                  <a:pt x="6021388" y="3539772"/>
                </a:lnTo>
                <a:cubicBezTo>
                  <a:pt x="6027738" y="3615972"/>
                  <a:pt x="6046788" y="3736622"/>
                  <a:pt x="6046788" y="3755672"/>
                </a:cubicBezTo>
                <a:cubicBezTo>
                  <a:pt x="6046788" y="3857272"/>
                  <a:pt x="6021388" y="3838222"/>
                  <a:pt x="5894388" y="3895372"/>
                </a:cubicBezTo>
                <a:lnTo>
                  <a:pt x="5824538" y="3000022"/>
                </a:lnTo>
                <a:lnTo>
                  <a:pt x="5824538" y="2866672"/>
                </a:lnTo>
                <a:cubicBezTo>
                  <a:pt x="5830888" y="2853972"/>
                  <a:pt x="5830888" y="2834922"/>
                  <a:pt x="5837238" y="2822222"/>
                </a:cubicBezTo>
                <a:lnTo>
                  <a:pt x="6021388" y="3438172"/>
                </a:lnTo>
                <a:close/>
                <a:moveTo>
                  <a:pt x="3748088" y="1996722"/>
                </a:moveTo>
                <a:cubicBezTo>
                  <a:pt x="3741738" y="2015772"/>
                  <a:pt x="3735388" y="2041172"/>
                  <a:pt x="3735388" y="2060222"/>
                </a:cubicBezTo>
                <a:cubicBezTo>
                  <a:pt x="3735388" y="2072922"/>
                  <a:pt x="3741738" y="2091972"/>
                  <a:pt x="3754438" y="2111022"/>
                </a:cubicBezTo>
                <a:cubicBezTo>
                  <a:pt x="3760788" y="2111022"/>
                  <a:pt x="3767138" y="2098322"/>
                  <a:pt x="3786188" y="2098322"/>
                </a:cubicBezTo>
                <a:cubicBezTo>
                  <a:pt x="3798888" y="2098322"/>
                  <a:pt x="3811588" y="2111022"/>
                  <a:pt x="3817938" y="2111022"/>
                </a:cubicBezTo>
                <a:cubicBezTo>
                  <a:pt x="3830638" y="2130072"/>
                  <a:pt x="3836988" y="2149122"/>
                  <a:pt x="3836988" y="2168172"/>
                </a:cubicBezTo>
                <a:cubicBezTo>
                  <a:pt x="3881438" y="2409472"/>
                  <a:pt x="3944938" y="2593622"/>
                  <a:pt x="3944938" y="2815872"/>
                </a:cubicBezTo>
                <a:cubicBezTo>
                  <a:pt x="3944938" y="2834922"/>
                  <a:pt x="3938588" y="2911122"/>
                  <a:pt x="3938588" y="2955572"/>
                </a:cubicBezTo>
                <a:cubicBezTo>
                  <a:pt x="3913188" y="2993672"/>
                  <a:pt x="3830638" y="3012722"/>
                  <a:pt x="3792538" y="3025422"/>
                </a:cubicBezTo>
                <a:cubicBezTo>
                  <a:pt x="3779838" y="3019072"/>
                  <a:pt x="3773488" y="3006372"/>
                  <a:pt x="3767138" y="2993672"/>
                </a:cubicBezTo>
                <a:cubicBezTo>
                  <a:pt x="3709988" y="2974622"/>
                  <a:pt x="3659188" y="2987322"/>
                  <a:pt x="3627438" y="2949222"/>
                </a:cubicBezTo>
                <a:cubicBezTo>
                  <a:pt x="3589338" y="2904772"/>
                  <a:pt x="3544888" y="2822222"/>
                  <a:pt x="3544888" y="2803172"/>
                </a:cubicBezTo>
                <a:cubicBezTo>
                  <a:pt x="3544888" y="2790472"/>
                  <a:pt x="3551238" y="2771422"/>
                  <a:pt x="3551238" y="2758722"/>
                </a:cubicBezTo>
                <a:cubicBezTo>
                  <a:pt x="3557588" y="2733322"/>
                  <a:pt x="3551238" y="2682522"/>
                  <a:pt x="3551238" y="2669822"/>
                </a:cubicBezTo>
                <a:cubicBezTo>
                  <a:pt x="3551238" y="2650772"/>
                  <a:pt x="3557588" y="2574572"/>
                  <a:pt x="3563938" y="2530122"/>
                </a:cubicBezTo>
                <a:cubicBezTo>
                  <a:pt x="3544888" y="2485672"/>
                  <a:pt x="3627438" y="2428522"/>
                  <a:pt x="3614738" y="2384072"/>
                </a:cubicBezTo>
                <a:cubicBezTo>
                  <a:pt x="3652838" y="2257072"/>
                  <a:pt x="3690938" y="2123722"/>
                  <a:pt x="3729038" y="1996722"/>
                </a:cubicBezTo>
                <a:lnTo>
                  <a:pt x="3748088" y="1996722"/>
                </a:lnTo>
                <a:close/>
                <a:moveTo>
                  <a:pt x="11558587" y="2276122"/>
                </a:moveTo>
                <a:cubicBezTo>
                  <a:pt x="11558587" y="2295172"/>
                  <a:pt x="11533187" y="2307872"/>
                  <a:pt x="11514137" y="2320572"/>
                </a:cubicBezTo>
                <a:cubicBezTo>
                  <a:pt x="11469687" y="2199922"/>
                  <a:pt x="11450637" y="2072922"/>
                  <a:pt x="11431587" y="1945922"/>
                </a:cubicBezTo>
                <a:cubicBezTo>
                  <a:pt x="11463337" y="2003072"/>
                  <a:pt x="11558587" y="2257072"/>
                  <a:pt x="11558587" y="2276122"/>
                </a:cubicBezTo>
                <a:close/>
                <a:moveTo>
                  <a:pt x="9532937" y="2066572"/>
                </a:moveTo>
                <a:cubicBezTo>
                  <a:pt x="9526587" y="2034822"/>
                  <a:pt x="9520237" y="1977672"/>
                  <a:pt x="9520237" y="1964972"/>
                </a:cubicBezTo>
                <a:cubicBezTo>
                  <a:pt x="9520237" y="1945922"/>
                  <a:pt x="9526587" y="1901472"/>
                  <a:pt x="9532937" y="1876072"/>
                </a:cubicBezTo>
                <a:cubicBezTo>
                  <a:pt x="9532937" y="1895122"/>
                  <a:pt x="9539287" y="1914172"/>
                  <a:pt x="9532937" y="2066572"/>
                </a:cubicBezTo>
                <a:close/>
                <a:moveTo>
                  <a:pt x="10383837" y="1964972"/>
                </a:moveTo>
                <a:cubicBezTo>
                  <a:pt x="10383837" y="2003072"/>
                  <a:pt x="10377487" y="2085622"/>
                  <a:pt x="10352087" y="2111022"/>
                </a:cubicBezTo>
                <a:cubicBezTo>
                  <a:pt x="10358437" y="1907822"/>
                  <a:pt x="10358437" y="1882422"/>
                  <a:pt x="10358437" y="1863372"/>
                </a:cubicBezTo>
                <a:cubicBezTo>
                  <a:pt x="10383837" y="1901472"/>
                  <a:pt x="10383837" y="1926872"/>
                  <a:pt x="10383837" y="1964972"/>
                </a:cubicBezTo>
                <a:close/>
                <a:moveTo>
                  <a:pt x="8542337" y="1285522"/>
                </a:moveTo>
                <a:cubicBezTo>
                  <a:pt x="8555037" y="1285522"/>
                  <a:pt x="8605837" y="1247422"/>
                  <a:pt x="8637587" y="1222022"/>
                </a:cubicBezTo>
                <a:lnTo>
                  <a:pt x="8637587" y="1285522"/>
                </a:lnTo>
                <a:cubicBezTo>
                  <a:pt x="8624887" y="1336322"/>
                  <a:pt x="8605837" y="1387122"/>
                  <a:pt x="8580437" y="1431572"/>
                </a:cubicBezTo>
                <a:cubicBezTo>
                  <a:pt x="8523287" y="1431572"/>
                  <a:pt x="8459787" y="1431572"/>
                  <a:pt x="8402637" y="1437922"/>
                </a:cubicBezTo>
                <a:cubicBezTo>
                  <a:pt x="8408987" y="1412522"/>
                  <a:pt x="8415337" y="1387122"/>
                  <a:pt x="8415337" y="1361722"/>
                </a:cubicBezTo>
                <a:cubicBezTo>
                  <a:pt x="8440737" y="1310922"/>
                  <a:pt x="8472487" y="1260122"/>
                  <a:pt x="8497887" y="1209322"/>
                </a:cubicBezTo>
                <a:cubicBezTo>
                  <a:pt x="8510587" y="1228372"/>
                  <a:pt x="8523287" y="1285522"/>
                  <a:pt x="8542337" y="1285522"/>
                </a:cubicBezTo>
                <a:close/>
                <a:moveTo>
                  <a:pt x="1449388" y="1209322"/>
                </a:moveTo>
                <a:cubicBezTo>
                  <a:pt x="1443038" y="1247422"/>
                  <a:pt x="1468438" y="1247422"/>
                  <a:pt x="1468438" y="1253772"/>
                </a:cubicBezTo>
                <a:cubicBezTo>
                  <a:pt x="1468438" y="1266472"/>
                  <a:pt x="1417638" y="1374422"/>
                  <a:pt x="1398588" y="1437922"/>
                </a:cubicBezTo>
                <a:lnTo>
                  <a:pt x="1373188" y="1437922"/>
                </a:lnTo>
                <a:lnTo>
                  <a:pt x="1373188" y="1342672"/>
                </a:lnTo>
                <a:cubicBezTo>
                  <a:pt x="1392238" y="1291872"/>
                  <a:pt x="1404938" y="1241072"/>
                  <a:pt x="1417638" y="1190272"/>
                </a:cubicBezTo>
                <a:cubicBezTo>
                  <a:pt x="1430338" y="1196622"/>
                  <a:pt x="1443038" y="1202972"/>
                  <a:pt x="1449388" y="1209322"/>
                </a:cubicBezTo>
                <a:close/>
                <a:moveTo>
                  <a:pt x="8694737" y="1177572"/>
                </a:moveTo>
                <a:cubicBezTo>
                  <a:pt x="8694737" y="1190272"/>
                  <a:pt x="8688387" y="1241072"/>
                  <a:pt x="8656637" y="1260122"/>
                </a:cubicBezTo>
                <a:lnTo>
                  <a:pt x="8656637" y="1183922"/>
                </a:lnTo>
                <a:cubicBezTo>
                  <a:pt x="8662987" y="1164872"/>
                  <a:pt x="8675687" y="1139472"/>
                  <a:pt x="8688387" y="1126772"/>
                </a:cubicBezTo>
                <a:cubicBezTo>
                  <a:pt x="8688387" y="1139472"/>
                  <a:pt x="8694737" y="1158522"/>
                  <a:pt x="8694737" y="1177572"/>
                </a:cubicBezTo>
                <a:close/>
                <a:moveTo>
                  <a:pt x="477838" y="1272822"/>
                </a:moveTo>
                <a:cubicBezTo>
                  <a:pt x="477838" y="1285522"/>
                  <a:pt x="471488" y="1317272"/>
                  <a:pt x="465138" y="1342672"/>
                </a:cubicBezTo>
                <a:cubicBezTo>
                  <a:pt x="439738" y="1329972"/>
                  <a:pt x="407988" y="1317272"/>
                  <a:pt x="388938" y="1298222"/>
                </a:cubicBezTo>
                <a:cubicBezTo>
                  <a:pt x="376238" y="1279172"/>
                  <a:pt x="376238" y="1260122"/>
                  <a:pt x="369888" y="1241072"/>
                </a:cubicBezTo>
                <a:cubicBezTo>
                  <a:pt x="369888" y="1228372"/>
                  <a:pt x="344488" y="1215672"/>
                  <a:pt x="344488" y="1202972"/>
                </a:cubicBezTo>
                <a:cubicBezTo>
                  <a:pt x="344488" y="1183922"/>
                  <a:pt x="376238" y="1133122"/>
                  <a:pt x="388938" y="1101372"/>
                </a:cubicBezTo>
                <a:cubicBezTo>
                  <a:pt x="414338" y="1107722"/>
                  <a:pt x="477838" y="1241072"/>
                  <a:pt x="477838" y="1272822"/>
                </a:cubicBezTo>
                <a:close/>
                <a:moveTo>
                  <a:pt x="11317287" y="1317272"/>
                </a:moveTo>
                <a:cubicBezTo>
                  <a:pt x="11298237" y="1310922"/>
                  <a:pt x="11279187" y="1253772"/>
                  <a:pt x="11279187" y="1241072"/>
                </a:cubicBezTo>
                <a:cubicBezTo>
                  <a:pt x="11279187" y="1222022"/>
                  <a:pt x="11291887" y="1145822"/>
                  <a:pt x="11298237" y="1095022"/>
                </a:cubicBezTo>
                <a:cubicBezTo>
                  <a:pt x="11304587" y="1164872"/>
                  <a:pt x="11310937" y="1241072"/>
                  <a:pt x="11317287" y="1317272"/>
                </a:cubicBezTo>
                <a:close/>
                <a:moveTo>
                  <a:pt x="10174287" y="1107722"/>
                </a:moveTo>
                <a:cubicBezTo>
                  <a:pt x="10218737" y="1139472"/>
                  <a:pt x="10282237" y="1164872"/>
                  <a:pt x="10339387" y="1177572"/>
                </a:cubicBezTo>
                <a:cubicBezTo>
                  <a:pt x="10390187" y="1190272"/>
                  <a:pt x="10472737" y="1171222"/>
                  <a:pt x="10498137" y="1253772"/>
                </a:cubicBezTo>
                <a:cubicBezTo>
                  <a:pt x="10517187" y="1291872"/>
                  <a:pt x="10510837" y="1349022"/>
                  <a:pt x="10510837" y="1393472"/>
                </a:cubicBezTo>
                <a:cubicBezTo>
                  <a:pt x="10517187" y="1469672"/>
                  <a:pt x="10529887" y="1552222"/>
                  <a:pt x="10542587" y="1634772"/>
                </a:cubicBezTo>
                <a:cubicBezTo>
                  <a:pt x="10555287" y="1723672"/>
                  <a:pt x="10618787" y="1895122"/>
                  <a:pt x="10618787" y="1907822"/>
                </a:cubicBezTo>
                <a:cubicBezTo>
                  <a:pt x="10618787" y="2047522"/>
                  <a:pt x="10510837" y="2288822"/>
                  <a:pt x="10466387" y="2365022"/>
                </a:cubicBezTo>
                <a:cubicBezTo>
                  <a:pt x="10460037" y="2377722"/>
                  <a:pt x="10440987" y="2396772"/>
                  <a:pt x="10421937" y="2403122"/>
                </a:cubicBezTo>
                <a:lnTo>
                  <a:pt x="10472737" y="2625372"/>
                </a:lnTo>
                <a:lnTo>
                  <a:pt x="10472737" y="2663472"/>
                </a:lnTo>
                <a:lnTo>
                  <a:pt x="10364787" y="2663472"/>
                </a:lnTo>
                <a:lnTo>
                  <a:pt x="10333037" y="3444522"/>
                </a:lnTo>
                <a:lnTo>
                  <a:pt x="10225087" y="4130322"/>
                </a:lnTo>
                <a:cubicBezTo>
                  <a:pt x="10244137" y="4174772"/>
                  <a:pt x="10269537" y="4231922"/>
                  <a:pt x="10269537" y="4250972"/>
                </a:cubicBezTo>
                <a:cubicBezTo>
                  <a:pt x="10269537" y="4308122"/>
                  <a:pt x="10225087" y="4308122"/>
                  <a:pt x="10199687" y="4308122"/>
                </a:cubicBezTo>
                <a:cubicBezTo>
                  <a:pt x="10142537" y="4308122"/>
                  <a:pt x="10104437" y="4289072"/>
                  <a:pt x="10034587" y="4231922"/>
                </a:cubicBezTo>
                <a:cubicBezTo>
                  <a:pt x="10034587" y="4219222"/>
                  <a:pt x="10028237" y="4200172"/>
                  <a:pt x="10028237" y="4187472"/>
                </a:cubicBezTo>
                <a:cubicBezTo>
                  <a:pt x="10028237" y="4168422"/>
                  <a:pt x="10040937" y="4162072"/>
                  <a:pt x="10040937" y="4143022"/>
                </a:cubicBezTo>
                <a:cubicBezTo>
                  <a:pt x="10040937" y="4130322"/>
                  <a:pt x="10021887" y="4092222"/>
                  <a:pt x="10015537" y="4066822"/>
                </a:cubicBezTo>
                <a:cubicBezTo>
                  <a:pt x="10009187" y="4028722"/>
                  <a:pt x="10009187" y="3958872"/>
                  <a:pt x="10009187" y="3939822"/>
                </a:cubicBezTo>
                <a:cubicBezTo>
                  <a:pt x="10009187" y="3927122"/>
                  <a:pt x="10034587" y="3755672"/>
                  <a:pt x="10053637" y="3660422"/>
                </a:cubicBezTo>
                <a:lnTo>
                  <a:pt x="10053637" y="3107972"/>
                </a:lnTo>
                <a:cubicBezTo>
                  <a:pt x="10047287" y="3044472"/>
                  <a:pt x="10047287" y="2961922"/>
                  <a:pt x="10028237" y="2898422"/>
                </a:cubicBezTo>
                <a:cubicBezTo>
                  <a:pt x="10009187" y="2803172"/>
                  <a:pt x="9971087" y="2714272"/>
                  <a:pt x="9952037" y="2625372"/>
                </a:cubicBezTo>
                <a:cubicBezTo>
                  <a:pt x="9894887" y="2853972"/>
                  <a:pt x="9825037" y="3076222"/>
                  <a:pt x="9793287" y="3298472"/>
                </a:cubicBezTo>
                <a:cubicBezTo>
                  <a:pt x="9767887" y="3488972"/>
                  <a:pt x="9704387" y="3685822"/>
                  <a:pt x="9647237" y="3882672"/>
                </a:cubicBezTo>
                <a:cubicBezTo>
                  <a:pt x="9640887" y="3901722"/>
                  <a:pt x="9628187" y="3920772"/>
                  <a:pt x="9628187" y="3939822"/>
                </a:cubicBezTo>
                <a:cubicBezTo>
                  <a:pt x="9628187" y="3952522"/>
                  <a:pt x="9653587" y="4003322"/>
                  <a:pt x="9653587" y="4016022"/>
                </a:cubicBezTo>
                <a:cubicBezTo>
                  <a:pt x="9653587" y="4035072"/>
                  <a:pt x="9596437" y="4098572"/>
                  <a:pt x="9590087" y="4149372"/>
                </a:cubicBezTo>
                <a:cubicBezTo>
                  <a:pt x="9583737" y="4162072"/>
                  <a:pt x="9596437" y="4181122"/>
                  <a:pt x="9596437" y="4193822"/>
                </a:cubicBezTo>
                <a:cubicBezTo>
                  <a:pt x="9596437" y="4212872"/>
                  <a:pt x="9596437" y="4231922"/>
                  <a:pt x="9583737" y="4238272"/>
                </a:cubicBezTo>
                <a:cubicBezTo>
                  <a:pt x="9520237" y="4270022"/>
                  <a:pt x="9475787" y="4301772"/>
                  <a:pt x="9405937" y="4301772"/>
                </a:cubicBezTo>
                <a:cubicBezTo>
                  <a:pt x="9380537" y="4301772"/>
                  <a:pt x="9355137" y="4308122"/>
                  <a:pt x="9329737" y="4263672"/>
                </a:cubicBezTo>
                <a:cubicBezTo>
                  <a:pt x="9361487" y="4212872"/>
                  <a:pt x="9418637" y="4193822"/>
                  <a:pt x="9418637" y="4149372"/>
                </a:cubicBezTo>
                <a:cubicBezTo>
                  <a:pt x="9418637" y="4136672"/>
                  <a:pt x="9374187" y="3946172"/>
                  <a:pt x="9374187" y="3933472"/>
                </a:cubicBezTo>
                <a:cubicBezTo>
                  <a:pt x="9374187" y="3914422"/>
                  <a:pt x="9418637" y="3482622"/>
                  <a:pt x="9444037" y="3254022"/>
                </a:cubicBezTo>
                <a:cubicBezTo>
                  <a:pt x="9463087" y="3076222"/>
                  <a:pt x="9475787" y="2892072"/>
                  <a:pt x="9488487" y="2650772"/>
                </a:cubicBezTo>
                <a:cubicBezTo>
                  <a:pt x="9469437" y="2650772"/>
                  <a:pt x="9444037" y="2650772"/>
                  <a:pt x="9431337" y="2638072"/>
                </a:cubicBezTo>
                <a:cubicBezTo>
                  <a:pt x="9393237" y="2612672"/>
                  <a:pt x="9336087" y="2561872"/>
                  <a:pt x="9336087" y="2542822"/>
                </a:cubicBezTo>
                <a:cubicBezTo>
                  <a:pt x="9336087" y="2530122"/>
                  <a:pt x="9463087" y="2390422"/>
                  <a:pt x="9463087" y="2377722"/>
                </a:cubicBezTo>
                <a:cubicBezTo>
                  <a:pt x="9463087" y="2358672"/>
                  <a:pt x="9450387" y="2333272"/>
                  <a:pt x="9431337" y="2333272"/>
                </a:cubicBezTo>
                <a:cubicBezTo>
                  <a:pt x="9418637" y="2333272"/>
                  <a:pt x="9412287" y="2345972"/>
                  <a:pt x="9399587" y="2345972"/>
                </a:cubicBezTo>
                <a:cubicBezTo>
                  <a:pt x="9380537" y="2345972"/>
                  <a:pt x="9380537" y="2339622"/>
                  <a:pt x="9367837" y="2333272"/>
                </a:cubicBezTo>
                <a:lnTo>
                  <a:pt x="9367837" y="2269772"/>
                </a:lnTo>
                <a:cubicBezTo>
                  <a:pt x="9361487" y="2225322"/>
                  <a:pt x="9355137" y="2174522"/>
                  <a:pt x="9342437" y="2136422"/>
                </a:cubicBezTo>
                <a:cubicBezTo>
                  <a:pt x="9329737" y="2091972"/>
                  <a:pt x="9297987" y="2015772"/>
                  <a:pt x="9297987" y="1996722"/>
                </a:cubicBezTo>
                <a:cubicBezTo>
                  <a:pt x="9297987" y="1984022"/>
                  <a:pt x="9310687" y="1958622"/>
                  <a:pt x="9310687" y="1945922"/>
                </a:cubicBezTo>
                <a:cubicBezTo>
                  <a:pt x="9310687" y="1926872"/>
                  <a:pt x="9291637" y="1926872"/>
                  <a:pt x="9291637" y="1907822"/>
                </a:cubicBezTo>
                <a:cubicBezTo>
                  <a:pt x="9291637" y="1895122"/>
                  <a:pt x="9310687" y="1895122"/>
                  <a:pt x="9310687" y="1857022"/>
                </a:cubicBezTo>
                <a:cubicBezTo>
                  <a:pt x="9323387" y="1831622"/>
                  <a:pt x="9323387" y="1806222"/>
                  <a:pt x="9329737" y="1780822"/>
                </a:cubicBezTo>
                <a:lnTo>
                  <a:pt x="9329737" y="1749072"/>
                </a:lnTo>
                <a:cubicBezTo>
                  <a:pt x="9342437" y="1603022"/>
                  <a:pt x="9418637" y="1425222"/>
                  <a:pt x="9418637" y="1285522"/>
                </a:cubicBezTo>
                <a:cubicBezTo>
                  <a:pt x="9418637" y="1272822"/>
                  <a:pt x="9412287" y="1247422"/>
                  <a:pt x="9424987" y="1234722"/>
                </a:cubicBezTo>
                <a:cubicBezTo>
                  <a:pt x="9450387" y="1190272"/>
                  <a:pt x="9526587" y="1177572"/>
                  <a:pt x="9564687" y="1164872"/>
                </a:cubicBezTo>
                <a:cubicBezTo>
                  <a:pt x="9634537" y="1139472"/>
                  <a:pt x="9723437" y="1114072"/>
                  <a:pt x="9799637" y="1082322"/>
                </a:cubicBezTo>
                <a:lnTo>
                  <a:pt x="9786937" y="1717322"/>
                </a:lnTo>
                <a:cubicBezTo>
                  <a:pt x="9774237" y="1831622"/>
                  <a:pt x="9736137" y="1945922"/>
                  <a:pt x="9672637" y="2060222"/>
                </a:cubicBezTo>
                <a:cubicBezTo>
                  <a:pt x="9717087" y="2091972"/>
                  <a:pt x="9805987" y="2085622"/>
                  <a:pt x="9863137" y="2098322"/>
                </a:cubicBezTo>
                <a:cubicBezTo>
                  <a:pt x="9850437" y="2111022"/>
                  <a:pt x="9850437" y="2123722"/>
                  <a:pt x="9850437" y="2136422"/>
                </a:cubicBezTo>
                <a:cubicBezTo>
                  <a:pt x="9850437" y="2149122"/>
                  <a:pt x="9850437" y="2168172"/>
                  <a:pt x="9869487" y="2187222"/>
                </a:cubicBezTo>
                <a:lnTo>
                  <a:pt x="10002837" y="2187222"/>
                </a:lnTo>
                <a:cubicBezTo>
                  <a:pt x="10028237" y="2180872"/>
                  <a:pt x="10028237" y="2149122"/>
                  <a:pt x="10028237" y="2136422"/>
                </a:cubicBezTo>
                <a:cubicBezTo>
                  <a:pt x="10028237" y="2123722"/>
                  <a:pt x="10021887" y="2111022"/>
                  <a:pt x="10015537" y="2098322"/>
                </a:cubicBezTo>
                <a:lnTo>
                  <a:pt x="10148887" y="2098322"/>
                </a:lnTo>
                <a:cubicBezTo>
                  <a:pt x="10174287" y="2091972"/>
                  <a:pt x="10199687" y="2091972"/>
                  <a:pt x="10225087" y="2085622"/>
                </a:cubicBezTo>
                <a:cubicBezTo>
                  <a:pt x="10129837" y="1907822"/>
                  <a:pt x="10098087" y="1793522"/>
                  <a:pt x="10098087" y="1641122"/>
                </a:cubicBezTo>
                <a:lnTo>
                  <a:pt x="10098087" y="1488722"/>
                </a:lnTo>
                <a:cubicBezTo>
                  <a:pt x="10104437" y="1444272"/>
                  <a:pt x="10110787" y="1393472"/>
                  <a:pt x="10117137" y="1349022"/>
                </a:cubicBezTo>
                <a:cubicBezTo>
                  <a:pt x="10117137" y="1222022"/>
                  <a:pt x="10110787" y="1082322"/>
                  <a:pt x="10104437" y="1063272"/>
                </a:cubicBezTo>
                <a:cubicBezTo>
                  <a:pt x="10123487" y="1075972"/>
                  <a:pt x="10148887" y="1095022"/>
                  <a:pt x="10174287" y="1107722"/>
                </a:cubicBezTo>
                <a:close/>
                <a:moveTo>
                  <a:pt x="10841037" y="961672"/>
                </a:moveTo>
                <a:cubicBezTo>
                  <a:pt x="10841037" y="974372"/>
                  <a:pt x="10828337" y="1025172"/>
                  <a:pt x="10828337" y="1037872"/>
                </a:cubicBezTo>
                <a:cubicBezTo>
                  <a:pt x="10828337" y="1114072"/>
                  <a:pt x="10879137" y="1126772"/>
                  <a:pt x="10879137" y="1196622"/>
                </a:cubicBezTo>
                <a:cubicBezTo>
                  <a:pt x="10879137" y="1304572"/>
                  <a:pt x="10777537" y="1609372"/>
                  <a:pt x="10764837" y="1672872"/>
                </a:cubicBezTo>
                <a:cubicBezTo>
                  <a:pt x="10758487" y="1641122"/>
                  <a:pt x="10758487" y="1609372"/>
                  <a:pt x="10752137" y="1577622"/>
                </a:cubicBezTo>
                <a:lnTo>
                  <a:pt x="10758487" y="1571272"/>
                </a:lnTo>
                <a:lnTo>
                  <a:pt x="10821987" y="942622"/>
                </a:lnTo>
                <a:cubicBezTo>
                  <a:pt x="10834687" y="948972"/>
                  <a:pt x="10841037" y="942622"/>
                  <a:pt x="10841037" y="961672"/>
                </a:cubicBezTo>
                <a:close/>
                <a:moveTo>
                  <a:pt x="5272088" y="796572"/>
                </a:moveTo>
                <a:cubicBezTo>
                  <a:pt x="5272088" y="961672"/>
                  <a:pt x="5202238" y="1037872"/>
                  <a:pt x="5202238" y="1075972"/>
                </a:cubicBezTo>
                <a:cubicBezTo>
                  <a:pt x="5202238" y="1088672"/>
                  <a:pt x="5227638" y="1145822"/>
                  <a:pt x="5259388" y="1164872"/>
                </a:cubicBezTo>
                <a:cubicBezTo>
                  <a:pt x="5278438" y="1183922"/>
                  <a:pt x="5316538" y="1177572"/>
                  <a:pt x="5341938" y="1190272"/>
                </a:cubicBezTo>
                <a:cubicBezTo>
                  <a:pt x="5392738" y="1209322"/>
                  <a:pt x="5500688" y="1215672"/>
                  <a:pt x="5526088" y="1291872"/>
                </a:cubicBezTo>
                <a:cubicBezTo>
                  <a:pt x="5551488" y="1355372"/>
                  <a:pt x="5526088" y="1431572"/>
                  <a:pt x="5570538" y="1501422"/>
                </a:cubicBezTo>
                <a:cubicBezTo>
                  <a:pt x="5583238" y="1495072"/>
                  <a:pt x="5659438" y="1431572"/>
                  <a:pt x="5659438" y="1406172"/>
                </a:cubicBezTo>
                <a:cubicBezTo>
                  <a:pt x="5659438" y="1393472"/>
                  <a:pt x="5614988" y="1349022"/>
                  <a:pt x="5608638" y="1323622"/>
                </a:cubicBezTo>
                <a:cubicBezTo>
                  <a:pt x="5595938" y="1285522"/>
                  <a:pt x="5589588" y="1222022"/>
                  <a:pt x="5589588" y="1202972"/>
                </a:cubicBezTo>
                <a:cubicBezTo>
                  <a:pt x="5589588" y="1114072"/>
                  <a:pt x="5672138" y="974372"/>
                  <a:pt x="5780088" y="974372"/>
                </a:cubicBezTo>
                <a:cubicBezTo>
                  <a:pt x="5830888" y="974372"/>
                  <a:pt x="5938838" y="1088672"/>
                  <a:pt x="5945188" y="1133122"/>
                </a:cubicBezTo>
                <a:cubicBezTo>
                  <a:pt x="5951538" y="1139472"/>
                  <a:pt x="5957888" y="1164872"/>
                  <a:pt x="5957888" y="1183922"/>
                </a:cubicBezTo>
                <a:cubicBezTo>
                  <a:pt x="5957888" y="1196622"/>
                  <a:pt x="5945188" y="1266472"/>
                  <a:pt x="5932488" y="1310922"/>
                </a:cubicBezTo>
                <a:cubicBezTo>
                  <a:pt x="5919788" y="1342672"/>
                  <a:pt x="5868988" y="1399822"/>
                  <a:pt x="5868988" y="1418872"/>
                </a:cubicBezTo>
                <a:cubicBezTo>
                  <a:pt x="5868988" y="1476022"/>
                  <a:pt x="5957888" y="1507772"/>
                  <a:pt x="6008688" y="1514122"/>
                </a:cubicBezTo>
                <a:cubicBezTo>
                  <a:pt x="6059488" y="1387122"/>
                  <a:pt x="6326188" y="1431572"/>
                  <a:pt x="6326188" y="1260122"/>
                </a:cubicBezTo>
                <a:cubicBezTo>
                  <a:pt x="6326188" y="1190272"/>
                  <a:pt x="6256338" y="1133122"/>
                  <a:pt x="6256338" y="1114072"/>
                </a:cubicBezTo>
                <a:lnTo>
                  <a:pt x="6256338" y="999772"/>
                </a:lnTo>
                <a:cubicBezTo>
                  <a:pt x="6288088" y="898172"/>
                  <a:pt x="6332538" y="860072"/>
                  <a:pt x="6408738" y="860072"/>
                </a:cubicBezTo>
                <a:cubicBezTo>
                  <a:pt x="6427788" y="860072"/>
                  <a:pt x="6478588" y="853722"/>
                  <a:pt x="6503988" y="879122"/>
                </a:cubicBezTo>
                <a:cubicBezTo>
                  <a:pt x="6561138" y="936272"/>
                  <a:pt x="6573838" y="1044222"/>
                  <a:pt x="6573838" y="1114072"/>
                </a:cubicBezTo>
                <a:cubicBezTo>
                  <a:pt x="6573838" y="1133122"/>
                  <a:pt x="6523038" y="1253772"/>
                  <a:pt x="6523038" y="1266472"/>
                </a:cubicBezTo>
                <a:cubicBezTo>
                  <a:pt x="6523038" y="1285522"/>
                  <a:pt x="6529388" y="1317272"/>
                  <a:pt x="6548438" y="1336322"/>
                </a:cubicBezTo>
                <a:cubicBezTo>
                  <a:pt x="6586538" y="1361722"/>
                  <a:pt x="6757988" y="1456972"/>
                  <a:pt x="6821488" y="1456972"/>
                </a:cubicBezTo>
                <a:cubicBezTo>
                  <a:pt x="6840538" y="1456972"/>
                  <a:pt x="6872288" y="1406172"/>
                  <a:pt x="6891338" y="1393472"/>
                </a:cubicBezTo>
                <a:cubicBezTo>
                  <a:pt x="6935788" y="1355372"/>
                  <a:pt x="7177088" y="1317272"/>
                  <a:pt x="7177088" y="1215672"/>
                </a:cubicBezTo>
                <a:cubicBezTo>
                  <a:pt x="7177088" y="1120422"/>
                  <a:pt x="7126288" y="1082322"/>
                  <a:pt x="7126288" y="1056922"/>
                </a:cubicBezTo>
                <a:lnTo>
                  <a:pt x="7126288" y="929922"/>
                </a:lnTo>
                <a:cubicBezTo>
                  <a:pt x="7132638" y="841022"/>
                  <a:pt x="7196138" y="777522"/>
                  <a:pt x="7265988" y="777522"/>
                </a:cubicBezTo>
                <a:cubicBezTo>
                  <a:pt x="7380288" y="777522"/>
                  <a:pt x="7424738" y="828322"/>
                  <a:pt x="7443788" y="968022"/>
                </a:cubicBezTo>
                <a:cubicBezTo>
                  <a:pt x="7443788" y="980722"/>
                  <a:pt x="7462838" y="993422"/>
                  <a:pt x="7462838" y="1006122"/>
                </a:cubicBezTo>
                <a:cubicBezTo>
                  <a:pt x="7462838" y="1082322"/>
                  <a:pt x="7412038" y="1088672"/>
                  <a:pt x="7412038" y="1196622"/>
                </a:cubicBezTo>
                <a:cubicBezTo>
                  <a:pt x="7412038" y="1215672"/>
                  <a:pt x="7399338" y="1253772"/>
                  <a:pt x="7418388" y="1272822"/>
                </a:cubicBezTo>
                <a:cubicBezTo>
                  <a:pt x="7519988" y="1380772"/>
                  <a:pt x="7697788" y="1285522"/>
                  <a:pt x="7761288" y="1463322"/>
                </a:cubicBezTo>
                <a:cubicBezTo>
                  <a:pt x="7799388" y="1552222"/>
                  <a:pt x="7786688" y="1672872"/>
                  <a:pt x="7793038" y="1780822"/>
                </a:cubicBezTo>
                <a:lnTo>
                  <a:pt x="7812088" y="2561872"/>
                </a:lnTo>
                <a:cubicBezTo>
                  <a:pt x="7805738" y="2625372"/>
                  <a:pt x="7780338" y="2714272"/>
                  <a:pt x="7716838" y="2739672"/>
                </a:cubicBezTo>
                <a:cubicBezTo>
                  <a:pt x="7691438" y="2752372"/>
                  <a:pt x="7659688" y="2746022"/>
                  <a:pt x="7634288" y="2739672"/>
                </a:cubicBezTo>
                <a:cubicBezTo>
                  <a:pt x="7551738" y="2892072"/>
                  <a:pt x="7526338" y="3082572"/>
                  <a:pt x="7526338" y="3241322"/>
                </a:cubicBezTo>
                <a:lnTo>
                  <a:pt x="7551738" y="3800122"/>
                </a:lnTo>
                <a:cubicBezTo>
                  <a:pt x="7539038" y="3825522"/>
                  <a:pt x="7507288" y="3850922"/>
                  <a:pt x="7507288" y="3863622"/>
                </a:cubicBezTo>
                <a:cubicBezTo>
                  <a:pt x="7507288" y="3882672"/>
                  <a:pt x="7558088" y="4022372"/>
                  <a:pt x="7583488" y="4098572"/>
                </a:cubicBezTo>
                <a:cubicBezTo>
                  <a:pt x="7558088" y="4104922"/>
                  <a:pt x="7513638" y="4111272"/>
                  <a:pt x="7494588" y="4111272"/>
                </a:cubicBezTo>
                <a:cubicBezTo>
                  <a:pt x="7469188" y="4111272"/>
                  <a:pt x="7424738" y="4117622"/>
                  <a:pt x="7405688" y="4085872"/>
                </a:cubicBezTo>
                <a:cubicBezTo>
                  <a:pt x="7386638" y="4060472"/>
                  <a:pt x="7386638" y="4022372"/>
                  <a:pt x="7373938" y="3996972"/>
                </a:cubicBezTo>
                <a:cubicBezTo>
                  <a:pt x="7367588" y="3977922"/>
                  <a:pt x="7342188" y="3971572"/>
                  <a:pt x="7335838" y="3965222"/>
                </a:cubicBezTo>
                <a:cubicBezTo>
                  <a:pt x="7323138" y="3946172"/>
                  <a:pt x="7323138" y="3914422"/>
                  <a:pt x="7310438" y="3901722"/>
                </a:cubicBezTo>
                <a:cubicBezTo>
                  <a:pt x="7304088" y="3882672"/>
                  <a:pt x="7278688" y="3863622"/>
                  <a:pt x="7278688" y="3850922"/>
                </a:cubicBezTo>
                <a:cubicBezTo>
                  <a:pt x="7278688" y="3831872"/>
                  <a:pt x="7316788" y="3806472"/>
                  <a:pt x="7323138" y="3781072"/>
                </a:cubicBezTo>
                <a:cubicBezTo>
                  <a:pt x="7329488" y="3774722"/>
                  <a:pt x="7329488" y="3774722"/>
                  <a:pt x="7329488" y="3762022"/>
                </a:cubicBezTo>
                <a:cubicBezTo>
                  <a:pt x="7329488" y="3742972"/>
                  <a:pt x="7310438" y="3679472"/>
                  <a:pt x="7304088" y="3635022"/>
                </a:cubicBezTo>
                <a:lnTo>
                  <a:pt x="7316788" y="3336572"/>
                </a:lnTo>
                <a:cubicBezTo>
                  <a:pt x="7285038" y="3190522"/>
                  <a:pt x="7297738" y="3203222"/>
                  <a:pt x="7297738" y="3114322"/>
                </a:cubicBezTo>
                <a:cubicBezTo>
                  <a:pt x="7297738" y="3082572"/>
                  <a:pt x="7278688" y="3012722"/>
                  <a:pt x="7227888" y="3006372"/>
                </a:cubicBezTo>
                <a:cubicBezTo>
                  <a:pt x="7202488" y="3044472"/>
                  <a:pt x="7202488" y="3127022"/>
                  <a:pt x="7202488" y="3184172"/>
                </a:cubicBezTo>
                <a:lnTo>
                  <a:pt x="7215188" y="3546122"/>
                </a:lnTo>
                <a:cubicBezTo>
                  <a:pt x="7215188" y="3558822"/>
                  <a:pt x="7208838" y="3577872"/>
                  <a:pt x="7208838" y="3596922"/>
                </a:cubicBezTo>
                <a:cubicBezTo>
                  <a:pt x="7208838" y="3609622"/>
                  <a:pt x="7208838" y="3641372"/>
                  <a:pt x="7215188" y="3666772"/>
                </a:cubicBezTo>
                <a:cubicBezTo>
                  <a:pt x="7221538" y="3685822"/>
                  <a:pt x="7246938" y="3717572"/>
                  <a:pt x="7246938" y="3736622"/>
                </a:cubicBezTo>
                <a:cubicBezTo>
                  <a:pt x="7246938" y="3749322"/>
                  <a:pt x="7215188" y="3806472"/>
                  <a:pt x="7208838" y="3850922"/>
                </a:cubicBezTo>
                <a:cubicBezTo>
                  <a:pt x="7202488" y="3869972"/>
                  <a:pt x="7215188" y="3908072"/>
                  <a:pt x="7215188" y="3920772"/>
                </a:cubicBezTo>
                <a:cubicBezTo>
                  <a:pt x="7215188" y="3958872"/>
                  <a:pt x="7107238" y="3977922"/>
                  <a:pt x="7100888" y="3984272"/>
                </a:cubicBezTo>
                <a:cubicBezTo>
                  <a:pt x="6992938" y="4066822"/>
                  <a:pt x="6992938" y="4085872"/>
                  <a:pt x="6904038" y="4085872"/>
                </a:cubicBezTo>
                <a:cubicBezTo>
                  <a:pt x="6884988" y="4085872"/>
                  <a:pt x="6815138" y="4079522"/>
                  <a:pt x="6815138" y="4054122"/>
                </a:cubicBezTo>
                <a:cubicBezTo>
                  <a:pt x="6815138" y="4035072"/>
                  <a:pt x="6923088" y="3946172"/>
                  <a:pt x="6973888" y="3882672"/>
                </a:cubicBezTo>
                <a:cubicBezTo>
                  <a:pt x="6961188" y="3781072"/>
                  <a:pt x="6973888" y="3774722"/>
                  <a:pt x="6967538" y="3768372"/>
                </a:cubicBezTo>
                <a:cubicBezTo>
                  <a:pt x="6967538" y="3762022"/>
                  <a:pt x="6961188" y="3749322"/>
                  <a:pt x="6961188" y="3736622"/>
                </a:cubicBezTo>
                <a:cubicBezTo>
                  <a:pt x="6954838" y="3723922"/>
                  <a:pt x="6967538" y="3704872"/>
                  <a:pt x="6967538" y="3692172"/>
                </a:cubicBezTo>
                <a:lnTo>
                  <a:pt x="6999288" y="3349272"/>
                </a:lnTo>
                <a:cubicBezTo>
                  <a:pt x="6973888" y="3190522"/>
                  <a:pt x="6980238" y="3057172"/>
                  <a:pt x="6910388" y="2898422"/>
                </a:cubicBezTo>
                <a:cubicBezTo>
                  <a:pt x="6884988" y="2847622"/>
                  <a:pt x="6916738" y="2650772"/>
                  <a:pt x="6846888" y="2650772"/>
                </a:cubicBezTo>
                <a:cubicBezTo>
                  <a:pt x="6821488" y="2650772"/>
                  <a:pt x="6821488" y="2682522"/>
                  <a:pt x="6821488" y="2688872"/>
                </a:cubicBezTo>
                <a:cubicBezTo>
                  <a:pt x="6821488" y="2707922"/>
                  <a:pt x="6834188" y="2746022"/>
                  <a:pt x="6840538" y="2784122"/>
                </a:cubicBezTo>
                <a:cubicBezTo>
                  <a:pt x="6808788" y="2771422"/>
                  <a:pt x="6757988" y="2739672"/>
                  <a:pt x="6745288" y="2739672"/>
                </a:cubicBezTo>
                <a:cubicBezTo>
                  <a:pt x="6713538" y="2739672"/>
                  <a:pt x="6669088" y="2765072"/>
                  <a:pt x="6662738" y="2803172"/>
                </a:cubicBezTo>
                <a:cubicBezTo>
                  <a:pt x="6650038" y="2853972"/>
                  <a:pt x="6630988" y="2911122"/>
                  <a:pt x="6624638" y="2961922"/>
                </a:cubicBezTo>
                <a:cubicBezTo>
                  <a:pt x="6592888" y="3190522"/>
                  <a:pt x="6535738" y="3654072"/>
                  <a:pt x="6535738" y="3673122"/>
                </a:cubicBezTo>
                <a:cubicBezTo>
                  <a:pt x="6535738" y="3685822"/>
                  <a:pt x="6542088" y="3717572"/>
                  <a:pt x="6542088" y="3736622"/>
                </a:cubicBezTo>
                <a:cubicBezTo>
                  <a:pt x="6548438" y="3762022"/>
                  <a:pt x="6542088" y="3793772"/>
                  <a:pt x="6554788" y="3825522"/>
                </a:cubicBezTo>
                <a:cubicBezTo>
                  <a:pt x="6567488" y="3863622"/>
                  <a:pt x="6624638" y="3927122"/>
                  <a:pt x="6624638" y="3946172"/>
                </a:cubicBezTo>
                <a:cubicBezTo>
                  <a:pt x="6624638" y="3965222"/>
                  <a:pt x="6573838" y="3971572"/>
                  <a:pt x="6573838" y="3971572"/>
                </a:cubicBezTo>
                <a:cubicBezTo>
                  <a:pt x="6542088" y="3971572"/>
                  <a:pt x="6453188" y="3927122"/>
                  <a:pt x="6440488" y="3908072"/>
                </a:cubicBezTo>
                <a:cubicBezTo>
                  <a:pt x="6434138" y="3901722"/>
                  <a:pt x="6434138" y="3882672"/>
                  <a:pt x="6427788" y="3876322"/>
                </a:cubicBezTo>
                <a:cubicBezTo>
                  <a:pt x="6415088" y="3850922"/>
                  <a:pt x="6396038" y="3844572"/>
                  <a:pt x="6376988" y="3831872"/>
                </a:cubicBezTo>
                <a:cubicBezTo>
                  <a:pt x="6376988" y="3800122"/>
                  <a:pt x="6357938" y="3736622"/>
                  <a:pt x="6357938" y="3723922"/>
                </a:cubicBezTo>
                <a:cubicBezTo>
                  <a:pt x="6357938" y="3704872"/>
                  <a:pt x="6389688" y="3647722"/>
                  <a:pt x="6396038" y="3609622"/>
                </a:cubicBezTo>
                <a:cubicBezTo>
                  <a:pt x="6402388" y="3596922"/>
                  <a:pt x="6402388" y="3577872"/>
                  <a:pt x="6408738" y="3565172"/>
                </a:cubicBezTo>
                <a:lnTo>
                  <a:pt x="6415088" y="3266722"/>
                </a:lnTo>
                <a:cubicBezTo>
                  <a:pt x="6415088" y="3222272"/>
                  <a:pt x="6415088" y="3177822"/>
                  <a:pt x="6389688" y="3133372"/>
                </a:cubicBezTo>
                <a:cubicBezTo>
                  <a:pt x="6383338" y="3139722"/>
                  <a:pt x="6376988" y="3152422"/>
                  <a:pt x="6370638" y="3158772"/>
                </a:cubicBezTo>
                <a:cubicBezTo>
                  <a:pt x="6338888" y="3336572"/>
                  <a:pt x="6288088" y="3514372"/>
                  <a:pt x="6288088" y="3692172"/>
                </a:cubicBezTo>
                <a:cubicBezTo>
                  <a:pt x="6288088" y="3704872"/>
                  <a:pt x="6313488" y="3920772"/>
                  <a:pt x="6313488" y="3933472"/>
                </a:cubicBezTo>
                <a:cubicBezTo>
                  <a:pt x="6313488" y="3952522"/>
                  <a:pt x="6300788" y="4003322"/>
                  <a:pt x="6300788" y="4016022"/>
                </a:cubicBezTo>
                <a:cubicBezTo>
                  <a:pt x="6300788" y="4111272"/>
                  <a:pt x="6402388" y="4130322"/>
                  <a:pt x="6402388" y="4168422"/>
                </a:cubicBezTo>
                <a:cubicBezTo>
                  <a:pt x="6402388" y="4193822"/>
                  <a:pt x="6351588" y="4219222"/>
                  <a:pt x="6338888" y="4219222"/>
                </a:cubicBezTo>
                <a:cubicBezTo>
                  <a:pt x="6319838" y="4219222"/>
                  <a:pt x="6262688" y="4193822"/>
                  <a:pt x="6237288" y="4174772"/>
                </a:cubicBezTo>
                <a:cubicBezTo>
                  <a:pt x="6205538" y="4162072"/>
                  <a:pt x="6199188" y="4123972"/>
                  <a:pt x="6173788" y="4111272"/>
                </a:cubicBezTo>
                <a:cubicBezTo>
                  <a:pt x="6142038" y="4092222"/>
                  <a:pt x="6103938" y="4092222"/>
                  <a:pt x="6065838" y="4079522"/>
                </a:cubicBezTo>
                <a:cubicBezTo>
                  <a:pt x="6065838" y="4041422"/>
                  <a:pt x="6059488" y="3990622"/>
                  <a:pt x="6053138" y="3939822"/>
                </a:cubicBezTo>
                <a:cubicBezTo>
                  <a:pt x="6008688" y="3965222"/>
                  <a:pt x="5945188" y="3933472"/>
                  <a:pt x="5907088" y="3965222"/>
                </a:cubicBezTo>
                <a:cubicBezTo>
                  <a:pt x="5881688" y="3984272"/>
                  <a:pt x="5875338" y="4022372"/>
                  <a:pt x="5862638" y="4047772"/>
                </a:cubicBezTo>
                <a:cubicBezTo>
                  <a:pt x="5856288" y="4060472"/>
                  <a:pt x="5830888" y="4066822"/>
                  <a:pt x="5824538" y="4085872"/>
                </a:cubicBezTo>
                <a:cubicBezTo>
                  <a:pt x="5805488" y="4111272"/>
                  <a:pt x="5805488" y="4155722"/>
                  <a:pt x="5786438" y="4187472"/>
                </a:cubicBezTo>
                <a:cubicBezTo>
                  <a:pt x="5767388" y="4225572"/>
                  <a:pt x="5748338" y="4219222"/>
                  <a:pt x="5729288" y="4219222"/>
                </a:cubicBezTo>
                <a:cubicBezTo>
                  <a:pt x="5684838" y="4219222"/>
                  <a:pt x="5646738" y="4193822"/>
                  <a:pt x="5646738" y="4155722"/>
                </a:cubicBezTo>
                <a:cubicBezTo>
                  <a:pt x="5646738" y="4136672"/>
                  <a:pt x="5684838" y="4073172"/>
                  <a:pt x="5697538" y="4035072"/>
                </a:cubicBezTo>
                <a:lnTo>
                  <a:pt x="5697538" y="4009672"/>
                </a:lnTo>
                <a:cubicBezTo>
                  <a:pt x="5697538" y="4003322"/>
                  <a:pt x="5703888" y="3996972"/>
                  <a:pt x="5703888" y="3977922"/>
                </a:cubicBezTo>
                <a:cubicBezTo>
                  <a:pt x="5703888" y="3965222"/>
                  <a:pt x="5684838" y="3819172"/>
                  <a:pt x="5672138" y="3749322"/>
                </a:cubicBezTo>
                <a:cubicBezTo>
                  <a:pt x="5653088" y="3622322"/>
                  <a:pt x="5646738" y="3501672"/>
                  <a:pt x="5621338" y="3387372"/>
                </a:cubicBezTo>
                <a:cubicBezTo>
                  <a:pt x="5595938" y="3228622"/>
                  <a:pt x="5564188" y="3076222"/>
                  <a:pt x="5532438" y="2930172"/>
                </a:cubicBezTo>
                <a:cubicBezTo>
                  <a:pt x="5526088" y="2898422"/>
                  <a:pt x="5507038" y="2873022"/>
                  <a:pt x="5487988" y="2841272"/>
                </a:cubicBezTo>
                <a:lnTo>
                  <a:pt x="5462588" y="2841272"/>
                </a:lnTo>
                <a:lnTo>
                  <a:pt x="5443538" y="2993672"/>
                </a:lnTo>
                <a:lnTo>
                  <a:pt x="5430838" y="3539772"/>
                </a:lnTo>
                <a:cubicBezTo>
                  <a:pt x="5424488" y="3603272"/>
                  <a:pt x="5392738" y="3723922"/>
                  <a:pt x="5392738" y="3736622"/>
                </a:cubicBezTo>
                <a:cubicBezTo>
                  <a:pt x="5392738" y="3755672"/>
                  <a:pt x="5411788" y="3787422"/>
                  <a:pt x="5424488" y="3819172"/>
                </a:cubicBezTo>
                <a:cubicBezTo>
                  <a:pt x="5430838" y="3831872"/>
                  <a:pt x="5424488" y="3863622"/>
                  <a:pt x="5424488" y="3882672"/>
                </a:cubicBezTo>
                <a:cubicBezTo>
                  <a:pt x="5424488" y="3920772"/>
                  <a:pt x="5570538" y="4003322"/>
                  <a:pt x="5570538" y="4054122"/>
                </a:cubicBezTo>
                <a:cubicBezTo>
                  <a:pt x="5570538" y="4092222"/>
                  <a:pt x="5481638" y="4098572"/>
                  <a:pt x="5475288" y="4098572"/>
                </a:cubicBezTo>
                <a:cubicBezTo>
                  <a:pt x="5418138" y="4098572"/>
                  <a:pt x="5380038" y="4073172"/>
                  <a:pt x="5310188" y="4003322"/>
                </a:cubicBezTo>
                <a:cubicBezTo>
                  <a:pt x="5303838" y="4003322"/>
                  <a:pt x="5291138" y="4009672"/>
                  <a:pt x="5278438" y="4003322"/>
                </a:cubicBezTo>
                <a:cubicBezTo>
                  <a:pt x="5265738" y="4003322"/>
                  <a:pt x="5240338" y="3990622"/>
                  <a:pt x="5233988" y="3977922"/>
                </a:cubicBezTo>
                <a:cubicBezTo>
                  <a:pt x="5214938" y="3939822"/>
                  <a:pt x="5202238" y="3882672"/>
                  <a:pt x="5202238" y="3863622"/>
                </a:cubicBezTo>
                <a:cubicBezTo>
                  <a:pt x="5202238" y="3850922"/>
                  <a:pt x="5221288" y="3793772"/>
                  <a:pt x="5227638" y="3762022"/>
                </a:cubicBezTo>
                <a:lnTo>
                  <a:pt x="5227638" y="3635022"/>
                </a:lnTo>
                <a:cubicBezTo>
                  <a:pt x="5221288" y="3635022"/>
                  <a:pt x="5214938" y="3628672"/>
                  <a:pt x="5214938" y="3615972"/>
                </a:cubicBezTo>
                <a:lnTo>
                  <a:pt x="5214938" y="3228622"/>
                </a:lnTo>
                <a:lnTo>
                  <a:pt x="5183188" y="2803172"/>
                </a:lnTo>
                <a:cubicBezTo>
                  <a:pt x="5176838" y="2803172"/>
                  <a:pt x="5176838" y="2796822"/>
                  <a:pt x="5170488" y="2790472"/>
                </a:cubicBezTo>
                <a:cubicBezTo>
                  <a:pt x="5126038" y="2898422"/>
                  <a:pt x="5062538" y="3406422"/>
                  <a:pt x="5062538" y="3584222"/>
                </a:cubicBezTo>
                <a:cubicBezTo>
                  <a:pt x="5062538" y="3660422"/>
                  <a:pt x="5068888" y="3673122"/>
                  <a:pt x="5106988" y="3762022"/>
                </a:cubicBezTo>
                <a:cubicBezTo>
                  <a:pt x="5126038" y="3800122"/>
                  <a:pt x="5126038" y="3882672"/>
                  <a:pt x="5126038" y="3895372"/>
                </a:cubicBezTo>
                <a:cubicBezTo>
                  <a:pt x="5126038" y="3914422"/>
                  <a:pt x="5106988" y="4016022"/>
                  <a:pt x="5106988" y="4035072"/>
                </a:cubicBezTo>
                <a:cubicBezTo>
                  <a:pt x="5106988" y="4047772"/>
                  <a:pt x="5132388" y="4130322"/>
                  <a:pt x="5132388" y="4149372"/>
                </a:cubicBezTo>
                <a:cubicBezTo>
                  <a:pt x="5132388" y="4206522"/>
                  <a:pt x="5062538" y="4212872"/>
                  <a:pt x="5037138" y="4212872"/>
                </a:cubicBezTo>
                <a:cubicBezTo>
                  <a:pt x="4960938" y="4212872"/>
                  <a:pt x="4941888" y="4181122"/>
                  <a:pt x="4941888" y="4123972"/>
                </a:cubicBezTo>
                <a:cubicBezTo>
                  <a:pt x="4941888" y="4111272"/>
                  <a:pt x="4954588" y="4022372"/>
                  <a:pt x="4954588" y="4009672"/>
                </a:cubicBezTo>
                <a:cubicBezTo>
                  <a:pt x="4954588" y="3990622"/>
                  <a:pt x="4916488" y="3965222"/>
                  <a:pt x="4916488" y="3952522"/>
                </a:cubicBezTo>
                <a:cubicBezTo>
                  <a:pt x="4897438" y="3869972"/>
                  <a:pt x="4891088" y="3787422"/>
                  <a:pt x="4884738" y="3704872"/>
                </a:cubicBezTo>
                <a:lnTo>
                  <a:pt x="4865688" y="3031772"/>
                </a:lnTo>
                <a:cubicBezTo>
                  <a:pt x="4852988" y="2942872"/>
                  <a:pt x="4840288" y="2847622"/>
                  <a:pt x="4814888" y="2765072"/>
                </a:cubicBezTo>
                <a:cubicBezTo>
                  <a:pt x="4808538" y="2739672"/>
                  <a:pt x="4776788" y="2733322"/>
                  <a:pt x="4764088" y="2720622"/>
                </a:cubicBezTo>
                <a:cubicBezTo>
                  <a:pt x="4700588" y="2676172"/>
                  <a:pt x="4681538" y="2606322"/>
                  <a:pt x="4668838" y="2542822"/>
                </a:cubicBezTo>
                <a:cubicBezTo>
                  <a:pt x="4643438" y="2447572"/>
                  <a:pt x="4656138" y="2345972"/>
                  <a:pt x="4649788" y="2250722"/>
                </a:cubicBezTo>
                <a:lnTo>
                  <a:pt x="4643438" y="1393472"/>
                </a:lnTo>
                <a:cubicBezTo>
                  <a:pt x="4649788" y="1361722"/>
                  <a:pt x="4656138" y="1323622"/>
                  <a:pt x="4656138" y="1291872"/>
                </a:cubicBezTo>
                <a:cubicBezTo>
                  <a:pt x="4656138" y="1285522"/>
                  <a:pt x="4662488" y="1272822"/>
                  <a:pt x="4668838" y="1260122"/>
                </a:cubicBezTo>
                <a:cubicBezTo>
                  <a:pt x="4700588" y="1247422"/>
                  <a:pt x="5005388" y="1190272"/>
                  <a:pt x="5005388" y="1044222"/>
                </a:cubicBezTo>
                <a:cubicBezTo>
                  <a:pt x="5005388" y="987072"/>
                  <a:pt x="4916488" y="898172"/>
                  <a:pt x="4916488" y="847372"/>
                </a:cubicBezTo>
                <a:cubicBezTo>
                  <a:pt x="4916488" y="834672"/>
                  <a:pt x="4922838" y="828322"/>
                  <a:pt x="4929188" y="815622"/>
                </a:cubicBezTo>
                <a:cubicBezTo>
                  <a:pt x="4935538" y="796572"/>
                  <a:pt x="4929188" y="771172"/>
                  <a:pt x="4929188" y="752122"/>
                </a:cubicBezTo>
                <a:cubicBezTo>
                  <a:pt x="4922838" y="656872"/>
                  <a:pt x="5024438" y="606072"/>
                  <a:pt x="5106988" y="606072"/>
                </a:cubicBezTo>
                <a:cubicBezTo>
                  <a:pt x="5221288" y="606072"/>
                  <a:pt x="5272088" y="694972"/>
                  <a:pt x="5272088" y="796572"/>
                </a:cubicBezTo>
                <a:close/>
                <a:moveTo>
                  <a:pt x="725488" y="593372"/>
                </a:moveTo>
                <a:cubicBezTo>
                  <a:pt x="744538" y="593372"/>
                  <a:pt x="744538" y="580672"/>
                  <a:pt x="782638" y="548922"/>
                </a:cubicBezTo>
                <a:cubicBezTo>
                  <a:pt x="884238" y="701322"/>
                  <a:pt x="922338" y="891822"/>
                  <a:pt x="922338" y="1050572"/>
                </a:cubicBezTo>
                <a:cubicBezTo>
                  <a:pt x="922338" y="1234722"/>
                  <a:pt x="757238" y="1463322"/>
                  <a:pt x="630238" y="1514122"/>
                </a:cubicBezTo>
                <a:cubicBezTo>
                  <a:pt x="681038" y="1558572"/>
                  <a:pt x="750888" y="1514122"/>
                  <a:pt x="750888" y="1603022"/>
                </a:cubicBezTo>
                <a:cubicBezTo>
                  <a:pt x="750888" y="1615722"/>
                  <a:pt x="744538" y="1622072"/>
                  <a:pt x="744538" y="1634772"/>
                </a:cubicBezTo>
                <a:cubicBezTo>
                  <a:pt x="700088" y="1685572"/>
                  <a:pt x="706438" y="1768122"/>
                  <a:pt x="630238" y="1780822"/>
                </a:cubicBezTo>
                <a:cubicBezTo>
                  <a:pt x="623888" y="1774472"/>
                  <a:pt x="623888" y="1761772"/>
                  <a:pt x="623888" y="1749072"/>
                </a:cubicBezTo>
                <a:lnTo>
                  <a:pt x="592138" y="1749072"/>
                </a:lnTo>
                <a:cubicBezTo>
                  <a:pt x="592138" y="1736372"/>
                  <a:pt x="592138" y="1717322"/>
                  <a:pt x="585788" y="1704622"/>
                </a:cubicBezTo>
                <a:cubicBezTo>
                  <a:pt x="573088" y="1717322"/>
                  <a:pt x="573088" y="1723672"/>
                  <a:pt x="573088" y="1736372"/>
                </a:cubicBezTo>
                <a:cubicBezTo>
                  <a:pt x="573088" y="1755422"/>
                  <a:pt x="579438" y="1799872"/>
                  <a:pt x="585788" y="1831622"/>
                </a:cubicBezTo>
                <a:cubicBezTo>
                  <a:pt x="598488" y="1837972"/>
                  <a:pt x="611188" y="1844322"/>
                  <a:pt x="623888" y="1844322"/>
                </a:cubicBezTo>
                <a:cubicBezTo>
                  <a:pt x="776288" y="1863372"/>
                  <a:pt x="947738" y="1895122"/>
                  <a:pt x="1106488" y="1914172"/>
                </a:cubicBezTo>
                <a:cubicBezTo>
                  <a:pt x="1106488" y="1914172"/>
                  <a:pt x="1112838" y="1914172"/>
                  <a:pt x="1119188" y="1907822"/>
                </a:cubicBezTo>
                <a:cubicBezTo>
                  <a:pt x="1100138" y="1888772"/>
                  <a:pt x="1074738" y="1863372"/>
                  <a:pt x="1068388" y="1837972"/>
                </a:cubicBezTo>
                <a:cubicBezTo>
                  <a:pt x="1049338" y="1755422"/>
                  <a:pt x="1049338" y="1666522"/>
                  <a:pt x="1042988" y="1577622"/>
                </a:cubicBezTo>
                <a:lnTo>
                  <a:pt x="1049338" y="1291872"/>
                </a:lnTo>
                <a:cubicBezTo>
                  <a:pt x="1042988" y="1215672"/>
                  <a:pt x="1042988" y="1126772"/>
                  <a:pt x="1030288" y="1056922"/>
                </a:cubicBezTo>
                <a:cubicBezTo>
                  <a:pt x="1023938" y="987072"/>
                  <a:pt x="1004888" y="853722"/>
                  <a:pt x="1004888" y="834672"/>
                </a:cubicBezTo>
                <a:cubicBezTo>
                  <a:pt x="1004888" y="821972"/>
                  <a:pt x="1017588" y="783872"/>
                  <a:pt x="1017588" y="764822"/>
                </a:cubicBezTo>
                <a:cubicBezTo>
                  <a:pt x="1017588" y="752122"/>
                  <a:pt x="992188" y="714022"/>
                  <a:pt x="992188" y="694972"/>
                </a:cubicBezTo>
                <a:cubicBezTo>
                  <a:pt x="992188" y="669572"/>
                  <a:pt x="1036638" y="644172"/>
                  <a:pt x="1055688" y="644172"/>
                </a:cubicBezTo>
                <a:cubicBezTo>
                  <a:pt x="1068388" y="644172"/>
                  <a:pt x="1081088" y="656872"/>
                  <a:pt x="1081088" y="669572"/>
                </a:cubicBezTo>
                <a:cubicBezTo>
                  <a:pt x="1087438" y="701322"/>
                  <a:pt x="1068388" y="739422"/>
                  <a:pt x="1081088" y="771172"/>
                </a:cubicBezTo>
                <a:cubicBezTo>
                  <a:pt x="1106488" y="866422"/>
                  <a:pt x="1150938" y="961672"/>
                  <a:pt x="1169988" y="1069622"/>
                </a:cubicBezTo>
                <a:cubicBezTo>
                  <a:pt x="1208088" y="1266472"/>
                  <a:pt x="1227138" y="1501422"/>
                  <a:pt x="1227138" y="1698272"/>
                </a:cubicBezTo>
                <a:cubicBezTo>
                  <a:pt x="1227138" y="1717322"/>
                  <a:pt x="1227138" y="1818922"/>
                  <a:pt x="1220788" y="1895122"/>
                </a:cubicBezTo>
                <a:cubicBezTo>
                  <a:pt x="1316038" y="1844322"/>
                  <a:pt x="1303338" y="1717322"/>
                  <a:pt x="1322388" y="1634772"/>
                </a:cubicBezTo>
                <a:lnTo>
                  <a:pt x="1322388" y="1171222"/>
                </a:lnTo>
                <a:cubicBezTo>
                  <a:pt x="1296988" y="1044222"/>
                  <a:pt x="1214438" y="898172"/>
                  <a:pt x="1150938" y="764822"/>
                </a:cubicBezTo>
                <a:cubicBezTo>
                  <a:pt x="1144588" y="752122"/>
                  <a:pt x="1150938" y="733072"/>
                  <a:pt x="1150938" y="720372"/>
                </a:cubicBezTo>
                <a:cubicBezTo>
                  <a:pt x="1150938" y="682272"/>
                  <a:pt x="1169988" y="656872"/>
                  <a:pt x="1144588" y="625122"/>
                </a:cubicBezTo>
                <a:cubicBezTo>
                  <a:pt x="1220788" y="644172"/>
                  <a:pt x="1290638" y="644172"/>
                  <a:pt x="1366838" y="682272"/>
                </a:cubicBezTo>
                <a:cubicBezTo>
                  <a:pt x="1417638" y="707672"/>
                  <a:pt x="1398588" y="796572"/>
                  <a:pt x="1443038" y="847372"/>
                </a:cubicBezTo>
                <a:cubicBezTo>
                  <a:pt x="1481138" y="885472"/>
                  <a:pt x="1493838" y="910872"/>
                  <a:pt x="1525588" y="961672"/>
                </a:cubicBezTo>
                <a:cubicBezTo>
                  <a:pt x="1544638" y="993422"/>
                  <a:pt x="1709738" y="1152172"/>
                  <a:pt x="1709738" y="1202972"/>
                </a:cubicBezTo>
                <a:cubicBezTo>
                  <a:pt x="1709738" y="1222022"/>
                  <a:pt x="1652588" y="1355372"/>
                  <a:pt x="1620838" y="1425222"/>
                </a:cubicBezTo>
                <a:cubicBezTo>
                  <a:pt x="1582738" y="1514122"/>
                  <a:pt x="1538288" y="1603022"/>
                  <a:pt x="1481138" y="1685572"/>
                </a:cubicBezTo>
                <a:cubicBezTo>
                  <a:pt x="1481138" y="1691922"/>
                  <a:pt x="1436688" y="1704622"/>
                  <a:pt x="1423988" y="1704622"/>
                </a:cubicBezTo>
                <a:cubicBezTo>
                  <a:pt x="1411288" y="1787172"/>
                  <a:pt x="1398588" y="1869722"/>
                  <a:pt x="1398588" y="1952272"/>
                </a:cubicBezTo>
                <a:cubicBezTo>
                  <a:pt x="1392238" y="2091972"/>
                  <a:pt x="1392238" y="2111022"/>
                  <a:pt x="1392238" y="2130072"/>
                </a:cubicBezTo>
                <a:cubicBezTo>
                  <a:pt x="1366838" y="2130072"/>
                  <a:pt x="1360488" y="2117372"/>
                  <a:pt x="1347788" y="2104672"/>
                </a:cubicBezTo>
                <a:cubicBezTo>
                  <a:pt x="1341438" y="2174522"/>
                  <a:pt x="1328738" y="2307872"/>
                  <a:pt x="1328738" y="2326922"/>
                </a:cubicBezTo>
                <a:lnTo>
                  <a:pt x="1328738" y="2517422"/>
                </a:lnTo>
                <a:cubicBezTo>
                  <a:pt x="1284288" y="2771422"/>
                  <a:pt x="1284288" y="3012722"/>
                  <a:pt x="1195388" y="3266722"/>
                </a:cubicBezTo>
                <a:cubicBezTo>
                  <a:pt x="1176338" y="3304822"/>
                  <a:pt x="1195388" y="3355622"/>
                  <a:pt x="1189038" y="3400072"/>
                </a:cubicBezTo>
                <a:cubicBezTo>
                  <a:pt x="1189038" y="3412772"/>
                  <a:pt x="1169988" y="3425472"/>
                  <a:pt x="1169988" y="3450872"/>
                </a:cubicBezTo>
                <a:cubicBezTo>
                  <a:pt x="1157288" y="3514372"/>
                  <a:pt x="1150938" y="3654072"/>
                  <a:pt x="1150938" y="3666772"/>
                </a:cubicBezTo>
                <a:cubicBezTo>
                  <a:pt x="1150938" y="3685822"/>
                  <a:pt x="1163638" y="3698522"/>
                  <a:pt x="1163638" y="3711222"/>
                </a:cubicBezTo>
                <a:cubicBezTo>
                  <a:pt x="1169988" y="3723922"/>
                  <a:pt x="1169988" y="3742972"/>
                  <a:pt x="1182688" y="3762022"/>
                </a:cubicBezTo>
                <a:cubicBezTo>
                  <a:pt x="1227138" y="3831872"/>
                  <a:pt x="1296988" y="3869972"/>
                  <a:pt x="1366838" y="3901722"/>
                </a:cubicBezTo>
                <a:cubicBezTo>
                  <a:pt x="1392238" y="3920772"/>
                  <a:pt x="1436688" y="3927122"/>
                  <a:pt x="1474788" y="3933472"/>
                </a:cubicBezTo>
                <a:lnTo>
                  <a:pt x="1493838" y="3971572"/>
                </a:lnTo>
                <a:cubicBezTo>
                  <a:pt x="1481138" y="3984272"/>
                  <a:pt x="1468438" y="3990622"/>
                  <a:pt x="1455738" y="3996972"/>
                </a:cubicBezTo>
                <a:cubicBezTo>
                  <a:pt x="1423988" y="4009672"/>
                  <a:pt x="1379538" y="4022372"/>
                  <a:pt x="1360488" y="4022372"/>
                </a:cubicBezTo>
                <a:cubicBezTo>
                  <a:pt x="1347788" y="4022372"/>
                  <a:pt x="1227138" y="4009672"/>
                  <a:pt x="1169988" y="3990622"/>
                </a:cubicBezTo>
                <a:cubicBezTo>
                  <a:pt x="1125538" y="3977922"/>
                  <a:pt x="1074738" y="3920772"/>
                  <a:pt x="1055688" y="3920772"/>
                </a:cubicBezTo>
                <a:cubicBezTo>
                  <a:pt x="1042988" y="3920772"/>
                  <a:pt x="1036638" y="3939822"/>
                  <a:pt x="1017588" y="3939822"/>
                </a:cubicBezTo>
                <a:cubicBezTo>
                  <a:pt x="1004888" y="3939822"/>
                  <a:pt x="941388" y="3920772"/>
                  <a:pt x="903288" y="3908072"/>
                </a:cubicBezTo>
                <a:cubicBezTo>
                  <a:pt x="896938" y="3908072"/>
                  <a:pt x="896938" y="3901722"/>
                  <a:pt x="896938" y="3882672"/>
                </a:cubicBezTo>
                <a:cubicBezTo>
                  <a:pt x="896938" y="3869972"/>
                  <a:pt x="909638" y="3831872"/>
                  <a:pt x="903288" y="3806472"/>
                </a:cubicBezTo>
                <a:cubicBezTo>
                  <a:pt x="909638" y="3793772"/>
                  <a:pt x="903288" y="3781072"/>
                  <a:pt x="903288" y="3768372"/>
                </a:cubicBezTo>
                <a:lnTo>
                  <a:pt x="903288" y="3717572"/>
                </a:lnTo>
                <a:cubicBezTo>
                  <a:pt x="915988" y="3704872"/>
                  <a:pt x="935038" y="3692172"/>
                  <a:pt x="935038" y="3679472"/>
                </a:cubicBezTo>
                <a:cubicBezTo>
                  <a:pt x="935038" y="3673122"/>
                  <a:pt x="915988" y="3628672"/>
                  <a:pt x="922338" y="3609622"/>
                </a:cubicBezTo>
                <a:lnTo>
                  <a:pt x="922338" y="3463572"/>
                </a:lnTo>
                <a:cubicBezTo>
                  <a:pt x="909638" y="3425472"/>
                  <a:pt x="890588" y="3336572"/>
                  <a:pt x="890588" y="3323872"/>
                </a:cubicBezTo>
                <a:cubicBezTo>
                  <a:pt x="890588" y="3304822"/>
                  <a:pt x="896938" y="3292122"/>
                  <a:pt x="896938" y="3279422"/>
                </a:cubicBezTo>
                <a:cubicBezTo>
                  <a:pt x="903288" y="3228622"/>
                  <a:pt x="909638" y="3127022"/>
                  <a:pt x="909638" y="3114322"/>
                </a:cubicBezTo>
                <a:cubicBezTo>
                  <a:pt x="909638" y="3095272"/>
                  <a:pt x="935038" y="2993672"/>
                  <a:pt x="941388" y="2930172"/>
                </a:cubicBezTo>
                <a:cubicBezTo>
                  <a:pt x="941388" y="2930172"/>
                  <a:pt x="941388" y="2923822"/>
                  <a:pt x="935038" y="2917472"/>
                </a:cubicBezTo>
                <a:cubicBezTo>
                  <a:pt x="915988" y="2968272"/>
                  <a:pt x="896938" y="3025422"/>
                  <a:pt x="890588" y="3076222"/>
                </a:cubicBezTo>
                <a:cubicBezTo>
                  <a:pt x="871538" y="3241322"/>
                  <a:pt x="839788" y="3584222"/>
                  <a:pt x="839788" y="3603272"/>
                </a:cubicBezTo>
                <a:cubicBezTo>
                  <a:pt x="839788" y="3615972"/>
                  <a:pt x="846138" y="3635022"/>
                  <a:pt x="846138" y="3647722"/>
                </a:cubicBezTo>
                <a:cubicBezTo>
                  <a:pt x="852488" y="3685822"/>
                  <a:pt x="846138" y="3749322"/>
                  <a:pt x="846138" y="3762022"/>
                </a:cubicBezTo>
                <a:cubicBezTo>
                  <a:pt x="846138" y="3781072"/>
                  <a:pt x="865188" y="3838222"/>
                  <a:pt x="865188" y="3857272"/>
                </a:cubicBezTo>
                <a:cubicBezTo>
                  <a:pt x="865188" y="3901722"/>
                  <a:pt x="782638" y="3882672"/>
                  <a:pt x="782638" y="3990622"/>
                </a:cubicBezTo>
                <a:cubicBezTo>
                  <a:pt x="782638" y="4111272"/>
                  <a:pt x="877888" y="4193822"/>
                  <a:pt x="941388" y="4320822"/>
                </a:cubicBezTo>
                <a:cubicBezTo>
                  <a:pt x="947738" y="4333522"/>
                  <a:pt x="966788" y="4352572"/>
                  <a:pt x="979488" y="4365272"/>
                </a:cubicBezTo>
                <a:cubicBezTo>
                  <a:pt x="941388" y="4397022"/>
                  <a:pt x="890588" y="4397022"/>
                  <a:pt x="852488" y="4397022"/>
                </a:cubicBezTo>
                <a:cubicBezTo>
                  <a:pt x="757238" y="4397022"/>
                  <a:pt x="681038" y="4377972"/>
                  <a:pt x="598488" y="4250972"/>
                </a:cubicBezTo>
                <a:cubicBezTo>
                  <a:pt x="554038" y="4174772"/>
                  <a:pt x="528638" y="4206522"/>
                  <a:pt x="528638" y="4149372"/>
                </a:cubicBezTo>
                <a:cubicBezTo>
                  <a:pt x="528638" y="4136672"/>
                  <a:pt x="541338" y="4092222"/>
                  <a:pt x="541338" y="4079522"/>
                </a:cubicBezTo>
                <a:cubicBezTo>
                  <a:pt x="541338" y="4060472"/>
                  <a:pt x="522288" y="3996972"/>
                  <a:pt x="522288" y="3984272"/>
                </a:cubicBezTo>
                <a:cubicBezTo>
                  <a:pt x="522288" y="3965222"/>
                  <a:pt x="566738" y="3908072"/>
                  <a:pt x="566738" y="3882672"/>
                </a:cubicBezTo>
                <a:cubicBezTo>
                  <a:pt x="566738" y="3869972"/>
                  <a:pt x="509588" y="3666772"/>
                  <a:pt x="509588" y="3654072"/>
                </a:cubicBezTo>
                <a:lnTo>
                  <a:pt x="509588" y="3527072"/>
                </a:lnTo>
                <a:cubicBezTo>
                  <a:pt x="528638" y="3463572"/>
                  <a:pt x="528638" y="3368322"/>
                  <a:pt x="528638" y="3311172"/>
                </a:cubicBezTo>
                <a:cubicBezTo>
                  <a:pt x="528638" y="3292122"/>
                  <a:pt x="547688" y="3273072"/>
                  <a:pt x="547688" y="3254022"/>
                </a:cubicBezTo>
                <a:cubicBezTo>
                  <a:pt x="547688" y="3241322"/>
                  <a:pt x="534988" y="3228622"/>
                  <a:pt x="534988" y="3209572"/>
                </a:cubicBezTo>
                <a:cubicBezTo>
                  <a:pt x="534988" y="3196872"/>
                  <a:pt x="547688" y="3127022"/>
                  <a:pt x="547688" y="3088922"/>
                </a:cubicBezTo>
                <a:cubicBezTo>
                  <a:pt x="560388" y="2974622"/>
                  <a:pt x="598488" y="2765072"/>
                  <a:pt x="598488" y="2746022"/>
                </a:cubicBezTo>
                <a:cubicBezTo>
                  <a:pt x="598488" y="2733322"/>
                  <a:pt x="566738" y="2504722"/>
                  <a:pt x="566738" y="2492022"/>
                </a:cubicBezTo>
                <a:cubicBezTo>
                  <a:pt x="566738" y="2472972"/>
                  <a:pt x="579438" y="2396772"/>
                  <a:pt x="579438" y="2384072"/>
                </a:cubicBezTo>
                <a:cubicBezTo>
                  <a:pt x="579438" y="2365022"/>
                  <a:pt x="566738" y="2365022"/>
                  <a:pt x="566738" y="2352322"/>
                </a:cubicBezTo>
                <a:cubicBezTo>
                  <a:pt x="554038" y="2288822"/>
                  <a:pt x="547688" y="2257072"/>
                  <a:pt x="547688" y="2206272"/>
                </a:cubicBezTo>
                <a:cubicBezTo>
                  <a:pt x="547688" y="2187222"/>
                  <a:pt x="528638" y="2161822"/>
                  <a:pt x="522288" y="2155472"/>
                </a:cubicBezTo>
                <a:lnTo>
                  <a:pt x="319088" y="2155472"/>
                </a:lnTo>
                <a:cubicBezTo>
                  <a:pt x="280988" y="2136422"/>
                  <a:pt x="223838" y="2149122"/>
                  <a:pt x="223838" y="2104672"/>
                </a:cubicBezTo>
                <a:lnTo>
                  <a:pt x="357188" y="1660172"/>
                </a:lnTo>
                <a:cubicBezTo>
                  <a:pt x="242888" y="1526822"/>
                  <a:pt x="84138" y="1310922"/>
                  <a:pt x="7938" y="1234722"/>
                </a:cubicBezTo>
                <a:cubicBezTo>
                  <a:pt x="-4763" y="1222022"/>
                  <a:pt x="1588" y="1209322"/>
                  <a:pt x="1588" y="1190272"/>
                </a:cubicBezTo>
                <a:cubicBezTo>
                  <a:pt x="1588" y="1044222"/>
                  <a:pt x="192088" y="885472"/>
                  <a:pt x="350838" y="783872"/>
                </a:cubicBezTo>
                <a:cubicBezTo>
                  <a:pt x="363538" y="777522"/>
                  <a:pt x="369888" y="764822"/>
                  <a:pt x="376238" y="752122"/>
                </a:cubicBezTo>
                <a:cubicBezTo>
                  <a:pt x="427038" y="656872"/>
                  <a:pt x="388938" y="548922"/>
                  <a:pt x="503238" y="548922"/>
                </a:cubicBezTo>
                <a:cubicBezTo>
                  <a:pt x="560388" y="548922"/>
                  <a:pt x="706438" y="593372"/>
                  <a:pt x="725488" y="593372"/>
                </a:cubicBezTo>
                <a:close/>
                <a:moveTo>
                  <a:pt x="2605088" y="593372"/>
                </a:moveTo>
                <a:cubicBezTo>
                  <a:pt x="2636838" y="618772"/>
                  <a:pt x="2630488" y="669572"/>
                  <a:pt x="2630488" y="701322"/>
                </a:cubicBezTo>
                <a:cubicBezTo>
                  <a:pt x="2630488" y="790222"/>
                  <a:pt x="2566988" y="879122"/>
                  <a:pt x="2566988" y="923572"/>
                </a:cubicBezTo>
                <a:cubicBezTo>
                  <a:pt x="2566988" y="974372"/>
                  <a:pt x="2636838" y="968022"/>
                  <a:pt x="2655888" y="1025172"/>
                </a:cubicBezTo>
                <a:cubicBezTo>
                  <a:pt x="2674938" y="1063272"/>
                  <a:pt x="2687638" y="1114072"/>
                  <a:pt x="2700338" y="1158522"/>
                </a:cubicBezTo>
                <a:cubicBezTo>
                  <a:pt x="2725738" y="1133122"/>
                  <a:pt x="2725738" y="1095022"/>
                  <a:pt x="2751138" y="1075972"/>
                </a:cubicBezTo>
                <a:cubicBezTo>
                  <a:pt x="2763838" y="1056922"/>
                  <a:pt x="2960688" y="1012472"/>
                  <a:pt x="2960688" y="936272"/>
                </a:cubicBezTo>
                <a:cubicBezTo>
                  <a:pt x="2960688" y="917222"/>
                  <a:pt x="2928938" y="821972"/>
                  <a:pt x="2928938" y="802922"/>
                </a:cubicBezTo>
                <a:cubicBezTo>
                  <a:pt x="2928938" y="739422"/>
                  <a:pt x="2941638" y="618772"/>
                  <a:pt x="3049588" y="618772"/>
                </a:cubicBezTo>
                <a:cubicBezTo>
                  <a:pt x="3081338" y="618772"/>
                  <a:pt x="3132138" y="631472"/>
                  <a:pt x="3157538" y="688622"/>
                </a:cubicBezTo>
                <a:cubicBezTo>
                  <a:pt x="3170238" y="707672"/>
                  <a:pt x="3157538" y="745772"/>
                  <a:pt x="3170238" y="777522"/>
                </a:cubicBezTo>
                <a:cubicBezTo>
                  <a:pt x="3170238" y="790222"/>
                  <a:pt x="3189288" y="802922"/>
                  <a:pt x="3189288" y="815622"/>
                </a:cubicBezTo>
                <a:cubicBezTo>
                  <a:pt x="3189288" y="834672"/>
                  <a:pt x="3144838" y="936272"/>
                  <a:pt x="3144838" y="948972"/>
                </a:cubicBezTo>
                <a:cubicBezTo>
                  <a:pt x="3144838" y="993422"/>
                  <a:pt x="3233738" y="999772"/>
                  <a:pt x="3246438" y="1006122"/>
                </a:cubicBezTo>
                <a:cubicBezTo>
                  <a:pt x="3265488" y="1012472"/>
                  <a:pt x="3284538" y="1018822"/>
                  <a:pt x="3303588" y="1031522"/>
                </a:cubicBezTo>
                <a:cubicBezTo>
                  <a:pt x="3341688" y="1056922"/>
                  <a:pt x="3322638" y="1095022"/>
                  <a:pt x="3354388" y="1126772"/>
                </a:cubicBezTo>
                <a:cubicBezTo>
                  <a:pt x="3386138" y="1114072"/>
                  <a:pt x="3443288" y="1082322"/>
                  <a:pt x="3475038" y="1037872"/>
                </a:cubicBezTo>
                <a:cubicBezTo>
                  <a:pt x="3487738" y="1018822"/>
                  <a:pt x="3506788" y="987072"/>
                  <a:pt x="3506788" y="968022"/>
                </a:cubicBezTo>
                <a:cubicBezTo>
                  <a:pt x="3506788" y="955322"/>
                  <a:pt x="3468688" y="923572"/>
                  <a:pt x="3468688" y="904522"/>
                </a:cubicBezTo>
                <a:cubicBezTo>
                  <a:pt x="3468688" y="891822"/>
                  <a:pt x="3475038" y="879122"/>
                  <a:pt x="3475038" y="866422"/>
                </a:cubicBezTo>
                <a:cubicBezTo>
                  <a:pt x="3481388" y="853722"/>
                  <a:pt x="3475038" y="834672"/>
                  <a:pt x="3475038" y="815622"/>
                </a:cubicBezTo>
                <a:cubicBezTo>
                  <a:pt x="3475038" y="752122"/>
                  <a:pt x="3519488" y="694972"/>
                  <a:pt x="3589338" y="694972"/>
                </a:cubicBezTo>
                <a:cubicBezTo>
                  <a:pt x="3722688" y="694972"/>
                  <a:pt x="3709988" y="841022"/>
                  <a:pt x="3709988" y="898172"/>
                </a:cubicBezTo>
                <a:cubicBezTo>
                  <a:pt x="3709988" y="917222"/>
                  <a:pt x="3671888" y="1006122"/>
                  <a:pt x="3671888" y="1025172"/>
                </a:cubicBezTo>
                <a:cubicBezTo>
                  <a:pt x="3671888" y="1037872"/>
                  <a:pt x="3735388" y="1088672"/>
                  <a:pt x="3735388" y="1101372"/>
                </a:cubicBezTo>
                <a:cubicBezTo>
                  <a:pt x="3735388" y="1120422"/>
                  <a:pt x="3709988" y="1171222"/>
                  <a:pt x="3709988" y="1190272"/>
                </a:cubicBezTo>
                <a:cubicBezTo>
                  <a:pt x="3709988" y="1272822"/>
                  <a:pt x="3786188" y="1412522"/>
                  <a:pt x="3786188" y="1412522"/>
                </a:cubicBezTo>
                <a:cubicBezTo>
                  <a:pt x="3786188" y="1431572"/>
                  <a:pt x="3754438" y="1469672"/>
                  <a:pt x="3754438" y="1488722"/>
                </a:cubicBezTo>
                <a:cubicBezTo>
                  <a:pt x="3754438" y="1501422"/>
                  <a:pt x="3760788" y="1571272"/>
                  <a:pt x="3767138" y="1615722"/>
                </a:cubicBezTo>
                <a:cubicBezTo>
                  <a:pt x="3792538" y="1564922"/>
                  <a:pt x="3824288" y="1482372"/>
                  <a:pt x="3824288" y="1463322"/>
                </a:cubicBezTo>
                <a:cubicBezTo>
                  <a:pt x="3824288" y="1450622"/>
                  <a:pt x="3811588" y="1450622"/>
                  <a:pt x="3811588" y="1437922"/>
                </a:cubicBezTo>
                <a:cubicBezTo>
                  <a:pt x="3811588" y="1418872"/>
                  <a:pt x="3824288" y="1361722"/>
                  <a:pt x="3824288" y="1323622"/>
                </a:cubicBezTo>
                <a:cubicBezTo>
                  <a:pt x="3824288" y="1298222"/>
                  <a:pt x="3830638" y="1272822"/>
                  <a:pt x="3830638" y="1247422"/>
                </a:cubicBezTo>
                <a:lnTo>
                  <a:pt x="3849688" y="1095022"/>
                </a:lnTo>
                <a:cubicBezTo>
                  <a:pt x="3830638" y="1037872"/>
                  <a:pt x="3906838" y="1056922"/>
                  <a:pt x="3900488" y="1018822"/>
                </a:cubicBezTo>
                <a:cubicBezTo>
                  <a:pt x="3875088" y="948972"/>
                  <a:pt x="3976688" y="974372"/>
                  <a:pt x="3976688" y="923572"/>
                </a:cubicBezTo>
                <a:cubicBezTo>
                  <a:pt x="3976688" y="904522"/>
                  <a:pt x="3944938" y="853722"/>
                  <a:pt x="3938588" y="815622"/>
                </a:cubicBezTo>
                <a:cubicBezTo>
                  <a:pt x="3932238" y="790222"/>
                  <a:pt x="3938588" y="752122"/>
                  <a:pt x="3932238" y="733072"/>
                </a:cubicBezTo>
                <a:cubicBezTo>
                  <a:pt x="3932238" y="714022"/>
                  <a:pt x="3906838" y="714022"/>
                  <a:pt x="3900488" y="714022"/>
                </a:cubicBezTo>
                <a:cubicBezTo>
                  <a:pt x="3951288" y="606072"/>
                  <a:pt x="3963988" y="567972"/>
                  <a:pt x="4059238" y="567972"/>
                </a:cubicBezTo>
                <a:cubicBezTo>
                  <a:pt x="4071938" y="567972"/>
                  <a:pt x="4211638" y="574322"/>
                  <a:pt x="4211638" y="644172"/>
                </a:cubicBezTo>
                <a:cubicBezTo>
                  <a:pt x="4211638" y="663222"/>
                  <a:pt x="4205288" y="726722"/>
                  <a:pt x="4198938" y="764822"/>
                </a:cubicBezTo>
                <a:cubicBezTo>
                  <a:pt x="4198938" y="783872"/>
                  <a:pt x="4179888" y="809272"/>
                  <a:pt x="4179888" y="828322"/>
                </a:cubicBezTo>
                <a:cubicBezTo>
                  <a:pt x="4179888" y="841022"/>
                  <a:pt x="4198938" y="891822"/>
                  <a:pt x="4211638" y="923572"/>
                </a:cubicBezTo>
                <a:cubicBezTo>
                  <a:pt x="4243388" y="980722"/>
                  <a:pt x="4332288" y="987072"/>
                  <a:pt x="4383088" y="1018822"/>
                </a:cubicBezTo>
                <a:cubicBezTo>
                  <a:pt x="4402138" y="1031522"/>
                  <a:pt x="4414838" y="1050572"/>
                  <a:pt x="4421188" y="1075972"/>
                </a:cubicBezTo>
                <a:cubicBezTo>
                  <a:pt x="4465638" y="1171222"/>
                  <a:pt x="4459288" y="1183922"/>
                  <a:pt x="4459288" y="1266472"/>
                </a:cubicBezTo>
                <a:cubicBezTo>
                  <a:pt x="4459288" y="1596672"/>
                  <a:pt x="4364038" y="1818922"/>
                  <a:pt x="4364038" y="1857022"/>
                </a:cubicBezTo>
                <a:lnTo>
                  <a:pt x="4364038" y="2047522"/>
                </a:lnTo>
                <a:cubicBezTo>
                  <a:pt x="4357688" y="2117372"/>
                  <a:pt x="4319588" y="2238022"/>
                  <a:pt x="4319588" y="2250722"/>
                </a:cubicBezTo>
                <a:lnTo>
                  <a:pt x="4364038" y="2701572"/>
                </a:lnTo>
                <a:cubicBezTo>
                  <a:pt x="4357688" y="2853972"/>
                  <a:pt x="4338638" y="2993672"/>
                  <a:pt x="4319588" y="3146072"/>
                </a:cubicBezTo>
                <a:cubicBezTo>
                  <a:pt x="4313238" y="3171472"/>
                  <a:pt x="4332288" y="3215922"/>
                  <a:pt x="4319588" y="3247672"/>
                </a:cubicBezTo>
                <a:cubicBezTo>
                  <a:pt x="4306888" y="3279422"/>
                  <a:pt x="4268788" y="3304822"/>
                  <a:pt x="4237038" y="3330222"/>
                </a:cubicBezTo>
                <a:cubicBezTo>
                  <a:pt x="4192588" y="3361972"/>
                  <a:pt x="4173538" y="3355622"/>
                  <a:pt x="4129088" y="3355622"/>
                </a:cubicBezTo>
                <a:cubicBezTo>
                  <a:pt x="4103688" y="3355622"/>
                  <a:pt x="4059238" y="3361972"/>
                  <a:pt x="4059238" y="3317522"/>
                </a:cubicBezTo>
                <a:cubicBezTo>
                  <a:pt x="4059238" y="3304822"/>
                  <a:pt x="4110038" y="3241322"/>
                  <a:pt x="4129088" y="3203222"/>
                </a:cubicBezTo>
                <a:cubicBezTo>
                  <a:pt x="4135438" y="3190522"/>
                  <a:pt x="4122738" y="3171472"/>
                  <a:pt x="4129088" y="3165122"/>
                </a:cubicBezTo>
                <a:cubicBezTo>
                  <a:pt x="4141788" y="3127022"/>
                  <a:pt x="4186238" y="3076222"/>
                  <a:pt x="4186238" y="3063522"/>
                </a:cubicBezTo>
                <a:lnTo>
                  <a:pt x="4186238" y="2790472"/>
                </a:lnTo>
                <a:cubicBezTo>
                  <a:pt x="4154488" y="2669822"/>
                  <a:pt x="4198938" y="2555522"/>
                  <a:pt x="4110038" y="2441222"/>
                </a:cubicBezTo>
                <a:cubicBezTo>
                  <a:pt x="4110038" y="2441222"/>
                  <a:pt x="4103688" y="2434872"/>
                  <a:pt x="4103688" y="2453922"/>
                </a:cubicBezTo>
                <a:cubicBezTo>
                  <a:pt x="4103688" y="2466622"/>
                  <a:pt x="4116388" y="2498372"/>
                  <a:pt x="4116388" y="2523772"/>
                </a:cubicBezTo>
                <a:cubicBezTo>
                  <a:pt x="4122738" y="2561872"/>
                  <a:pt x="4129088" y="2631722"/>
                  <a:pt x="4129088" y="2650772"/>
                </a:cubicBezTo>
                <a:cubicBezTo>
                  <a:pt x="4129088" y="2663472"/>
                  <a:pt x="4129088" y="2682522"/>
                  <a:pt x="4122738" y="2879372"/>
                </a:cubicBezTo>
                <a:cubicBezTo>
                  <a:pt x="4116388" y="2930172"/>
                  <a:pt x="4122738" y="3000022"/>
                  <a:pt x="4090988" y="3063522"/>
                </a:cubicBezTo>
                <a:cubicBezTo>
                  <a:pt x="4078288" y="3088922"/>
                  <a:pt x="4014788" y="3088922"/>
                  <a:pt x="3995738" y="3088922"/>
                </a:cubicBezTo>
                <a:cubicBezTo>
                  <a:pt x="3913188" y="3095272"/>
                  <a:pt x="3824288" y="3101622"/>
                  <a:pt x="3741738" y="3101622"/>
                </a:cubicBezTo>
                <a:cubicBezTo>
                  <a:pt x="3716338" y="3088922"/>
                  <a:pt x="3722688" y="3069872"/>
                  <a:pt x="3729038" y="3057172"/>
                </a:cubicBezTo>
                <a:cubicBezTo>
                  <a:pt x="3678238" y="3050822"/>
                  <a:pt x="3582988" y="3044472"/>
                  <a:pt x="3570288" y="3044472"/>
                </a:cubicBezTo>
                <a:cubicBezTo>
                  <a:pt x="3551238" y="3044472"/>
                  <a:pt x="3538538" y="3044472"/>
                  <a:pt x="3519488" y="3050822"/>
                </a:cubicBezTo>
                <a:cubicBezTo>
                  <a:pt x="3551238" y="3088922"/>
                  <a:pt x="3595688" y="3127022"/>
                  <a:pt x="3633788" y="3158772"/>
                </a:cubicBezTo>
                <a:cubicBezTo>
                  <a:pt x="3608388" y="3203222"/>
                  <a:pt x="3551238" y="3215922"/>
                  <a:pt x="3513138" y="3215922"/>
                </a:cubicBezTo>
                <a:cubicBezTo>
                  <a:pt x="3449638" y="3215922"/>
                  <a:pt x="3411538" y="3196872"/>
                  <a:pt x="3373438" y="3139722"/>
                </a:cubicBezTo>
                <a:cubicBezTo>
                  <a:pt x="3348038" y="3107972"/>
                  <a:pt x="3367088" y="3044472"/>
                  <a:pt x="3354388" y="3006372"/>
                </a:cubicBezTo>
                <a:cubicBezTo>
                  <a:pt x="3348038" y="2980972"/>
                  <a:pt x="3328988" y="2949222"/>
                  <a:pt x="3322638" y="2917472"/>
                </a:cubicBezTo>
                <a:cubicBezTo>
                  <a:pt x="3309938" y="2866672"/>
                  <a:pt x="3303588" y="2765072"/>
                  <a:pt x="3303588" y="2752372"/>
                </a:cubicBezTo>
                <a:lnTo>
                  <a:pt x="3303588" y="2587272"/>
                </a:lnTo>
                <a:cubicBezTo>
                  <a:pt x="3322638" y="2384072"/>
                  <a:pt x="3360738" y="2320572"/>
                  <a:pt x="3360738" y="2149122"/>
                </a:cubicBezTo>
                <a:cubicBezTo>
                  <a:pt x="3360738" y="2142772"/>
                  <a:pt x="3360738" y="1996722"/>
                  <a:pt x="3328988" y="1952272"/>
                </a:cubicBezTo>
                <a:cubicBezTo>
                  <a:pt x="3259138" y="2091972"/>
                  <a:pt x="3233738" y="2263422"/>
                  <a:pt x="3214688" y="2415822"/>
                </a:cubicBezTo>
                <a:cubicBezTo>
                  <a:pt x="3201988" y="2523772"/>
                  <a:pt x="3214688" y="2739672"/>
                  <a:pt x="3214688" y="2758722"/>
                </a:cubicBezTo>
                <a:cubicBezTo>
                  <a:pt x="3214688" y="2771422"/>
                  <a:pt x="3201988" y="2898422"/>
                  <a:pt x="3201988" y="2911122"/>
                </a:cubicBezTo>
                <a:cubicBezTo>
                  <a:pt x="3201988" y="2942872"/>
                  <a:pt x="3265488" y="3038122"/>
                  <a:pt x="3265488" y="3050822"/>
                </a:cubicBezTo>
                <a:cubicBezTo>
                  <a:pt x="3265488" y="3069872"/>
                  <a:pt x="3214688" y="3082572"/>
                  <a:pt x="3214688" y="3082572"/>
                </a:cubicBezTo>
                <a:cubicBezTo>
                  <a:pt x="3201988" y="3082572"/>
                  <a:pt x="3163888" y="3076222"/>
                  <a:pt x="3144838" y="3063522"/>
                </a:cubicBezTo>
                <a:cubicBezTo>
                  <a:pt x="3106738" y="3038122"/>
                  <a:pt x="3074988" y="3012722"/>
                  <a:pt x="3055938" y="2987322"/>
                </a:cubicBezTo>
                <a:cubicBezTo>
                  <a:pt x="3049588" y="2974622"/>
                  <a:pt x="3055938" y="2955572"/>
                  <a:pt x="3055938" y="2942872"/>
                </a:cubicBezTo>
                <a:cubicBezTo>
                  <a:pt x="3055938" y="2930172"/>
                  <a:pt x="3062288" y="2911122"/>
                  <a:pt x="3062288" y="2898422"/>
                </a:cubicBezTo>
                <a:cubicBezTo>
                  <a:pt x="3062288" y="2879372"/>
                  <a:pt x="3030538" y="2720622"/>
                  <a:pt x="3030538" y="2707922"/>
                </a:cubicBezTo>
                <a:lnTo>
                  <a:pt x="3043238" y="2307872"/>
                </a:lnTo>
                <a:cubicBezTo>
                  <a:pt x="3036888" y="2276122"/>
                  <a:pt x="3030538" y="2238022"/>
                  <a:pt x="3024188" y="2199922"/>
                </a:cubicBezTo>
                <a:cubicBezTo>
                  <a:pt x="3011488" y="2212622"/>
                  <a:pt x="2992438" y="2238022"/>
                  <a:pt x="2992438" y="2257072"/>
                </a:cubicBezTo>
                <a:cubicBezTo>
                  <a:pt x="2960688" y="2403122"/>
                  <a:pt x="2909888" y="2688872"/>
                  <a:pt x="2909888" y="2707922"/>
                </a:cubicBezTo>
                <a:lnTo>
                  <a:pt x="2909888" y="2892072"/>
                </a:lnTo>
                <a:cubicBezTo>
                  <a:pt x="2897188" y="2936522"/>
                  <a:pt x="2884488" y="3000022"/>
                  <a:pt x="2884488" y="3019072"/>
                </a:cubicBezTo>
                <a:cubicBezTo>
                  <a:pt x="2884488" y="3031772"/>
                  <a:pt x="2903538" y="3082572"/>
                  <a:pt x="2903538" y="3095272"/>
                </a:cubicBezTo>
                <a:cubicBezTo>
                  <a:pt x="2903538" y="3133372"/>
                  <a:pt x="2871788" y="3152422"/>
                  <a:pt x="2846388" y="3152422"/>
                </a:cubicBezTo>
                <a:cubicBezTo>
                  <a:pt x="2795588" y="3152422"/>
                  <a:pt x="2757488" y="3139722"/>
                  <a:pt x="2757488" y="3088922"/>
                </a:cubicBezTo>
                <a:cubicBezTo>
                  <a:pt x="2757488" y="3076222"/>
                  <a:pt x="2776538" y="3012722"/>
                  <a:pt x="2776538" y="2993672"/>
                </a:cubicBezTo>
                <a:cubicBezTo>
                  <a:pt x="2776538" y="2980972"/>
                  <a:pt x="2738438" y="2923822"/>
                  <a:pt x="2738438" y="2911122"/>
                </a:cubicBezTo>
                <a:lnTo>
                  <a:pt x="2770188" y="2492022"/>
                </a:lnTo>
                <a:lnTo>
                  <a:pt x="2770188" y="2193572"/>
                </a:lnTo>
                <a:cubicBezTo>
                  <a:pt x="2757488" y="2130072"/>
                  <a:pt x="2763838" y="2060222"/>
                  <a:pt x="2732088" y="1996722"/>
                </a:cubicBezTo>
                <a:lnTo>
                  <a:pt x="2706688" y="1996722"/>
                </a:lnTo>
                <a:lnTo>
                  <a:pt x="2706688" y="1971322"/>
                </a:lnTo>
                <a:lnTo>
                  <a:pt x="2693988" y="1958622"/>
                </a:lnTo>
                <a:cubicBezTo>
                  <a:pt x="2681288" y="1964972"/>
                  <a:pt x="2655888" y="1977672"/>
                  <a:pt x="2655888" y="1996722"/>
                </a:cubicBezTo>
                <a:lnTo>
                  <a:pt x="2655888" y="2130072"/>
                </a:lnTo>
                <a:cubicBezTo>
                  <a:pt x="2643188" y="2193572"/>
                  <a:pt x="2624138" y="2250722"/>
                  <a:pt x="2611438" y="2307872"/>
                </a:cubicBezTo>
                <a:cubicBezTo>
                  <a:pt x="2605088" y="2345972"/>
                  <a:pt x="2573338" y="2377722"/>
                  <a:pt x="2560638" y="2422172"/>
                </a:cubicBezTo>
                <a:cubicBezTo>
                  <a:pt x="2541588" y="2472972"/>
                  <a:pt x="2535238" y="2542822"/>
                  <a:pt x="2516188" y="2599972"/>
                </a:cubicBezTo>
                <a:cubicBezTo>
                  <a:pt x="2497138" y="2657122"/>
                  <a:pt x="2478088" y="2726972"/>
                  <a:pt x="2478088" y="2784122"/>
                </a:cubicBezTo>
                <a:lnTo>
                  <a:pt x="2497138" y="3133372"/>
                </a:lnTo>
                <a:cubicBezTo>
                  <a:pt x="2497138" y="3152422"/>
                  <a:pt x="2478088" y="3158772"/>
                  <a:pt x="2478088" y="3171472"/>
                </a:cubicBezTo>
                <a:cubicBezTo>
                  <a:pt x="2478088" y="3292122"/>
                  <a:pt x="2624138" y="3311172"/>
                  <a:pt x="2624138" y="3374672"/>
                </a:cubicBezTo>
                <a:cubicBezTo>
                  <a:pt x="2624138" y="3419122"/>
                  <a:pt x="2484438" y="3438172"/>
                  <a:pt x="2484438" y="3438172"/>
                </a:cubicBezTo>
                <a:cubicBezTo>
                  <a:pt x="2433638" y="3438172"/>
                  <a:pt x="2357438" y="3387372"/>
                  <a:pt x="2344738" y="3355622"/>
                </a:cubicBezTo>
                <a:cubicBezTo>
                  <a:pt x="2332038" y="3323872"/>
                  <a:pt x="2338388" y="3279422"/>
                  <a:pt x="2332038" y="3254022"/>
                </a:cubicBezTo>
                <a:cubicBezTo>
                  <a:pt x="2325688" y="3209572"/>
                  <a:pt x="2262188" y="3107972"/>
                  <a:pt x="2262188" y="3050822"/>
                </a:cubicBezTo>
                <a:lnTo>
                  <a:pt x="2293938" y="2625372"/>
                </a:lnTo>
                <a:cubicBezTo>
                  <a:pt x="2274888" y="2517422"/>
                  <a:pt x="2243138" y="2403122"/>
                  <a:pt x="2217738" y="2288822"/>
                </a:cubicBezTo>
                <a:cubicBezTo>
                  <a:pt x="2205038" y="2218972"/>
                  <a:pt x="2205038" y="2136422"/>
                  <a:pt x="2185988" y="2072922"/>
                </a:cubicBezTo>
                <a:cubicBezTo>
                  <a:pt x="2166938" y="2003072"/>
                  <a:pt x="2128838" y="1945922"/>
                  <a:pt x="2109788" y="1882422"/>
                </a:cubicBezTo>
                <a:cubicBezTo>
                  <a:pt x="2103438" y="1857022"/>
                  <a:pt x="2109788" y="1825272"/>
                  <a:pt x="2097088" y="1806222"/>
                </a:cubicBezTo>
                <a:cubicBezTo>
                  <a:pt x="2090738" y="1780822"/>
                  <a:pt x="2071688" y="1749072"/>
                  <a:pt x="2058988" y="1717322"/>
                </a:cubicBezTo>
                <a:cubicBezTo>
                  <a:pt x="2033588" y="1653822"/>
                  <a:pt x="2020888" y="1583972"/>
                  <a:pt x="2020888" y="1526822"/>
                </a:cubicBezTo>
                <a:cubicBezTo>
                  <a:pt x="2020888" y="1514122"/>
                  <a:pt x="2039938" y="1374422"/>
                  <a:pt x="2052638" y="1298222"/>
                </a:cubicBezTo>
                <a:cubicBezTo>
                  <a:pt x="2052638" y="1272822"/>
                  <a:pt x="2046288" y="1241072"/>
                  <a:pt x="2046288" y="1209322"/>
                </a:cubicBezTo>
                <a:cubicBezTo>
                  <a:pt x="2109788" y="987072"/>
                  <a:pt x="2389188" y="1056922"/>
                  <a:pt x="2389188" y="853722"/>
                </a:cubicBezTo>
                <a:cubicBezTo>
                  <a:pt x="2389188" y="841022"/>
                  <a:pt x="2357438" y="771172"/>
                  <a:pt x="2357438" y="758472"/>
                </a:cubicBezTo>
                <a:lnTo>
                  <a:pt x="2357438" y="637822"/>
                </a:lnTo>
                <a:cubicBezTo>
                  <a:pt x="2363788" y="625122"/>
                  <a:pt x="2363788" y="606072"/>
                  <a:pt x="2370138" y="599722"/>
                </a:cubicBezTo>
                <a:cubicBezTo>
                  <a:pt x="2389188" y="567972"/>
                  <a:pt x="2478088" y="529872"/>
                  <a:pt x="2497138" y="529872"/>
                </a:cubicBezTo>
                <a:cubicBezTo>
                  <a:pt x="2541588" y="529872"/>
                  <a:pt x="2560638" y="548922"/>
                  <a:pt x="2605088" y="593372"/>
                </a:cubicBezTo>
                <a:close/>
                <a:moveTo>
                  <a:pt x="10136187" y="675922"/>
                </a:moveTo>
                <a:cubicBezTo>
                  <a:pt x="10136187" y="694972"/>
                  <a:pt x="10123487" y="733072"/>
                  <a:pt x="10117137" y="783872"/>
                </a:cubicBezTo>
                <a:cubicBezTo>
                  <a:pt x="10129837" y="790222"/>
                  <a:pt x="10142537" y="790222"/>
                  <a:pt x="10155237" y="783872"/>
                </a:cubicBezTo>
                <a:cubicBezTo>
                  <a:pt x="10155237" y="783872"/>
                  <a:pt x="10161587" y="777522"/>
                  <a:pt x="10161587" y="796572"/>
                </a:cubicBezTo>
                <a:cubicBezTo>
                  <a:pt x="10161587" y="809272"/>
                  <a:pt x="10142537" y="841022"/>
                  <a:pt x="10136187" y="860072"/>
                </a:cubicBezTo>
                <a:cubicBezTo>
                  <a:pt x="10129837" y="872772"/>
                  <a:pt x="10110787" y="879122"/>
                  <a:pt x="10098087" y="898172"/>
                </a:cubicBezTo>
                <a:cubicBezTo>
                  <a:pt x="10072687" y="929922"/>
                  <a:pt x="10072687" y="993422"/>
                  <a:pt x="10079037" y="1044222"/>
                </a:cubicBezTo>
                <a:cubicBezTo>
                  <a:pt x="10047287" y="1069622"/>
                  <a:pt x="9983787" y="1133122"/>
                  <a:pt x="9939337" y="1145822"/>
                </a:cubicBezTo>
                <a:cubicBezTo>
                  <a:pt x="9952037" y="1152172"/>
                  <a:pt x="9977437" y="1164872"/>
                  <a:pt x="9977437" y="1177572"/>
                </a:cubicBezTo>
                <a:cubicBezTo>
                  <a:pt x="9977437" y="1196622"/>
                  <a:pt x="9964737" y="1222022"/>
                  <a:pt x="9964737" y="1234722"/>
                </a:cubicBezTo>
                <a:cubicBezTo>
                  <a:pt x="9964737" y="1253772"/>
                  <a:pt x="9996487" y="1412522"/>
                  <a:pt x="10009187" y="1501422"/>
                </a:cubicBezTo>
                <a:cubicBezTo>
                  <a:pt x="10028237" y="1615722"/>
                  <a:pt x="10047287" y="1844322"/>
                  <a:pt x="10047287" y="1863372"/>
                </a:cubicBezTo>
                <a:cubicBezTo>
                  <a:pt x="10047287" y="1876072"/>
                  <a:pt x="10047287" y="1895122"/>
                  <a:pt x="10040937" y="1914172"/>
                </a:cubicBezTo>
                <a:cubicBezTo>
                  <a:pt x="10021887" y="1945922"/>
                  <a:pt x="9977437" y="2003072"/>
                  <a:pt x="9964737" y="2003072"/>
                </a:cubicBezTo>
                <a:cubicBezTo>
                  <a:pt x="9945687" y="2003072"/>
                  <a:pt x="9901237" y="1952272"/>
                  <a:pt x="9869487" y="1920522"/>
                </a:cubicBezTo>
                <a:lnTo>
                  <a:pt x="9869487" y="1463322"/>
                </a:lnTo>
                <a:cubicBezTo>
                  <a:pt x="9882187" y="1387122"/>
                  <a:pt x="9913937" y="1253772"/>
                  <a:pt x="9913937" y="1234722"/>
                </a:cubicBezTo>
                <a:cubicBezTo>
                  <a:pt x="9913937" y="1222022"/>
                  <a:pt x="9894887" y="1202972"/>
                  <a:pt x="9894887" y="1190272"/>
                </a:cubicBezTo>
                <a:cubicBezTo>
                  <a:pt x="9894887" y="1171222"/>
                  <a:pt x="9920287" y="1158522"/>
                  <a:pt x="9939337" y="1145822"/>
                </a:cubicBezTo>
                <a:cubicBezTo>
                  <a:pt x="9913937" y="1126772"/>
                  <a:pt x="9831387" y="1095022"/>
                  <a:pt x="9825037" y="1056922"/>
                </a:cubicBezTo>
                <a:cubicBezTo>
                  <a:pt x="9812337" y="1012472"/>
                  <a:pt x="9818687" y="955322"/>
                  <a:pt x="9805987" y="910872"/>
                </a:cubicBezTo>
                <a:cubicBezTo>
                  <a:pt x="9805987" y="891822"/>
                  <a:pt x="9780587" y="891822"/>
                  <a:pt x="9774237" y="879122"/>
                </a:cubicBezTo>
                <a:cubicBezTo>
                  <a:pt x="9761537" y="853722"/>
                  <a:pt x="9755187" y="815622"/>
                  <a:pt x="9755187" y="802922"/>
                </a:cubicBezTo>
                <a:cubicBezTo>
                  <a:pt x="9755187" y="783872"/>
                  <a:pt x="9780587" y="790222"/>
                  <a:pt x="9780587" y="777522"/>
                </a:cubicBezTo>
                <a:cubicBezTo>
                  <a:pt x="9780587" y="758472"/>
                  <a:pt x="9767887" y="726722"/>
                  <a:pt x="9767887" y="714022"/>
                </a:cubicBezTo>
                <a:cubicBezTo>
                  <a:pt x="9767887" y="644172"/>
                  <a:pt x="9818687" y="510822"/>
                  <a:pt x="9932987" y="510822"/>
                </a:cubicBezTo>
                <a:cubicBezTo>
                  <a:pt x="10034587" y="510822"/>
                  <a:pt x="10136187" y="561622"/>
                  <a:pt x="10136187" y="675922"/>
                </a:cubicBezTo>
                <a:close/>
                <a:moveTo>
                  <a:pt x="11171237" y="186972"/>
                </a:moveTo>
                <a:cubicBezTo>
                  <a:pt x="11253787" y="218722"/>
                  <a:pt x="11266487" y="339372"/>
                  <a:pt x="11285537" y="402872"/>
                </a:cubicBezTo>
                <a:cubicBezTo>
                  <a:pt x="11298237" y="447322"/>
                  <a:pt x="11342687" y="517172"/>
                  <a:pt x="11342687" y="529872"/>
                </a:cubicBezTo>
                <a:cubicBezTo>
                  <a:pt x="11342687" y="574322"/>
                  <a:pt x="11266487" y="580672"/>
                  <a:pt x="11260137" y="580672"/>
                </a:cubicBezTo>
                <a:cubicBezTo>
                  <a:pt x="11247437" y="580672"/>
                  <a:pt x="11234737" y="574322"/>
                  <a:pt x="11215687" y="574322"/>
                </a:cubicBezTo>
                <a:cubicBezTo>
                  <a:pt x="11215687" y="561622"/>
                  <a:pt x="11215687" y="548922"/>
                  <a:pt x="11209337" y="536222"/>
                </a:cubicBezTo>
                <a:cubicBezTo>
                  <a:pt x="11171237" y="555272"/>
                  <a:pt x="11164887" y="587022"/>
                  <a:pt x="11164887" y="606072"/>
                </a:cubicBezTo>
                <a:cubicBezTo>
                  <a:pt x="11164887" y="631472"/>
                  <a:pt x="11183937" y="701322"/>
                  <a:pt x="11222037" y="714022"/>
                </a:cubicBezTo>
                <a:cubicBezTo>
                  <a:pt x="11247437" y="726722"/>
                  <a:pt x="11304587" y="714022"/>
                  <a:pt x="11349037" y="752122"/>
                </a:cubicBezTo>
                <a:cubicBezTo>
                  <a:pt x="11361737" y="764822"/>
                  <a:pt x="11406187" y="860072"/>
                  <a:pt x="11406187" y="904522"/>
                </a:cubicBezTo>
                <a:lnTo>
                  <a:pt x="11406187" y="1152172"/>
                </a:lnTo>
                <a:cubicBezTo>
                  <a:pt x="11412537" y="1215672"/>
                  <a:pt x="11418887" y="1272822"/>
                  <a:pt x="11425237" y="1329972"/>
                </a:cubicBezTo>
                <a:lnTo>
                  <a:pt x="11418887" y="1698272"/>
                </a:lnTo>
                <a:cubicBezTo>
                  <a:pt x="11425237" y="1749072"/>
                  <a:pt x="11437937" y="1831622"/>
                  <a:pt x="11437937" y="1850672"/>
                </a:cubicBezTo>
                <a:cubicBezTo>
                  <a:pt x="11437937" y="1863372"/>
                  <a:pt x="11425237" y="1901472"/>
                  <a:pt x="11425237" y="1920522"/>
                </a:cubicBezTo>
                <a:cubicBezTo>
                  <a:pt x="11425237" y="1933222"/>
                  <a:pt x="11545887" y="2136422"/>
                  <a:pt x="11577637" y="2257072"/>
                </a:cubicBezTo>
                <a:cubicBezTo>
                  <a:pt x="11603037" y="2345972"/>
                  <a:pt x="11698287" y="2396772"/>
                  <a:pt x="11698287" y="2472972"/>
                </a:cubicBezTo>
                <a:cubicBezTo>
                  <a:pt x="11698287" y="2485672"/>
                  <a:pt x="11691937" y="2504722"/>
                  <a:pt x="11679237" y="2511072"/>
                </a:cubicBezTo>
                <a:cubicBezTo>
                  <a:pt x="11634787" y="2536472"/>
                  <a:pt x="11583987" y="2549172"/>
                  <a:pt x="11545887" y="2568222"/>
                </a:cubicBezTo>
                <a:cubicBezTo>
                  <a:pt x="11501437" y="2587272"/>
                  <a:pt x="11437937" y="2599972"/>
                  <a:pt x="11425237" y="2644422"/>
                </a:cubicBezTo>
                <a:cubicBezTo>
                  <a:pt x="11387137" y="2758722"/>
                  <a:pt x="11380787" y="2993672"/>
                  <a:pt x="11380787" y="3012722"/>
                </a:cubicBezTo>
                <a:cubicBezTo>
                  <a:pt x="11380787" y="3025422"/>
                  <a:pt x="11374437" y="3165122"/>
                  <a:pt x="11393487" y="3241322"/>
                </a:cubicBezTo>
                <a:cubicBezTo>
                  <a:pt x="11406187" y="3285772"/>
                  <a:pt x="11463337" y="3285772"/>
                  <a:pt x="11501437" y="3311172"/>
                </a:cubicBezTo>
                <a:cubicBezTo>
                  <a:pt x="11495087" y="3317522"/>
                  <a:pt x="11495087" y="3323872"/>
                  <a:pt x="11488737" y="3330222"/>
                </a:cubicBezTo>
                <a:lnTo>
                  <a:pt x="11355387" y="3330222"/>
                </a:lnTo>
                <a:cubicBezTo>
                  <a:pt x="11336337" y="3323872"/>
                  <a:pt x="11298237" y="3311172"/>
                  <a:pt x="11291887" y="3298472"/>
                </a:cubicBezTo>
                <a:cubicBezTo>
                  <a:pt x="11266487" y="3254022"/>
                  <a:pt x="11279187" y="3177822"/>
                  <a:pt x="11241087" y="3139722"/>
                </a:cubicBezTo>
                <a:cubicBezTo>
                  <a:pt x="11202987" y="3146072"/>
                  <a:pt x="11190287" y="3215922"/>
                  <a:pt x="11177587" y="3247672"/>
                </a:cubicBezTo>
                <a:cubicBezTo>
                  <a:pt x="11183937" y="3190522"/>
                  <a:pt x="11177587" y="3088922"/>
                  <a:pt x="11177587" y="3076222"/>
                </a:cubicBezTo>
                <a:cubicBezTo>
                  <a:pt x="11177587" y="3025422"/>
                  <a:pt x="11234737" y="2980972"/>
                  <a:pt x="11260137" y="2968272"/>
                </a:cubicBezTo>
                <a:cubicBezTo>
                  <a:pt x="11266487" y="2955572"/>
                  <a:pt x="11266487" y="2936522"/>
                  <a:pt x="11272837" y="2923822"/>
                </a:cubicBezTo>
                <a:lnTo>
                  <a:pt x="11272837" y="2739672"/>
                </a:lnTo>
                <a:cubicBezTo>
                  <a:pt x="11253787" y="2663472"/>
                  <a:pt x="11247437" y="2555522"/>
                  <a:pt x="11215687" y="2466622"/>
                </a:cubicBezTo>
                <a:lnTo>
                  <a:pt x="10987087" y="2466622"/>
                </a:lnTo>
                <a:cubicBezTo>
                  <a:pt x="10980737" y="2492022"/>
                  <a:pt x="10993437" y="2511072"/>
                  <a:pt x="10987087" y="2657122"/>
                </a:cubicBezTo>
                <a:cubicBezTo>
                  <a:pt x="10980737" y="2752372"/>
                  <a:pt x="10955337" y="2923822"/>
                  <a:pt x="10955337" y="2936522"/>
                </a:cubicBezTo>
                <a:cubicBezTo>
                  <a:pt x="10955337" y="2955572"/>
                  <a:pt x="10955337" y="3025422"/>
                  <a:pt x="10961687" y="3063522"/>
                </a:cubicBezTo>
                <a:cubicBezTo>
                  <a:pt x="10974387" y="3139722"/>
                  <a:pt x="11025187" y="3285772"/>
                  <a:pt x="11025187" y="3298472"/>
                </a:cubicBezTo>
                <a:cubicBezTo>
                  <a:pt x="11025187" y="3336572"/>
                  <a:pt x="10961687" y="3330222"/>
                  <a:pt x="10961687" y="3330222"/>
                </a:cubicBezTo>
                <a:cubicBezTo>
                  <a:pt x="10948987" y="3330222"/>
                  <a:pt x="10904537" y="3323872"/>
                  <a:pt x="10879137" y="3311172"/>
                </a:cubicBezTo>
                <a:cubicBezTo>
                  <a:pt x="10872787" y="3273072"/>
                  <a:pt x="10872787" y="3234972"/>
                  <a:pt x="10866437" y="3196872"/>
                </a:cubicBezTo>
                <a:cubicBezTo>
                  <a:pt x="10866437" y="3190522"/>
                  <a:pt x="10860087" y="3190522"/>
                  <a:pt x="10853737" y="3184172"/>
                </a:cubicBezTo>
                <a:cubicBezTo>
                  <a:pt x="10853737" y="3158772"/>
                  <a:pt x="10841037" y="3127022"/>
                  <a:pt x="10841037" y="3107972"/>
                </a:cubicBezTo>
                <a:cubicBezTo>
                  <a:pt x="10841037" y="3095272"/>
                  <a:pt x="10866437" y="3063522"/>
                  <a:pt x="10866437" y="3038122"/>
                </a:cubicBezTo>
                <a:lnTo>
                  <a:pt x="10866437" y="3006372"/>
                </a:lnTo>
                <a:cubicBezTo>
                  <a:pt x="10866437" y="2841272"/>
                  <a:pt x="10783887" y="2638072"/>
                  <a:pt x="10815637" y="2472972"/>
                </a:cubicBezTo>
                <a:lnTo>
                  <a:pt x="10714037" y="2472972"/>
                </a:lnTo>
                <a:lnTo>
                  <a:pt x="10739437" y="1952272"/>
                </a:lnTo>
                <a:cubicBezTo>
                  <a:pt x="10745787" y="1920522"/>
                  <a:pt x="10714037" y="1901472"/>
                  <a:pt x="10682287" y="1882422"/>
                </a:cubicBezTo>
                <a:lnTo>
                  <a:pt x="10682287" y="1329972"/>
                </a:lnTo>
                <a:lnTo>
                  <a:pt x="10701337" y="910872"/>
                </a:lnTo>
                <a:cubicBezTo>
                  <a:pt x="10694987" y="885472"/>
                  <a:pt x="10701337" y="853722"/>
                  <a:pt x="10701337" y="821972"/>
                </a:cubicBezTo>
                <a:cubicBezTo>
                  <a:pt x="10714037" y="783872"/>
                  <a:pt x="10714037" y="733072"/>
                  <a:pt x="10739437" y="701322"/>
                </a:cubicBezTo>
                <a:cubicBezTo>
                  <a:pt x="10777537" y="650522"/>
                  <a:pt x="10860087" y="625122"/>
                  <a:pt x="10923587" y="618772"/>
                </a:cubicBezTo>
                <a:cubicBezTo>
                  <a:pt x="10980737" y="612422"/>
                  <a:pt x="11006137" y="580672"/>
                  <a:pt x="11006137" y="548922"/>
                </a:cubicBezTo>
                <a:cubicBezTo>
                  <a:pt x="11006137" y="529872"/>
                  <a:pt x="11006137" y="529872"/>
                  <a:pt x="10999787" y="523522"/>
                </a:cubicBezTo>
                <a:cubicBezTo>
                  <a:pt x="10993437" y="529872"/>
                  <a:pt x="10987087" y="536222"/>
                  <a:pt x="10974387" y="536222"/>
                </a:cubicBezTo>
                <a:cubicBezTo>
                  <a:pt x="10961687" y="536222"/>
                  <a:pt x="10904537" y="517172"/>
                  <a:pt x="10904537" y="498122"/>
                </a:cubicBezTo>
                <a:cubicBezTo>
                  <a:pt x="10904537" y="479072"/>
                  <a:pt x="10936287" y="396522"/>
                  <a:pt x="10955337" y="358422"/>
                </a:cubicBezTo>
                <a:cubicBezTo>
                  <a:pt x="10980737" y="307622"/>
                  <a:pt x="10999787" y="193322"/>
                  <a:pt x="11075987" y="186972"/>
                </a:cubicBezTo>
                <a:lnTo>
                  <a:pt x="11171237" y="186972"/>
                </a:lnTo>
                <a:close/>
                <a:moveTo>
                  <a:pt x="9120187" y="180622"/>
                </a:moveTo>
                <a:cubicBezTo>
                  <a:pt x="9145587" y="263172"/>
                  <a:pt x="9151937" y="364772"/>
                  <a:pt x="9170987" y="460022"/>
                </a:cubicBezTo>
                <a:cubicBezTo>
                  <a:pt x="9183687" y="536222"/>
                  <a:pt x="9228137" y="618772"/>
                  <a:pt x="9253537" y="694972"/>
                </a:cubicBezTo>
                <a:cubicBezTo>
                  <a:pt x="9266237" y="720372"/>
                  <a:pt x="9291637" y="910872"/>
                  <a:pt x="9291637" y="968022"/>
                </a:cubicBezTo>
                <a:cubicBezTo>
                  <a:pt x="9291637" y="980722"/>
                  <a:pt x="9291637" y="999772"/>
                  <a:pt x="9285287" y="1012472"/>
                </a:cubicBezTo>
                <a:cubicBezTo>
                  <a:pt x="9278937" y="1031522"/>
                  <a:pt x="9259887" y="1056922"/>
                  <a:pt x="9259887" y="1075972"/>
                </a:cubicBezTo>
                <a:cubicBezTo>
                  <a:pt x="9259887" y="1126772"/>
                  <a:pt x="9266237" y="1183922"/>
                  <a:pt x="9253537" y="1241072"/>
                </a:cubicBezTo>
                <a:cubicBezTo>
                  <a:pt x="9253537" y="1253772"/>
                  <a:pt x="9221787" y="1272822"/>
                  <a:pt x="9209087" y="1272822"/>
                </a:cubicBezTo>
                <a:cubicBezTo>
                  <a:pt x="9209087" y="1272822"/>
                  <a:pt x="9145587" y="1228372"/>
                  <a:pt x="9145587" y="1253772"/>
                </a:cubicBezTo>
                <a:cubicBezTo>
                  <a:pt x="9145587" y="1272822"/>
                  <a:pt x="9151937" y="1285522"/>
                  <a:pt x="9151937" y="1298222"/>
                </a:cubicBezTo>
                <a:cubicBezTo>
                  <a:pt x="9164637" y="1406172"/>
                  <a:pt x="9202737" y="1533172"/>
                  <a:pt x="9196387" y="1653822"/>
                </a:cubicBezTo>
                <a:cubicBezTo>
                  <a:pt x="9183687" y="1761772"/>
                  <a:pt x="9202737" y="1787172"/>
                  <a:pt x="9209087" y="1850672"/>
                </a:cubicBezTo>
                <a:cubicBezTo>
                  <a:pt x="9196387" y="1850672"/>
                  <a:pt x="9183687" y="1850672"/>
                  <a:pt x="9170987" y="1844322"/>
                </a:cubicBezTo>
                <a:cubicBezTo>
                  <a:pt x="9158287" y="1857022"/>
                  <a:pt x="9139237" y="1876072"/>
                  <a:pt x="9139237" y="1888772"/>
                </a:cubicBezTo>
                <a:cubicBezTo>
                  <a:pt x="9113837" y="2022122"/>
                  <a:pt x="9088437" y="2187222"/>
                  <a:pt x="9056687" y="2333272"/>
                </a:cubicBezTo>
                <a:cubicBezTo>
                  <a:pt x="9043987" y="2365022"/>
                  <a:pt x="9037637" y="2434872"/>
                  <a:pt x="9037637" y="2453922"/>
                </a:cubicBezTo>
                <a:cubicBezTo>
                  <a:pt x="9037637" y="2466622"/>
                  <a:pt x="9050337" y="2549172"/>
                  <a:pt x="9056687" y="2593622"/>
                </a:cubicBezTo>
                <a:lnTo>
                  <a:pt x="9063037" y="2885722"/>
                </a:lnTo>
                <a:cubicBezTo>
                  <a:pt x="9075737" y="2942872"/>
                  <a:pt x="9094787" y="3031772"/>
                  <a:pt x="9120187" y="3101622"/>
                </a:cubicBezTo>
                <a:cubicBezTo>
                  <a:pt x="9139237" y="3139722"/>
                  <a:pt x="9139237" y="3196872"/>
                  <a:pt x="9158287" y="3247672"/>
                </a:cubicBezTo>
                <a:cubicBezTo>
                  <a:pt x="9170987" y="3292122"/>
                  <a:pt x="9221787" y="3374672"/>
                  <a:pt x="9221787" y="3387372"/>
                </a:cubicBezTo>
                <a:cubicBezTo>
                  <a:pt x="9221787" y="3406422"/>
                  <a:pt x="9215437" y="3431822"/>
                  <a:pt x="9202737" y="3444522"/>
                </a:cubicBezTo>
                <a:cubicBezTo>
                  <a:pt x="9177337" y="3450872"/>
                  <a:pt x="9126537" y="3457222"/>
                  <a:pt x="9113837" y="3457222"/>
                </a:cubicBezTo>
                <a:cubicBezTo>
                  <a:pt x="9094787" y="3457222"/>
                  <a:pt x="9050337" y="3457222"/>
                  <a:pt x="9043987" y="3431822"/>
                </a:cubicBezTo>
                <a:cubicBezTo>
                  <a:pt x="9018587" y="3349272"/>
                  <a:pt x="9018587" y="3266722"/>
                  <a:pt x="9005887" y="3184172"/>
                </a:cubicBezTo>
                <a:cubicBezTo>
                  <a:pt x="9005887" y="3171472"/>
                  <a:pt x="9012237" y="3146072"/>
                  <a:pt x="9012237" y="3133372"/>
                </a:cubicBezTo>
                <a:cubicBezTo>
                  <a:pt x="9012237" y="3050822"/>
                  <a:pt x="8897937" y="2682522"/>
                  <a:pt x="8891587" y="2663472"/>
                </a:cubicBezTo>
                <a:cubicBezTo>
                  <a:pt x="8783637" y="2860322"/>
                  <a:pt x="8599487" y="3057172"/>
                  <a:pt x="8599487" y="3228622"/>
                </a:cubicBezTo>
                <a:cubicBezTo>
                  <a:pt x="8599487" y="3241322"/>
                  <a:pt x="8612187" y="3266722"/>
                  <a:pt x="8612187" y="3285772"/>
                </a:cubicBezTo>
                <a:cubicBezTo>
                  <a:pt x="8612187" y="3311172"/>
                  <a:pt x="8580437" y="3381022"/>
                  <a:pt x="8548687" y="3381022"/>
                </a:cubicBezTo>
                <a:cubicBezTo>
                  <a:pt x="8523287" y="3381022"/>
                  <a:pt x="8472487" y="3336572"/>
                  <a:pt x="8466137" y="3317522"/>
                </a:cubicBezTo>
                <a:cubicBezTo>
                  <a:pt x="8453437" y="3285772"/>
                  <a:pt x="8453437" y="3222272"/>
                  <a:pt x="8453437" y="3209572"/>
                </a:cubicBezTo>
                <a:cubicBezTo>
                  <a:pt x="8453437" y="3190522"/>
                  <a:pt x="8447087" y="3095272"/>
                  <a:pt x="8472487" y="3044472"/>
                </a:cubicBezTo>
                <a:cubicBezTo>
                  <a:pt x="8497887" y="2993672"/>
                  <a:pt x="8555037" y="2980972"/>
                  <a:pt x="8580437" y="2942872"/>
                </a:cubicBezTo>
                <a:cubicBezTo>
                  <a:pt x="8650287" y="2841272"/>
                  <a:pt x="8675687" y="2707922"/>
                  <a:pt x="8720137" y="2612672"/>
                </a:cubicBezTo>
                <a:cubicBezTo>
                  <a:pt x="8796337" y="2441222"/>
                  <a:pt x="8859837" y="2434872"/>
                  <a:pt x="8859837" y="2307872"/>
                </a:cubicBezTo>
                <a:cubicBezTo>
                  <a:pt x="8859837" y="2225322"/>
                  <a:pt x="8796337" y="2130072"/>
                  <a:pt x="8751887" y="2047522"/>
                </a:cubicBezTo>
                <a:cubicBezTo>
                  <a:pt x="8675687" y="2072922"/>
                  <a:pt x="8535987" y="2104672"/>
                  <a:pt x="8523287" y="2104672"/>
                </a:cubicBezTo>
                <a:cubicBezTo>
                  <a:pt x="8504237" y="2104672"/>
                  <a:pt x="8345488" y="2085622"/>
                  <a:pt x="8269288" y="2060222"/>
                </a:cubicBezTo>
                <a:cubicBezTo>
                  <a:pt x="8218488" y="2047522"/>
                  <a:pt x="8161338" y="2009422"/>
                  <a:pt x="8148638" y="1958622"/>
                </a:cubicBezTo>
                <a:cubicBezTo>
                  <a:pt x="8142288" y="1945922"/>
                  <a:pt x="8142288" y="1933222"/>
                  <a:pt x="8142288" y="1920522"/>
                </a:cubicBezTo>
                <a:cubicBezTo>
                  <a:pt x="8142288" y="1799872"/>
                  <a:pt x="8281988" y="1539522"/>
                  <a:pt x="8339138" y="1456972"/>
                </a:cubicBezTo>
                <a:cubicBezTo>
                  <a:pt x="8339138" y="1450622"/>
                  <a:pt x="8358188" y="1450622"/>
                  <a:pt x="8364538" y="1437922"/>
                </a:cubicBezTo>
                <a:cubicBezTo>
                  <a:pt x="8377238" y="1425222"/>
                  <a:pt x="8377238" y="1406172"/>
                  <a:pt x="8377238" y="1393472"/>
                </a:cubicBezTo>
                <a:cubicBezTo>
                  <a:pt x="8415337" y="1349022"/>
                  <a:pt x="8421687" y="1272822"/>
                  <a:pt x="8447087" y="1234722"/>
                </a:cubicBezTo>
                <a:cubicBezTo>
                  <a:pt x="8459787" y="1209322"/>
                  <a:pt x="8478837" y="1196622"/>
                  <a:pt x="8485187" y="1177572"/>
                </a:cubicBezTo>
                <a:cubicBezTo>
                  <a:pt x="8491537" y="1171222"/>
                  <a:pt x="8491537" y="1158522"/>
                  <a:pt x="8491537" y="1145822"/>
                </a:cubicBezTo>
                <a:cubicBezTo>
                  <a:pt x="8510587" y="1069622"/>
                  <a:pt x="8523287" y="987072"/>
                  <a:pt x="8529637" y="910872"/>
                </a:cubicBezTo>
                <a:cubicBezTo>
                  <a:pt x="8529637" y="879122"/>
                  <a:pt x="8535987" y="847372"/>
                  <a:pt x="8535987" y="815622"/>
                </a:cubicBezTo>
                <a:cubicBezTo>
                  <a:pt x="8529637" y="764822"/>
                  <a:pt x="8548687" y="675922"/>
                  <a:pt x="8593137" y="637822"/>
                </a:cubicBezTo>
                <a:cubicBezTo>
                  <a:pt x="8650287" y="580672"/>
                  <a:pt x="8847137" y="561622"/>
                  <a:pt x="8847137" y="479072"/>
                </a:cubicBezTo>
                <a:cubicBezTo>
                  <a:pt x="8847137" y="460022"/>
                  <a:pt x="8840787" y="460022"/>
                  <a:pt x="8834437" y="453672"/>
                </a:cubicBezTo>
                <a:cubicBezTo>
                  <a:pt x="8828087" y="434622"/>
                  <a:pt x="8809037" y="409222"/>
                  <a:pt x="8802687" y="390172"/>
                </a:cubicBezTo>
                <a:cubicBezTo>
                  <a:pt x="8789987" y="333022"/>
                  <a:pt x="8783637" y="231422"/>
                  <a:pt x="8783637" y="212372"/>
                </a:cubicBezTo>
                <a:cubicBezTo>
                  <a:pt x="8783637" y="180622"/>
                  <a:pt x="8853487" y="72672"/>
                  <a:pt x="8885237" y="66322"/>
                </a:cubicBezTo>
                <a:cubicBezTo>
                  <a:pt x="8904287" y="59972"/>
                  <a:pt x="8948737" y="59972"/>
                  <a:pt x="8967787" y="59972"/>
                </a:cubicBezTo>
                <a:cubicBezTo>
                  <a:pt x="9037637" y="59972"/>
                  <a:pt x="9082087" y="66322"/>
                  <a:pt x="9120187" y="180622"/>
                </a:cubicBezTo>
                <a:close/>
                <a:moveTo>
                  <a:pt x="1004888" y="2822"/>
                </a:moveTo>
                <a:cubicBezTo>
                  <a:pt x="1087438" y="28222"/>
                  <a:pt x="1144588" y="123472"/>
                  <a:pt x="1144588" y="199672"/>
                </a:cubicBezTo>
                <a:cubicBezTo>
                  <a:pt x="1144588" y="212372"/>
                  <a:pt x="1131888" y="263172"/>
                  <a:pt x="1131888" y="282222"/>
                </a:cubicBezTo>
                <a:cubicBezTo>
                  <a:pt x="1131888" y="294922"/>
                  <a:pt x="1144588" y="307622"/>
                  <a:pt x="1144588" y="320322"/>
                </a:cubicBezTo>
                <a:cubicBezTo>
                  <a:pt x="1144588" y="339372"/>
                  <a:pt x="1125538" y="364772"/>
                  <a:pt x="1125538" y="383822"/>
                </a:cubicBezTo>
                <a:cubicBezTo>
                  <a:pt x="1125538" y="466372"/>
                  <a:pt x="1087438" y="548922"/>
                  <a:pt x="1042988" y="631472"/>
                </a:cubicBezTo>
                <a:cubicBezTo>
                  <a:pt x="966788" y="593372"/>
                  <a:pt x="871538" y="555272"/>
                  <a:pt x="801688" y="504472"/>
                </a:cubicBezTo>
                <a:cubicBezTo>
                  <a:pt x="776288" y="491772"/>
                  <a:pt x="782638" y="453672"/>
                  <a:pt x="769938" y="434622"/>
                </a:cubicBezTo>
                <a:cubicBezTo>
                  <a:pt x="763588" y="415572"/>
                  <a:pt x="738188" y="415572"/>
                  <a:pt x="725488" y="402872"/>
                </a:cubicBezTo>
                <a:cubicBezTo>
                  <a:pt x="712788" y="377472"/>
                  <a:pt x="706438" y="339372"/>
                  <a:pt x="706438" y="320322"/>
                </a:cubicBezTo>
                <a:cubicBezTo>
                  <a:pt x="706438" y="288572"/>
                  <a:pt x="731838" y="288572"/>
                  <a:pt x="731838" y="275872"/>
                </a:cubicBezTo>
                <a:cubicBezTo>
                  <a:pt x="731838" y="263172"/>
                  <a:pt x="719138" y="218722"/>
                  <a:pt x="719138" y="206022"/>
                </a:cubicBezTo>
                <a:cubicBezTo>
                  <a:pt x="719138" y="142522"/>
                  <a:pt x="750888" y="40922"/>
                  <a:pt x="846138" y="2822"/>
                </a:cubicBezTo>
                <a:lnTo>
                  <a:pt x="922338" y="2822"/>
                </a:lnTo>
                <a:cubicBezTo>
                  <a:pt x="941388" y="2822"/>
                  <a:pt x="979488" y="-3528"/>
                  <a:pt x="1004888" y="2822"/>
                </a:cubicBezTo>
                <a:close/>
              </a:path>
            </a:pathLst>
          </a:custGeom>
          <a:gradFill>
            <a:gsLst>
              <a:gs pos="0">
                <a:srgbClr val="576270"/>
              </a:gs>
              <a:gs pos="59000">
                <a:srgbClr val="576270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15A95AD-356C-449D-8C51-392356AB6C86}"/>
              </a:ext>
            </a:extLst>
          </p:cNvPr>
          <p:cNvGrpSpPr/>
          <p:nvPr/>
        </p:nvGrpSpPr>
        <p:grpSpPr>
          <a:xfrm>
            <a:off x="5288801" y="985361"/>
            <a:ext cx="1459952" cy="1459952"/>
            <a:chOff x="1559019" y="308384"/>
            <a:chExt cx="1459952" cy="1459952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13EECBA-78D9-4C49-AC31-1C4AE6180ED0}"/>
                </a:ext>
              </a:extLst>
            </p:cNvPr>
            <p:cNvSpPr/>
            <p:nvPr/>
          </p:nvSpPr>
          <p:spPr>
            <a:xfrm>
              <a:off x="1559019" y="308384"/>
              <a:ext cx="1459952" cy="1459952"/>
            </a:xfrm>
            <a:prstGeom prst="ellipse">
              <a:avLst/>
            </a:prstGeom>
            <a:solidFill>
              <a:srgbClr val="57627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B748E75-45BA-4704-A91C-BED244B1DB59}"/>
                </a:ext>
              </a:extLst>
            </p:cNvPr>
            <p:cNvSpPr txBox="1"/>
            <p:nvPr/>
          </p:nvSpPr>
          <p:spPr>
            <a:xfrm>
              <a:off x="1853619" y="622973"/>
              <a:ext cx="8707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88091A28-7D63-4CB2-9D5D-1661C736E759}"/>
              </a:ext>
            </a:extLst>
          </p:cNvPr>
          <p:cNvSpPr/>
          <p:nvPr/>
        </p:nvSpPr>
        <p:spPr>
          <a:xfrm>
            <a:off x="-22860" y="4813112"/>
            <a:ext cx="12240000" cy="2641788"/>
          </a:xfrm>
          <a:custGeom>
            <a:avLst/>
            <a:gdLst>
              <a:gd name="connsiteX0" fmla="*/ 8826500 w 12192000"/>
              <a:gd name="connsiteY0" fmla="*/ 130 h 2641788"/>
              <a:gd name="connsiteX1" fmla="*/ 11277600 w 12192000"/>
              <a:gd name="connsiteY1" fmla="*/ 724030 h 2641788"/>
              <a:gd name="connsiteX2" fmla="*/ 12074922 w 12192000"/>
              <a:gd name="connsiteY2" fmla="*/ 394624 h 2641788"/>
              <a:gd name="connsiteX3" fmla="*/ 12192000 w 12192000"/>
              <a:gd name="connsiteY3" fmla="*/ 289241 h 2641788"/>
              <a:gd name="connsiteX4" fmla="*/ 12192000 w 12192000"/>
              <a:gd name="connsiteY4" fmla="*/ 2641788 h 2641788"/>
              <a:gd name="connsiteX5" fmla="*/ 0 w 12192000"/>
              <a:gd name="connsiteY5" fmla="*/ 2641788 h 2641788"/>
              <a:gd name="connsiteX6" fmla="*/ 0 w 12192000"/>
              <a:gd name="connsiteY6" fmla="*/ 222270 h 2641788"/>
              <a:gd name="connsiteX7" fmla="*/ 120111 w 12192000"/>
              <a:gd name="connsiteY7" fmla="*/ 303535 h 2641788"/>
              <a:gd name="connsiteX8" fmla="*/ 1371600 w 12192000"/>
              <a:gd name="connsiteY8" fmla="*/ 749430 h 2641788"/>
              <a:gd name="connsiteX9" fmla="*/ 4203700 w 12192000"/>
              <a:gd name="connsiteY9" fmla="*/ 190630 h 2641788"/>
              <a:gd name="connsiteX10" fmla="*/ 6553200 w 12192000"/>
              <a:gd name="connsiteY10" fmla="*/ 660530 h 2641788"/>
              <a:gd name="connsiteX11" fmla="*/ 8826500 w 12192000"/>
              <a:gd name="connsiteY11" fmla="*/ 130 h 264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641788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5"/>
                  <a:pt x="12074922" y="394624"/>
                </a:cubicBezTo>
                <a:lnTo>
                  <a:pt x="12192000" y="289241"/>
                </a:lnTo>
                <a:lnTo>
                  <a:pt x="12192000" y="2641788"/>
                </a:lnTo>
                <a:lnTo>
                  <a:pt x="0" y="2641788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2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A9F910C-31E3-4225-8E58-74A0A4722F6E}"/>
              </a:ext>
            </a:extLst>
          </p:cNvPr>
          <p:cNvSpPr/>
          <p:nvPr/>
        </p:nvSpPr>
        <p:spPr>
          <a:xfrm>
            <a:off x="0" y="5149524"/>
            <a:ext cx="12192000" cy="2305377"/>
          </a:xfrm>
          <a:custGeom>
            <a:avLst/>
            <a:gdLst>
              <a:gd name="connsiteX0" fmla="*/ 8826500 w 12192000"/>
              <a:gd name="connsiteY0" fmla="*/ 130 h 2305377"/>
              <a:gd name="connsiteX1" fmla="*/ 11277600 w 12192000"/>
              <a:gd name="connsiteY1" fmla="*/ 724030 h 2305377"/>
              <a:gd name="connsiteX2" fmla="*/ 12074922 w 12192000"/>
              <a:gd name="connsiteY2" fmla="*/ 394624 h 2305377"/>
              <a:gd name="connsiteX3" fmla="*/ 12192000 w 12192000"/>
              <a:gd name="connsiteY3" fmla="*/ 289241 h 2305377"/>
              <a:gd name="connsiteX4" fmla="*/ 12192000 w 12192000"/>
              <a:gd name="connsiteY4" fmla="*/ 2305377 h 2305377"/>
              <a:gd name="connsiteX5" fmla="*/ 0 w 12192000"/>
              <a:gd name="connsiteY5" fmla="*/ 2305377 h 2305377"/>
              <a:gd name="connsiteX6" fmla="*/ 0 w 12192000"/>
              <a:gd name="connsiteY6" fmla="*/ 222270 h 2305377"/>
              <a:gd name="connsiteX7" fmla="*/ 120111 w 12192000"/>
              <a:gd name="connsiteY7" fmla="*/ 303535 h 2305377"/>
              <a:gd name="connsiteX8" fmla="*/ 1371600 w 12192000"/>
              <a:gd name="connsiteY8" fmla="*/ 749430 h 2305377"/>
              <a:gd name="connsiteX9" fmla="*/ 4203700 w 12192000"/>
              <a:gd name="connsiteY9" fmla="*/ 190630 h 2305377"/>
              <a:gd name="connsiteX10" fmla="*/ 6553200 w 12192000"/>
              <a:gd name="connsiteY10" fmla="*/ 660530 h 2305377"/>
              <a:gd name="connsiteX11" fmla="*/ 8826500 w 12192000"/>
              <a:gd name="connsiteY11" fmla="*/ 130 h 230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305377">
                <a:moveTo>
                  <a:pt x="8826500" y="130"/>
                </a:moveTo>
                <a:cubicBezTo>
                  <a:pt x="9613900" y="10713"/>
                  <a:pt x="10636250" y="766363"/>
                  <a:pt x="11277600" y="724030"/>
                </a:cubicBezTo>
                <a:cubicBezTo>
                  <a:pt x="11598275" y="702864"/>
                  <a:pt x="11853069" y="575335"/>
                  <a:pt x="12074922" y="394624"/>
                </a:cubicBezTo>
                <a:lnTo>
                  <a:pt x="12192000" y="289241"/>
                </a:lnTo>
                <a:lnTo>
                  <a:pt x="12192000" y="2305377"/>
                </a:lnTo>
                <a:lnTo>
                  <a:pt x="0" y="2305377"/>
                </a:lnTo>
                <a:lnTo>
                  <a:pt x="0" y="222270"/>
                </a:lnTo>
                <a:lnTo>
                  <a:pt x="120111" y="303535"/>
                </a:lnTo>
                <a:cubicBezTo>
                  <a:pt x="483014" y="535366"/>
                  <a:pt x="880798" y="713712"/>
                  <a:pt x="1371600" y="749430"/>
                </a:cubicBezTo>
                <a:cubicBezTo>
                  <a:pt x="2156883" y="806580"/>
                  <a:pt x="3340100" y="205447"/>
                  <a:pt x="4203700" y="190630"/>
                </a:cubicBezTo>
                <a:cubicBezTo>
                  <a:pt x="5067300" y="175813"/>
                  <a:pt x="5782734" y="692280"/>
                  <a:pt x="6553200" y="660530"/>
                </a:cubicBezTo>
                <a:cubicBezTo>
                  <a:pt x="7323667" y="628780"/>
                  <a:pt x="8039100" y="-10453"/>
                  <a:pt x="8826500" y="130"/>
                </a:cubicBezTo>
                <a:close/>
              </a:path>
            </a:pathLst>
          </a:custGeom>
          <a:blipFill dpi="0" rotWithShape="1"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3175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2413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399712B8-6293-4911-9E68-8D2B0FB7A07F}"/>
              </a:ext>
            </a:extLst>
          </p:cNvPr>
          <p:cNvSpPr/>
          <p:nvPr/>
        </p:nvSpPr>
        <p:spPr>
          <a:xfrm>
            <a:off x="3146224" y="2124837"/>
            <a:ext cx="5899551" cy="671662"/>
          </a:xfrm>
          <a:prstGeom prst="roundRect">
            <a:avLst>
              <a:gd name="adj" fmla="val 13542"/>
            </a:avLst>
          </a:prstGeom>
          <a:solidFill>
            <a:srgbClr val="F4B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869CA3-8090-446A-944F-CFDFB25C6A99}"/>
              </a:ext>
            </a:extLst>
          </p:cNvPr>
          <p:cNvSpPr txBox="1"/>
          <p:nvPr/>
        </p:nvSpPr>
        <p:spPr>
          <a:xfrm>
            <a:off x="4945684" y="2199058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1B03494-D99E-4145-8BFF-0A98F45F316A}"/>
              </a:ext>
            </a:extLst>
          </p:cNvPr>
          <p:cNvSpPr/>
          <p:nvPr/>
        </p:nvSpPr>
        <p:spPr>
          <a:xfrm>
            <a:off x="3653024" y="2977955"/>
            <a:ext cx="5071876" cy="7075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3488436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6a6210b-b192-488c-858e-481f2856d0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24999" y="1403096"/>
            <a:ext cx="14794943" cy="9353514"/>
            <a:chOff x="624999" y="1403096"/>
            <a:chExt cx="14794943" cy="9353514"/>
          </a:xfrm>
        </p:grpSpPr>
        <p:sp>
          <p:nvSpPr>
            <p:cNvPr id="4" name="isľîḋé"/>
            <p:cNvSpPr/>
            <p:nvPr/>
          </p:nvSpPr>
          <p:spPr>
            <a:xfrm>
              <a:off x="7622722" y="2959390"/>
              <a:ext cx="7797220" cy="7797220"/>
            </a:xfrm>
            <a:prstGeom prst="arc">
              <a:avLst>
                <a:gd name="adj1" fmla="val 10815889"/>
                <a:gd name="adj2" fmla="val 16771066"/>
              </a:avLst>
            </a:prstGeom>
            <a:ln w="57150">
              <a:solidFill>
                <a:srgbClr val="2D2D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5" name="îŝḷïḍe"/>
            <p:cNvSpPr/>
            <p:nvPr/>
          </p:nvSpPr>
          <p:spPr>
            <a:xfrm>
              <a:off x="7698922" y="5511820"/>
              <a:ext cx="221288" cy="22128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6" name="íṩ1iḑé"/>
            <p:cNvSpPr/>
            <p:nvPr/>
          </p:nvSpPr>
          <p:spPr>
            <a:xfrm>
              <a:off x="8314031" y="4408297"/>
              <a:ext cx="221288" cy="221288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7" name="ïslíḍê"/>
            <p:cNvSpPr/>
            <p:nvPr/>
          </p:nvSpPr>
          <p:spPr>
            <a:xfrm>
              <a:off x="9292696" y="3465513"/>
              <a:ext cx="221288" cy="221288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8" name="ïs1îḍe"/>
            <p:cNvSpPr/>
            <p:nvPr/>
          </p:nvSpPr>
          <p:spPr>
            <a:xfrm>
              <a:off x="10723053" y="2922490"/>
              <a:ext cx="221288" cy="221288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9" name="íṩľíḓê"/>
            <p:cNvSpPr txBox="1"/>
            <p:nvPr/>
          </p:nvSpPr>
          <p:spPr>
            <a:xfrm>
              <a:off x="7996410" y="5494818"/>
              <a:ext cx="582211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400" b="1" dirty="0">
                  <a:solidFill>
                    <a:srgbClr val="2D2D30"/>
                  </a:solidFill>
                  <a:cs typeface="+mn-ea"/>
                  <a:sym typeface="+mn-lt"/>
                </a:rPr>
                <a:t>2020</a:t>
              </a:r>
            </a:p>
          </p:txBody>
        </p:sp>
        <p:sp>
          <p:nvSpPr>
            <p:cNvPr id="10" name="îsḷïḋè"/>
            <p:cNvSpPr txBox="1"/>
            <p:nvPr/>
          </p:nvSpPr>
          <p:spPr>
            <a:xfrm>
              <a:off x="8641816" y="4365052"/>
              <a:ext cx="582211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400" b="1" dirty="0">
                  <a:solidFill>
                    <a:srgbClr val="2D2D30"/>
                  </a:solidFill>
                  <a:cs typeface="+mn-ea"/>
                  <a:sym typeface="+mn-lt"/>
                </a:rPr>
                <a:t>2021</a:t>
              </a:r>
              <a:endParaRPr lang="id-ID" sz="1400" b="1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1" name="í$ḻiḑè"/>
            <p:cNvSpPr txBox="1"/>
            <p:nvPr/>
          </p:nvSpPr>
          <p:spPr>
            <a:xfrm>
              <a:off x="9513984" y="3547270"/>
              <a:ext cx="582211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400" b="1" dirty="0">
                  <a:solidFill>
                    <a:srgbClr val="2D2D30"/>
                  </a:solidFill>
                  <a:cs typeface="+mn-ea"/>
                  <a:sym typeface="+mn-lt"/>
                </a:rPr>
                <a:t>2022</a:t>
              </a:r>
              <a:endParaRPr lang="id-ID" sz="1400" b="1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2" name="iṧḻîḑè"/>
            <p:cNvSpPr txBox="1"/>
            <p:nvPr/>
          </p:nvSpPr>
          <p:spPr>
            <a:xfrm>
              <a:off x="10550522" y="3202169"/>
              <a:ext cx="582211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400" b="1" dirty="0">
                  <a:solidFill>
                    <a:srgbClr val="2D2D30"/>
                  </a:solidFill>
                  <a:cs typeface="+mn-ea"/>
                  <a:sym typeface="+mn-lt"/>
                </a:rPr>
                <a:t>2023</a:t>
              </a:r>
              <a:endParaRPr lang="id-ID" sz="1400" b="1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ïṩḻïḓê"/>
            <p:cNvGrpSpPr/>
            <p:nvPr/>
          </p:nvGrpSpPr>
          <p:grpSpPr>
            <a:xfrm flipH="1">
              <a:off x="5021916" y="5198793"/>
              <a:ext cx="2524606" cy="415582"/>
              <a:chOff x="2108477" y="2662215"/>
              <a:chExt cx="2600806" cy="395205"/>
            </a:xfrm>
          </p:grpSpPr>
          <p:grpSp>
            <p:nvGrpSpPr>
              <p:cNvPr id="45" name="iś1iḑe"/>
              <p:cNvGrpSpPr/>
              <p:nvPr/>
            </p:nvGrpSpPr>
            <p:grpSpPr>
              <a:xfrm>
                <a:off x="2108477" y="2757465"/>
                <a:ext cx="2423386" cy="299955"/>
                <a:chOff x="2108477" y="2757465"/>
                <a:chExt cx="2423386" cy="299955"/>
              </a:xfrm>
            </p:grpSpPr>
            <p:cxnSp>
              <p:nvCxnSpPr>
                <p:cNvPr id="47" name="Straight Connector 65"/>
                <p:cNvCxnSpPr/>
                <p:nvPr/>
              </p:nvCxnSpPr>
              <p:spPr>
                <a:xfrm flipH="1">
                  <a:off x="2108477" y="2757465"/>
                  <a:ext cx="1864621" cy="299955"/>
                </a:xfrm>
                <a:prstGeom prst="line">
                  <a:avLst/>
                </a:prstGeom>
                <a:ln w="12700">
                  <a:solidFill>
                    <a:srgbClr val="2D2D30"/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66"/>
                <p:cNvCxnSpPr/>
                <p:nvPr/>
              </p:nvCxnSpPr>
              <p:spPr>
                <a:xfrm flipH="1" flipV="1">
                  <a:off x="3973098" y="2757465"/>
                  <a:ext cx="558765" cy="907"/>
                </a:xfrm>
                <a:prstGeom prst="line">
                  <a:avLst/>
                </a:prstGeom>
                <a:ln w="12700">
                  <a:solidFill>
                    <a:srgbClr val="2D2D3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6" name="íŝḷîḑe"/>
              <p:cNvSpPr/>
              <p:nvPr/>
            </p:nvSpPr>
            <p:spPr>
              <a:xfrm>
                <a:off x="4518783" y="2662215"/>
                <a:ext cx="190500" cy="190500"/>
              </a:xfrm>
              <a:prstGeom prst="ellipse">
                <a:avLst/>
              </a:prstGeom>
              <a:solidFill>
                <a:srgbClr val="2D2D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îSlîḍê"/>
            <p:cNvSpPr/>
            <p:nvPr/>
          </p:nvSpPr>
          <p:spPr>
            <a:xfrm>
              <a:off x="4207630" y="4997265"/>
              <a:ext cx="736265" cy="73626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íşļiḓé"/>
            <p:cNvGrpSpPr/>
            <p:nvPr/>
          </p:nvGrpSpPr>
          <p:grpSpPr>
            <a:xfrm>
              <a:off x="4367216" y="5178917"/>
              <a:ext cx="372962" cy="372962"/>
              <a:chOff x="2005013" y="1077913"/>
              <a:chExt cx="688975" cy="688975"/>
            </a:xfrm>
            <a:solidFill>
              <a:schemeClr val="bg1"/>
            </a:solidFill>
          </p:grpSpPr>
          <p:sp>
            <p:nvSpPr>
              <p:cNvPr id="43" name="îsḷíḑè"/>
              <p:cNvSpPr/>
              <p:nvPr/>
            </p:nvSpPr>
            <p:spPr bwMode="auto">
              <a:xfrm>
                <a:off x="2005013" y="1077913"/>
                <a:ext cx="688975" cy="688975"/>
              </a:xfrm>
              <a:custGeom>
                <a:avLst/>
                <a:gdLst>
                  <a:gd name="T0" fmla="*/ 8083 w 16058"/>
                  <a:gd name="T1" fmla="*/ 10645 h 16058"/>
                  <a:gd name="T2" fmla="*/ 6322 w 16058"/>
                  <a:gd name="T3" fmla="*/ 9396 h 16058"/>
                  <a:gd name="T4" fmla="*/ 5244 w 16058"/>
                  <a:gd name="T5" fmla="*/ 7514 h 16058"/>
                  <a:gd name="T6" fmla="*/ 5076 w 16058"/>
                  <a:gd name="T7" fmla="*/ 5258 h 16058"/>
                  <a:gd name="T8" fmla="*/ 5875 w 16058"/>
                  <a:gd name="T9" fmla="*/ 3217 h 16058"/>
                  <a:gd name="T10" fmla="*/ 7435 w 16058"/>
                  <a:gd name="T11" fmla="*/ 1730 h 16058"/>
                  <a:gd name="T12" fmla="*/ 9523 w 16058"/>
                  <a:gd name="T13" fmla="*/ 1030 h 16058"/>
                  <a:gd name="T14" fmla="*/ 11761 w 16058"/>
                  <a:gd name="T15" fmla="*/ 1308 h 16058"/>
                  <a:gd name="T16" fmla="*/ 13584 w 16058"/>
                  <a:gd name="T17" fmla="*/ 2474 h 16058"/>
                  <a:gd name="T18" fmla="*/ 14750 w 16058"/>
                  <a:gd name="T19" fmla="*/ 4297 h 16058"/>
                  <a:gd name="T20" fmla="*/ 15028 w 16058"/>
                  <a:gd name="T21" fmla="*/ 6535 h 16058"/>
                  <a:gd name="T22" fmla="*/ 14328 w 16058"/>
                  <a:gd name="T23" fmla="*/ 8624 h 16058"/>
                  <a:gd name="T24" fmla="*/ 12841 w 16058"/>
                  <a:gd name="T25" fmla="*/ 10183 h 16058"/>
                  <a:gd name="T26" fmla="*/ 10800 w 16058"/>
                  <a:gd name="T27" fmla="*/ 10982 h 16058"/>
                  <a:gd name="T28" fmla="*/ 2326 w 16058"/>
                  <a:gd name="T29" fmla="*/ 14973 h 16058"/>
                  <a:gd name="T30" fmla="*/ 2162 w 16058"/>
                  <a:gd name="T31" fmla="*/ 15080 h 16058"/>
                  <a:gd name="T32" fmla="*/ 1975 w 16058"/>
                  <a:gd name="T33" fmla="*/ 15148 h 16058"/>
                  <a:gd name="T34" fmla="*/ 1771 w 16058"/>
                  <a:gd name="T35" fmla="*/ 15172 h 16058"/>
                  <a:gd name="T36" fmla="*/ 1387 w 16058"/>
                  <a:gd name="T37" fmla="*/ 15084 h 16058"/>
                  <a:gd name="T38" fmla="*/ 1088 w 16058"/>
                  <a:gd name="T39" fmla="*/ 14850 h 16058"/>
                  <a:gd name="T40" fmla="*/ 913 w 16058"/>
                  <a:gd name="T41" fmla="*/ 14508 h 16058"/>
                  <a:gd name="T42" fmla="*/ 890 w 16058"/>
                  <a:gd name="T43" fmla="*/ 14194 h 16058"/>
                  <a:gd name="T44" fmla="*/ 935 w 16058"/>
                  <a:gd name="T45" fmla="*/ 13998 h 16058"/>
                  <a:gd name="T46" fmla="*/ 1021 w 16058"/>
                  <a:gd name="T47" fmla="*/ 13820 h 16058"/>
                  <a:gd name="T48" fmla="*/ 1142 w 16058"/>
                  <a:gd name="T49" fmla="*/ 13667 h 16058"/>
                  <a:gd name="T50" fmla="*/ 5408 w 16058"/>
                  <a:gd name="T51" fmla="*/ 9863 h 16058"/>
                  <a:gd name="T52" fmla="*/ 5742 w 16058"/>
                  <a:gd name="T53" fmla="*/ 10234 h 16058"/>
                  <a:gd name="T54" fmla="*/ 6106 w 16058"/>
                  <a:gd name="T55" fmla="*/ 10575 h 16058"/>
                  <a:gd name="T56" fmla="*/ 2407 w 16058"/>
                  <a:gd name="T57" fmla="*/ 14900 h 16058"/>
                  <a:gd name="T58" fmla="*/ 7693 w 16058"/>
                  <a:gd name="T59" fmla="*/ 474 h 16058"/>
                  <a:gd name="T60" fmla="*/ 5579 w 16058"/>
                  <a:gd name="T61" fmla="*/ 1973 h 16058"/>
                  <a:gd name="T62" fmla="*/ 4285 w 16058"/>
                  <a:gd name="T63" fmla="*/ 4231 h 16058"/>
                  <a:gd name="T64" fmla="*/ 4022 w 16058"/>
                  <a:gd name="T65" fmla="*/ 6306 h 16058"/>
                  <a:gd name="T66" fmla="*/ 4119 w 16058"/>
                  <a:gd name="T67" fmla="*/ 7138 h 16058"/>
                  <a:gd name="T68" fmla="*/ 4326 w 16058"/>
                  <a:gd name="T69" fmla="*/ 7930 h 16058"/>
                  <a:gd name="T70" fmla="*/ 4634 w 16058"/>
                  <a:gd name="T71" fmla="*/ 8676 h 16058"/>
                  <a:gd name="T72" fmla="*/ 386 w 16058"/>
                  <a:gd name="T73" fmla="*/ 13185 h 16058"/>
                  <a:gd name="T74" fmla="*/ 179 w 16058"/>
                  <a:gd name="T75" fmla="*/ 13512 h 16058"/>
                  <a:gd name="T76" fmla="*/ 46 w 16058"/>
                  <a:gd name="T77" fmla="*/ 13883 h 16058"/>
                  <a:gd name="T78" fmla="*/ 0 w 16058"/>
                  <a:gd name="T79" fmla="*/ 14287 h 16058"/>
                  <a:gd name="T80" fmla="*/ 175 w 16058"/>
                  <a:gd name="T81" fmla="*/ 15054 h 16058"/>
                  <a:gd name="T82" fmla="*/ 644 w 16058"/>
                  <a:gd name="T83" fmla="*/ 15654 h 16058"/>
                  <a:gd name="T84" fmla="*/ 1329 w 16058"/>
                  <a:gd name="T85" fmla="*/ 16002 h 16058"/>
                  <a:gd name="T86" fmla="*/ 1954 w 16058"/>
                  <a:gd name="T87" fmla="*/ 16049 h 16058"/>
                  <a:gd name="T88" fmla="*/ 2344 w 16058"/>
                  <a:gd name="T89" fmla="*/ 15963 h 16058"/>
                  <a:gd name="T90" fmla="*/ 2698 w 16058"/>
                  <a:gd name="T91" fmla="*/ 15795 h 16058"/>
                  <a:gd name="T92" fmla="*/ 3003 w 16058"/>
                  <a:gd name="T93" fmla="*/ 15557 h 16058"/>
                  <a:gd name="T94" fmla="*/ 7703 w 16058"/>
                  <a:gd name="T95" fmla="*/ 11572 h 16058"/>
                  <a:gd name="T96" fmla="*/ 8472 w 16058"/>
                  <a:gd name="T97" fmla="*/ 11837 h 16058"/>
                  <a:gd name="T98" fmla="*/ 9285 w 16058"/>
                  <a:gd name="T99" fmla="*/ 11996 h 16058"/>
                  <a:gd name="T100" fmla="*/ 10346 w 16058"/>
                  <a:gd name="T101" fmla="*/ 12035 h 16058"/>
                  <a:gd name="T102" fmla="*/ 12907 w 16058"/>
                  <a:gd name="T103" fmla="*/ 11317 h 16058"/>
                  <a:gd name="T104" fmla="*/ 14862 w 16058"/>
                  <a:gd name="T105" fmla="*/ 9625 h 16058"/>
                  <a:gd name="T106" fmla="*/ 15936 w 16058"/>
                  <a:gd name="T107" fmla="*/ 7235 h 16058"/>
                  <a:gd name="T108" fmla="*/ 15868 w 16058"/>
                  <a:gd name="T109" fmla="*/ 4517 h 16058"/>
                  <a:gd name="T110" fmla="*/ 14683 w 16058"/>
                  <a:gd name="T111" fmla="*/ 2191 h 16058"/>
                  <a:gd name="T112" fmla="*/ 12647 w 16058"/>
                  <a:gd name="T113" fmla="*/ 594 h 16058"/>
                  <a:gd name="T114" fmla="*/ 10036 w 16058"/>
                  <a:gd name="T115" fmla="*/ 0 h 16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58" h="16058">
                    <a:moveTo>
                      <a:pt x="10036" y="11040"/>
                    </a:moveTo>
                    <a:lnTo>
                      <a:pt x="9778" y="11034"/>
                    </a:lnTo>
                    <a:lnTo>
                      <a:pt x="9523" y="11014"/>
                    </a:lnTo>
                    <a:lnTo>
                      <a:pt x="9272" y="10982"/>
                    </a:lnTo>
                    <a:lnTo>
                      <a:pt x="9025" y="10938"/>
                    </a:lnTo>
                    <a:lnTo>
                      <a:pt x="8783" y="10882"/>
                    </a:lnTo>
                    <a:lnTo>
                      <a:pt x="8544" y="10814"/>
                    </a:lnTo>
                    <a:lnTo>
                      <a:pt x="8311" y="10736"/>
                    </a:lnTo>
                    <a:lnTo>
                      <a:pt x="8083" y="10645"/>
                    </a:lnTo>
                    <a:lnTo>
                      <a:pt x="7860" y="10545"/>
                    </a:lnTo>
                    <a:lnTo>
                      <a:pt x="7645" y="10434"/>
                    </a:lnTo>
                    <a:lnTo>
                      <a:pt x="7435" y="10313"/>
                    </a:lnTo>
                    <a:lnTo>
                      <a:pt x="7231" y="10183"/>
                    </a:lnTo>
                    <a:lnTo>
                      <a:pt x="7034" y="10043"/>
                    </a:lnTo>
                    <a:lnTo>
                      <a:pt x="6845" y="9894"/>
                    </a:lnTo>
                    <a:lnTo>
                      <a:pt x="6662" y="9736"/>
                    </a:lnTo>
                    <a:lnTo>
                      <a:pt x="6488" y="9570"/>
                    </a:lnTo>
                    <a:lnTo>
                      <a:pt x="6322" y="9396"/>
                    </a:lnTo>
                    <a:lnTo>
                      <a:pt x="6164" y="9213"/>
                    </a:lnTo>
                    <a:lnTo>
                      <a:pt x="6015" y="9024"/>
                    </a:lnTo>
                    <a:lnTo>
                      <a:pt x="5875" y="8827"/>
                    </a:lnTo>
                    <a:lnTo>
                      <a:pt x="5745" y="8624"/>
                    </a:lnTo>
                    <a:lnTo>
                      <a:pt x="5624" y="8413"/>
                    </a:lnTo>
                    <a:lnTo>
                      <a:pt x="5513" y="8198"/>
                    </a:lnTo>
                    <a:lnTo>
                      <a:pt x="5413" y="7975"/>
                    </a:lnTo>
                    <a:lnTo>
                      <a:pt x="5322" y="7747"/>
                    </a:lnTo>
                    <a:lnTo>
                      <a:pt x="5244" y="7514"/>
                    </a:lnTo>
                    <a:lnTo>
                      <a:pt x="5176" y="7275"/>
                    </a:lnTo>
                    <a:lnTo>
                      <a:pt x="5120" y="7033"/>
                    </a:lnTo>
                    <a:lnTo>
                      <a:pt x="5076" y="6786"/>
                    </a:lnTo>
                    <a:lnTo>
                      <a:pt x="5044" y="6535"/>
                    </a:lnTo>
                    <a:lnTo>
                      <a:pt x="5025" y="6280"/>
                    </a:lnTo>
                    <a:lnTo>
                      <a:pt x="5018" y="6022"/>
                    </a:lnTo>
                    <a:lnTo>
                      <a:pt x="5025" y="5764"/>
                    </a:lnTo>
                    <a:lnTo>
                      <a:pt x="5044" y="5509"/>
                    </a:lnTo>
                    <a:lnTo>
                      <a:pt x="5076" y="5258"/>
                    </a:lnTo>
                    <a:lnTo>
                      <a:pt x="5120" y="5011"/>
                    </a:lnTo>
                    <a:lnTo>
                      <a:pt x="5176" y="4768"/>
                    </a:lnTo>
                    <a:lnTo>
                      <a:pt x="5244" y="4529"/>
                    </a:lnTo>
                    <a:lnTo>
                      <a:pt x="5322" y="4297"/>
                    </a:lnTo>
                    <a:lnTo>
                      <a:pt x="5413" y="4069"/>
                    </a:lnTo>
                    <a:lnTo>
                      <a:pt x="5513" y="3846"/>
                    </a:lnTo>
                    <a:lnTo>
                      <a:pt x="5624" y="3630"/>
                    </a:lnTo>
                    <a:lnTo>
                      <a:pt x="5745" y="3420"/>
                    </a:lnTo>
                    <a:lnTo>
                      <a:pt x="5875" y="3217"/>
                    </a:lnTo>
                    <a:lnTo>
                      <a:pt x="6015" y="3020"/>
                    </a:lnTo>
                    <a:lnTo>
                      <a:pt x="6164" y="2830"/>
                    </a:lnTo>
                    <a:lnTo>
                      <a:pt x="6322" y="2648"/>
                    </a:lnTo>
                    <a:lnTo>
                      <a:pt x="6488" y="2474"/>
                    </a:lnTo>
                    <a:lnTo>
                      <a:pt x="6662" y="2307"/>
                    </a:lnTo>
                    <a:lnTo>
                      <a:pt x="6845" y="2150"/>
                    </a:lnTo>
                    <a:lnTo>
                      <a:pt x="7034" y="2000"/>
                    </a:lnTo>
                    <a:lnTo>
                      <a:pt x="7231" y="1861"/>
                    </a:lnTo>
                    <a:lnTo>
                      <a:pt x="7435" y="1730"/>
                    </a:lnTo>
                    <a:lnTo>
                      <a:pt x="7645" y="1610"/>
                    </a:lnTo>
                    <a:lnTo>
                      <a:pt x="7860" y="1498"/>
                    </a:lnTo>
                    <a:lnTo>
                      <a:pt x="8083" y="1398"/>
                    </a:lnTo>
                    <a:lnTo>
                      <a:pt x="8311" y="1308"/>
                    </a:lnTo>
                    <a:lnTo>
                      <a:pt x="8544" y="1229"/>
                    </a:lnTo>
                    <a:lnTo>
                      <a:pt x="8783" y="1161"/>
                    </a:lnTo>
                    <a:lnTo>
                      <a:pt x="9025" y="1106"/>
                    </a:lnTo>
                    <a:lnTo>
                      <a:pt x="9272" y="1062"/>
                    </a:lnTo>
                    <a:lnTo>
                      <a:pt x="9523" y="1030"/>
                    </a:lnTo>
                    <a:lnTo>
                      <a:pt x="9778" y="1010"/>
                    </a:lnTo>
                    <a:lnTo>
                      <a:pt x="10036" y="1004"/>
                    </a:lnTo>
                    <a:lnTo>
                      <a:pt x="10294" y="1010"/>
                    </a:lnTo>
                    <a:lnTo>
                      <a:pt x="10549" y="1030"/>
                    </a:lnTo>
                    <a:lnTo>
                      <a:pt x="10800" y="1062"/>
                    </a:lnTo>
                    <a:lnTo>
                      <a:pt x="11048" y="1106"/>
                    </a:lnTo>
                    <a:lnTo>
                      <a:pt x="11291" y="1161"/>
                    </a:lnTo>
                    <a:lnTo>
                      <a:pt x="11529" y="1229"/>
                    </a:lnTo>
                    <a:lnTo>
                      <a:pt x="11761" y="1308"/>
                    </a:lnTo>
                    <a:lnTo>
                      <a:pt x="11989" y="1398"/>
                    </a:lnTo>
                    <a:lnTo>
                      <a:pt x="12212" y="1498"/>
                    </a:lnTo>
                    <a:lnTo>
                      <a:pt x="12428" y="1610"/>
                    </a:lnTo>
                    <a:lnTo>
                      <a:pt x="12639" y="1730"/>
                    </a:lnTo>
                    <a:lnTo>
                      <a:pt x="12841" y="1861"/>
                    </a:lnTo>
                    <a:lnTo>
                      <a:pt x="13038" y="2000"/>
                    </a:lnTo>
                    <a:lnTo>
                      <a:pt x="13228" y="2150"/>
                    </a:lnTo>
                    <a:lnTo>
                      <a:pt x="13410" y="2307"/>
                    </a:lnTo>
                    <a:lnTo>
                      <a:pt x="13584" y="2474"/>
                    </a:lnTo>
                    <a:lnTo>
                      <a:pt x="13751" y="2648"/>
                    </a:lnTo>
                    <a:lnTo>
                      <a:pt x="13908" y="2830"/>
                    </a:lnTo>
                    <a:lnTo>
                      <a:pt x="14058" y="3020"/>
                    </a:lnTo>
                    <a:lnTo>
                      <a:pt x="14197" y="3217"/>
                    </a:lnTo>
                    <a:lnTo>
                      <a:pt x="14328" y="3420"/>
                    </a:lnTo>
                    <a:lnTo>
                      <a:pt x="14448" y="3630"/>
                    </a:lnTo>
                    <a:lnTo>
                      <a:pt x="14560" y="3846"/>
                    </a:lnTo>
                    <a:lnTo>
                      <a:pt x="14660" y="4069"/>
                    </a:lnTo>
                    <a:lnTo>
                      <a:pt x="14750" y="4297"/>
                    </a:lnTo>
                    <a:lnTo>
                      <a:pt x="14829" y="4529"/>
                    </a:lnTo>
                    <a:lnTo>
                      <a:pt x="14897" y="4768"/>
                    </a:lnTo>
                    <a:lnTo>
                      <a:pt x="14952" y="5011"/>
                    </a:lnTo>
                    <a:lnTo>
                      <a:pt x="14996" y="5258"/>
                    </a:lnTo>
                    <a:lnTo>
                      <a:pt x="15028" y="5509"/>
                    </a:lnTo>
                    <a:lnTo>
                      <a:pt x="15048" y="5764"/>
                    </a:lnTo>
                    <a:lnTo>
                      <a:pt x="15054" y="6022"/>
                    </a:lnTo>
                    <a:lnTo>
                      <a:pt x="15048" y="6280"/>
                    </a:lnTo>
                    <a:lnTo>
                      <a:pt x="15028" y="6535"/>
                    </a:lnTo>
                    <a:lnTo>
                      <a:pt x="14996" y="6786"/>
                    </a:lnTo>
                    <a:lnTo>
                      <a:pt x="14952" y="7033"/>
                    </a:lnTo>
                    <a:lnTo>
                      <a:pt x="14897" y="7275"/>
                    </a:lnTo>
                    <a:lnTo>
                      <a:pt x="14829" y="7514"/>
                    </a:lnTo>
                    <a:lnTo>
                      <a:pt x="14750" y="7747"/>
                    </a:lnTo>
                    <a:lnTo>
                      <a:pt x="14660" y="7975"/>
                    </a:lnTo>
                    <a:lnTo>
                      <a:pt x="14560" y="8198"/>
                    </a:lnTo>
                    <a:lnTo>
                      <a:pt x="14448" y="8413"/>
                    </a:lnTo>
                    <a:lnTo>
                      <a:pt x="14328" y="8624"/>
                    </a:lnTo>
                    <a:lnTo>
                      <a:pt x="14197" y="8827"/>
                    </a:lnTo>
                    <a:lnTo>
                      <a:pt x="14058" y="9024"/>
                    </a:lnTo>
                    <a:lnTo>
                      <a:pt x="13908" y="9213"/>
                    </a:lnTo>
                    <a:lnTo>
                      <a:pt x="13751" y="9396"/>
                    </a:lnTo>
                    <a:lnTo>
                      <a:pt x="13584" y="9570"/>
                    </a:lnTo>
                    <a:lnTo>
                      <a:pt x="13410" y="9736"/>
                    </a:lnTo>
                    <a:lnTo>
                      <a:pt x="13228" y="9894"/>
                    </a:lnTo>
                    <a:lnTo>
                      <a:pt x="13038" y="10043"/>
                    </a:lnTo>
                    <a:lnTo>
                      <a:pt x="12841" y="10183"/>
                    </a:lnTo>
                    <a:lnTo>
                      <a:pt x="12639" y="10313"/>
                    </a:lnTo>
                    <a:lnTo>
                      <a:pt x="12428" y="10434"/>
                    </a:lnTo>
                    <a:lnTo>
                      <a:pt x="12212" y="10545"/>
                    </a:lnTo>
                    <a:lnTo>
                      <a:pt x="11989" y="10645"/>
                    </a:lnTo>
                    <a:lnTo>
                      <a:pt x="11761" y="10736"/>
                    </a:lnTo>
                    <a:lnTo>
                      <a:pt x="11529" y="10814"/>
                    </a:lnTo>
                    <a:lnTo>
                      <a:pt x="11291" y="10882"/>
                    </a:lnTo>
                    <a:lnTo>
                      <a:pt x="11048" y="10938"/>
                    </a:lnTo>
                    <a:lnTo>
                      <a:pt x="10800" y="10982"/>
                    </a:lnTo>
                    <a:lnTo>
                      <a:pt x="10549" y="11014"/>
                    </a:lnTo>
                    <a:lnTo>
                      <a:pt x="10294" y="11034"/>
                    </a:lnTo>
                    <a:lnTo>
                      <a:pt x="10036" y="11040"/>
                    </a:lnTo>
                    <a:close/>
                    <a:moveTo>
                      <a:pt x="2407" y="14900"/>
                    </a:moveTo>
                    <a:lnTo>
                      <a:pt x="2391" y="14915"/>
                    </a:lnTo>
                    <a:lnTo>
                      <a:pt x="2376" y="14930"/>
                    </a:lnTo>
                    <a:lnTo>
                      <a:pt x="2360" y="14945"/>
                    </a:lnTo>
                    <a:lnTo>
                      <a:pt x="2342" y="14959"/>
                    </a:lnTo>
                    <a:lnTo>
                      <a:pt x="2326" y="14973"/>
                    </a:lnTo>
                    <a:lnTo>
                      <a:pt x="2309" y="14987"/>
                    </a:lnTo>
                    <a:lnTo>
                      <a:pt x="2291" y="15000"/>
                    </a:lnTo>
                    <a:lnTo>
                      <a:pt x="2274" y="15013"/>
                    </a:lnTo>
                    <a:lnTo>
                      <a:pt x="2256" y="15025"/>
                    </a:lnTo>
                    <a:lnTo>
                      <a:pt x="2238" y="15037"/>
                    </a:lnTo>
                    <a:lnTo>
                      <a:pt x="2219" y="15048"/>
                    </a:lnTo>
                    <a:lnTo>
                      <a:pt x="2200" y="15059"/>
                    </a:lnTo>
                    <a:lnTo>
                      <a:pt x="2181" y="15069"/>
                    </a:lnTo>
                    <a:lnTo>
                      <a:pt x="2162" y="15080"/>
                    </a:lnTo>
                    <a:lnTo>
                      <a:pt x="2142" y="15090"/>
                    </a:lnTo>
                    <a:lnTo>
                      <a:pt x="2122" y="15099"/>
                    </a:lnTo>
                    <a:lnTo>
                      <a:pt x="2102" y="15108"/>
                    </a:lnTo>
                    <a:lnTo>
                      <a:pt x="2081" y="15116"/>
                    </a:lnTo>
                    <a:lnTo>
                      <a:pt x="2060" y="15123"/>
                    </a:lnTo>
                    <a:lnTo>
                      <a:pt x="2039" y="15130"/>
                    </a:lnTo>
                    <a:lnTo>
                      <a:pt x="2018" y="15137"/>
                    </a:lnTo>
                    <a:lnTo>
                      <a:pt x="1996" y="15143"/>
                    </a:lnTo>
                    <a:lnTo>
                      <a:pt x="1975" y="15148"/>
                    </a:lnTo>
                    <a:lnTo>
                      <a:pt x="1953" y="15153"/>
                    </a:lnTo>
                    <a:lnTo>
                      <a:pt x="1931" y="15158"/>
                    </a:lnTo>
                    <a:lnTo>
                      <a:pt x="1909" y="15162"/>
                    </a:lnTo>
                    <a:lnTo>
                      <a:pt x="1886" y="15165"/>
                    </a:lnTo>
                    <a:lnTo>
                      <a:pt x="1864" y="15168"/>
                    </a:lnTo>
                    <a:lnTo>
                      <a:pt x="1841" y="15170"/>
                    </a:lnTo>
                    <a:lnTo>
                      <a:pt x="1818" y="15171"/>
                    </a:lnTo>
                    <a:lnTo>
                      <a:pt x="1794" y="15172"/>
                    </a:lnTo>
                    <a:lnTo>
                      <a:pt x="1771" y="15172"/>
                    </a:lnTo>
                    <a:lnTo>
                      <a:pt x="1725" y="15171"/>
                    </a:lnTo>
                    <a:lnTo>
                      <a:pt x="1680" y="15168"/>
                    </a:lnTo>
                    <a:lnTo>
                      <a:pt x="1636" y="15162"/>
                    </a:lnTo>
                    <a:lnTo>
                      <a:pt x="1593" y="15154"/>
                    </a:lnTo>
                    <a:lnTo>
                      <a:pt x="1550" y="15145"/>
                    </a:lnTo>
                    <a:lnTo>
                      <a:pt x="1507" y="15133"/>
                    </a:lnTo>
                    <a:lnTo>
                      <a:pt x="1466" y="15119"/>
                    </a:lnTo>
                    <a:lnTo>
                      <a:pt x="1426" y="15103"/>
                    </a:lnTo>
                    <a:lnTo>
                      <a:pt x="1387" y="15084"/>
                    </a:lnTo>
                    <a:lnTo>
                      <a:pt x="1349" y="15065"/>
                    </a:lnTo>
                    <a:lnTo>
                      <a:pt x="1312" y="15044"/>
                    </a:lnTo>
                    <a:lnTo>
                      <a:pt x="1276" y="15021"/>
                    </a:lnTo>
                    <a:lnTo>
                      <a:pt x="1241" y="14996"/>
                    </a:lnTo>
                    <a:lnTo>
                      <a:pt x="1208" y="14970"/>
                    </a:lnTo>
                    <a:lnTo>
                      <a:pt x="1176" y="14942"/>
                    </a:lnTo>
                    <a:lnTo>
                      <a:pt x="1145" y="14913"/>
                    </a:lnTo>
                    <a:lnTo>
                      <a:pt x="1116" y="14882"/>
                    </a:lnTo>
                    <a:lnTo>
                      <a:pt x="1088" y="14850"/>
                    </a:lnTo>
                    <a:lnTo>
                      <a:pt x="1062" y="14817"/>
                    </a:lnTo>
                    <a:lnTo>
                      <a:pt x="1037" y="14782"/>
                    </a:lnTo>
                    <a:lnTo>
                      <a:pt x="1014" y="14746"/>
                    </a:lnTo>
                    <a:lnTo>
                      <a:pt x="993" y="14709"/>
                    </a:lnTo>
                    <a:lnTo>
                      <a:pt x="974" y="14671"/>
                    </a:lnTo>
                    <a:lnTo>
                      <a:pt x="955" y="14632"/>
                    </a:lnTo>
                    <a:lnTo>
                      <a:pt x="939" y="14592"/>
                    </a:lnTo>
                    <a:lnTo>
                      <a:pt x="925" y="14551"/>
                    </a:lnTo>
                    <a:lnTo>
                      <a:pt x="913" y="14508"/>
                    </a:lnTo>
                    <a:lnTo>
                      <a:pt x="903" y="14465"/>
                    </a:lnTo>
                    <a:lnTo>
                      <a:pt x="896" y="14422"/>
                    </a:lnTo>
                    <a:lnTo>
                      <a:pt x="890" y="14378"/>
                    </a:lnTo>
                    <a:lnTo>
                      <a:pt x="887" y="14333"/>
                    </a:lnTo>
                    <a:lnTo>
                      <a:pt x="886" y="14287"/>
                    </a:lnTo>
                    <a:lnTo>
                      <a:pt x="886" y="14264"/>
                    </a:lnTo>
                    <a:lnTo>
                      <a:pt x="887" y="14240"/>
                    </a:lnTo>
                    <a:lnTo>
                      <a:pt x="888" y="14217"/>
                    </a:lnTo>
                    <a:lnTo>
                      <a:pt x="890" y="14194"/>
                    </a:lnTo>
                    <a:lnTo>
                      <a:pt x="893" y="14172"/>
                    </a:lnTo>
                    <a:lnTo>
                      <a:pt x="896" y="14149"/>
                    </a:lnTo>
                    <a:lnTo>
                      <a:pt x="900" y="14127"/>
                    </a:lnTo>
                    <a:lnTo>
                      <a:pt x="905" y="14105"/>
                    </a:lnTo>
                    <a:lnTo>
                      <a:pt x="910" y="14083"/>
                    </a:lnTo>
                    <a:lnTo>
                      <a:pt x="915" y="14062"/>
                    </a:lnTo>
                    <a:lnTo>
                      <a:pt x="921" y="14040"/>
                    </a:lnTo>
                    <a:lnTo>
                      <a:pt x="928" y="14019"/>
                    </a:lnTo>
                    <a:lnTo>
                      <a:pt x="935" y="13998"/>
                    </a:lnTo>
                    <a:lnTo>
                      <a:pt x="942" y="13977"/>
                    </a:lnTo>
                    <a:lnTo>
                      <a:pt x="950" y="13956"/>
                    </a:lnTo>
                    <a:lnTo>
                      <a:pt x="959" y="13936"/>
                    </a:lnTo>
                    <a:lnTo>
                      <a:pt x="968" y="13916"/>
                    </a:lnTo>
                    <a:lnTo>
                      <a:pt x="978" y="13896"/>
                    </a:lnTo>
                    <a:lnTo>
                      <a:pt x="988" y="13877"/>
                    </a:lnTo>
                    <a:lnTo>
                      <a:pt x="999" y="13858"/>
                    </a:lnTo>
                    <a:lnTo>
                      <a:pt x="1010" y="13839"/>
                    </a:lnTo>
                    <a:lnTo>
                      <a:pt x="1021" y="13820"/>
                    </a:lnTo>
                    <a:lnTo>
                      <a:pt x="1033" y="13802"/>
                    </a:lnTo>
                    <a:lnTo>
                      <a:pt x="1045" y="13784"/>
                    </a:lnTo>
                    <a:lnTo>
                      <a:pt x="1058" y="13767"/>
                    </a:lnTo>
                    <a:lnTo>
                      <a:pt x="1071" y="13749"/>
                    </a:lnTo>
                    <a:lnTo>
                      <a:pt x="1085" y="13732"/>
                    </a:lnTo>
                    <a:lnTo>
                      <a:pt x="1099" y="13716"/>
                    </a:lnTo>
                    <a:lnTo>
                      <a:pt x="1113" y="13698"/>
                    </a:lnTo>
                    <a:lnTo>
                      <a:pt x="1127" y="13682"/>
                    </a:lnTo>
                    <a:lnTo>
                      <a:pt x="1142" y="13667"/>
                    </a:lnTo>
                    <a:lnTo>
                      <a:pt x="1158" y="13651"/>
                    </a:lnTo>
                    <a:lnTo>
                      <a:pt x="1154" y="13647"/>
                    </a:lnTo>
                    <a:lnTo>
                      <a:pt x="5202" y="9601"/>
                    </a:lnTo>
                    <a:lnTo>
                      <a:pt x="5235" y="9645"/>
                    </a:lnTo>
                    <a:lnTo>
                      <a:pt x="5268" y="9689"/>
                    </a:lnTo>
                    <a:lnTo>
                      <a:pt x="5302" y="9733"/>
                    </a:lnTo>
                    <a:lnTo>
                      <a:pt x="5337" y="9776"/>
                    </a:lnTo>
                    <a:lnTo>
                      <a:pt x="5372" y="9819"/>
                    </a:lnTo>
                    <a:lnTo>
                      <a:pt x="5408" y="9863"/>
                    </a:lnTo>
                    <a:lnTo>
                      <a:pt x="5443" y="9906"/>
                    </a:lnTo>
                    <a:lnTo>
                      <a:pt x="5479" y="9948"/>
                    </a:lnTo>
                    <a:lnTo>
                      <a:pt x="5516" y="9989"/>
                    </a:lnTo>
                    <a:lnTo>
                      <a:pt x="5552" y="10031"/>
                    </a:lnTo>
                    <a:lnTo>
                      <a:pt x="5589" y="10072"/>
                    </a:lnTo>
                    <a:lnTo>
                      <a:pt x="5627" y="10114"/>
                    </a:lnTo>
                    <a:lnTo>
                      <a:pt x="5665" y="10154"/>
                    </a:lnTo>
                    <a:lnTo>
                      <a:pt x="5704" y="10194"/>
                    </a:lnTo>
                    <a:lnTo>
                      <a:pt x="5742" y="10234"/>
                    </a:lnTo>
                    <a:lnTo>
                      <a:pt x="5781" y="10273"/>
                    </a:lnTo>
                    <a:lnTo>
                      <a:pt x="5820" y="10312"/>
                    </a:lnTo>
                    <a:lnTo>
                      <a:pt x="5860" y="10350"/>
                    </a:lnTo>
                    <a:lnTo>
                      <a:pt x="5900" y="10390"/>
                    </a:lnTo>
                    <a:lnTo>
                      <a:pt x="5940" y="10427"/>
                    </a:lnTo>
                    <a:lnTo>
                      <a:pt x="5982" y="10465"/>
                    </a:lnTo>
                    <a:lnTo>
                      <a:pt x="6023" y="10502"/>
                    </a:lnTo>
                    <a:lnTo>
                      <a:pt x="6064" y="10539"/>
                    </a:lnTo>
                    <a:lnTo>
                      <a:pt x="6106" y="10575"/>
                    </a:lnTo>
                    <a:lnTo>
                      <a:pt x="6148" y="10611"/>
                    </a:lnTo>
                    <a:lnTo>
                      <a:pt x="6190" y="10647"/>
                    </a:lnTo>
                    <a:lnTo>
                      <a:pt x="6234" y="10683"/>
                    </a:lnTo>
                    <a:lnTo>
                      <a:pt x="6277" y="10718"/>
                    </a:lnTo>
                    <a:lnTo>
                      <a:pt x="6320" y="10752"/>
                    </a:lnTo>
                    <a:lnTo>
                      <a:pt x="6364" y="10786"/>
                    </a:lnTo>
                    <a:lnTo>
                      <a:pt x="6408" y="10820"/>
                    </a:lnTo>
                    <a:lnTo>
                      <a:pt x="6453" y="10854"/>
                    </a:lnTo>
                    <a:lnTo>
                      <a:pt x="2407" y="14900"/>
                    </a:lnTo>
                    <a:close/>
                    <a:moveTo>
                      <a:pt x="10036" y="0"/>
                    </a:moveTo>
                    <a:lnTo>
                      <a:pt x="9726" y="8"/>
                    </a:lnTo>
                    <a:lnTo>
                      <a:pt x="9421" y="31"/>
                    </a:lnTo>
                    <a:lnTo>
                      <a:pt x="9119" y="69"/>
                    </a:lnTo>
                    <a:lnTo>
                      <a:pt x="8823" y="122"/>
                    </a:lnTo>
                    <a:lnTo>
                      <a:pt x="8532" y="190"/>
                    </a:lnTo>
                    <a:lnTo>
                      <a:pt x="8246" y="271"/>
                    </a:lnTo>
                    <a:lnTo>
                      <a:pt x="7966" y="365"/>
                    </a:lnTo>
                    <a:lnTo>
                      <a:pt x="7693" y="474"/>
                    </a:lnTo>
                    <a:lnTo>
                      <a:pt x="7426" y="594"/>
                    </a:lnTo>
                    <a:lnTo>
                      <a:pt x="7166" y="727"/>
                    </a:lnTo>
                    <a:lnTo>
                      <a:pt x="6914" y="872"/>
                    </a:lnTo>
                    <a:lnTo>
                      <a:pt x="6669" y="1029"/>
                    </a:lnTo>
                    <a:lnTo>
                      <a:pt x="6433" y="1196"/>
                    </a:lnTo>
                    <a:lnTo>
                      <a:pt x="6206" y="1375"/>
                    </a:lnTo>
                    <a:lnTo>
                      <a:pt x="5988" y="1565"/>
                    </a:lnTo>
                    <a:lnTo>
                      <a:pt x="5778" y="1763"/>
                    </a:lnTo>
                    <a:lnTo>
                      <a:pt x="5579" y="1973"/>
                    </a:lnTo>
                    <a:lnTo>
                      <a:pt x="5389" y="2191"/>
                    </a:lnTo>
                    <a:lnTo>
                      <a:pt x="5211" y="2419"/>
                    </a:lnTo>
                    <a:lnTo>
                      <a:pt x="5043" y="2655"/>
                    </a:lnTo>
                    <a:lnTo>
                      <a:pt x="4887" y="2899"/>
                    </a:lnTo>
                    <a:lnTo>
                      <a:pt x="4741" y="3151"/>
                    </a:lnTo>
                    <a:lnTo>
                      <a:pt x="4609" y="3411"/>
                    </a:lnTo>
                    <a:lnTo>
                      <a:pt x="4488" y="3678"/>
                    </a:lnTo>
                    <a:lnTo>
                      <a:pt x="4380" y="3951"/>
                    </a:lnTo>
                    <a:lnTo>
                      <a:pt x="4285" y="4231"/>
                    </a:lnTo>
                    <a:lnTo>
                      <a:pt x="4204" y="4517"/>
                    </a:lnTo>
                    <a:lnTo>
                      <a:pt x="4137" y="4808"/>
                    </a:lnTo>
                    <a:lnTo>
                      <a:pt x="4084" y="5104"/>
                    </a:lnTo>
                    <a:lnTo>
                      <a:pt x="4046" y="5407"/>
                    </a:lnTo>
                    <a:lnTo>
                      <a:pt x="4023" y="5712"/>
                    </a:lnTo>
                    <a:lnTo>
                      <a:pt x="4015" y="6022"/>
                    </a:lnTo>
                    <a:lnTo>
                      <a:pt x="4016" y="6117"/>
                    </a:lnTo>
                    <a:lnTo>
                      <a:pt x="4018" y="6211"/>
                    </a:lnTo>
                    <a:lnTo>
                      <a:pt x="4022" y="6306"/>
                    </a:lnTo>
                    <a:lnTo>
                      <a:pt x="4027" y="6400"/>
                    </a:lnTo>
                    <a:lnTo>
                      <a:pt x="4033" y="6493"/>
                    </a:lnTo>
                    <a:lnTo>
                      <a:pt x="4041" y="6587"/>
                    </a:lnTo>
                    <a:lnTo>
                      <a:pt x="4051" y="6680"/>
                    </a:lnTo>
                    <a:lnTo>
                      <a:pt x="4062" y="6772"/>
                    </a:lnTo>
                    <a:lnTo>
                      <a:pt x="4074" y="6864"/>
                    </a:lnTo>
                    <a:lnTo>
                      <a:pt x="4087" y="6956"/>
                    </a:lnTo>
                    <a:lnTo>
                      <a:pt x="4102" y="7046"/>
                    </a:lnTo>
                    <a:lnTo>
                      <a:pt x="4119" y="7138"/>
                    </a:lnTo>
                    <a:lnTo>
                      <a:pt x="4136" y="7227"/>
                    </a:lnTo>
                    <a:lnTo>
                      <a:pt x="4155" y="7317"/>
                    </a:lnTo>
                    <a:lnTo>
                      <a:pt x="4176" y="7406"/>
                    </a:lnTo>
                    <a:lnTo>
                      <a:pt x="4197" y="7495"/>
                    </a:lnTo>
                    <a:lnTo>
                      <a:pt x="4220" y="7583"/>
                    </a:lnTo>
                    <a:lnTo>
                      <a:pt x="4244" y="7671"/>
                    </a:lnTo>
                    <a:lnTo>
                      <a:pt x="4270" y="7758"/>
                    </a:lnTo>
                    <a:lnTo>
                      <a:pt x="4298" y="7844"/>
                    </a:lnTo>
                    <a:lnTo>
                      <a:pt x="4326" y="7930"/>
                    </a:lnTo>
                    <a:lnTo>
                      <a:pt x="4355" y="8015"/>
                    </a:lnTo>
                    <a:lnTo>
                      <a:pt x="4386" y="8100"/>
                    </a:lnTo>
                    <a:lnTo>
                      <a:pt x="4417" y="8185"/>
                    </a:lnTo>
                    <a:lnTo>
                      <a:pt x="4450" y="8268"/>
                    </a:lnTo>
                    <a:lnTo>
                      <a:pt x="4484" y="8351"/>
                    </a:lnTo>
                    <a:lnTo>
                      <a:pt x="4520" y="8433"/>
                    </a:lnTo>
                    <a:lnTo>
                      <a:pt x="4556" y="8515"/>
                    </a:lnTo>
                    <a:lnTo>
                      <a:pt x="4595" y="8596"/>
                    </a:lnTo>
                    <a:lnTo>
                      <a:pt x="4634" y="8676"/>
                    </a:lnTo>
                    <a:lnTo>
                      <a:pt x="4673" y="8757"/>
                    </a:lnTo>
                    <a:lnTo>
                      <a:pt x="4715" y="8835"/>
                    </a:lnTo>
                    <a:lnTo>
                      <a:pt x="528" y="13021"/>
                    </a:lnTo>
                    <a:lnTo>
                      <a:pt x="531" y="13025"/>
                    </a:lnTo>
                    <a:lnTo>
                      <a:pt x="501" y="13055"/>
                    </a:lnTo>
                    <a:lnTo>
                      <a:pt x="471" y="13086"/>
                    </a:lnTo>
                    <a:lnTo>
                      <a:pt x="443" y="13118"/>
                    </a:lnTo>
                    <a:lnTo>
                      <a:pt x="414" y="13152"/>
                    </a:lnTo>
                    <a:lnTo>
                      <a:pt x="386" y="13185"/>
                    </a:lnTo>
                    <a:lnTo>
                      <a:pt x="360" y="13219"/>
                    </a:lnTo>
                    <a:lnTo>
                      <a:pt x="335" y="13253"/>
                    </a:lnTo>
                    <a:lnTo>
                      <a:pt x="310" y="13288"/>
                    </a:lnTo>
                    <a:lnTo>
                      <a:pt x="286" y="13324"/>
                    </a:lnTo>
                    <a:lnTo>
                      <a:pt x="263" y="13360"/>
                    </a:lnTo>
                    <a:lnTo>
                      <a:pt x="241" y="13397"/>
                    </a:lnTo>
                    <a:lnTo>
                      <a:pt x="219" y="13436"/>
                    </a:lnTo>
                    <a:lnTo>
                      <a:pt x="199" y="13474"/>
                    </a:lnTo>
                    <a:lnTo>
                      <a:pt x="179" y="13512"/>
                    </a:lnTo>
                    <a:lnTo>
                      <a:pt x="161" y="13551"/>
                    </a:lnTo>
                    <a:lnTo>
                      <a:pt x="143" y="13591"/>
                    </a:lnTo>
                    <a:lnTo>
                      <a:pt x="126" y="13631"/>
                    </a:lnTo>
                    <a:lnTo>
                      <a:pt x="110" y="13672"/>
                    </a:lnTo>
                    <a:lnTo>
                      <a:pt x="95" y="13714"/>
                    </a:lnTo>
                    <a:lnTo>
                      <a:pt x="81" y="13755"/>
                    </a:lnTo>
                    <a:lnTo>
                      <a:pt x="69" y="13797"/>
                    </a:lnTo>
                    <a:lnTo>
                      <a:pt x="57" y="13840"/>
                    </a:lnTo>
                    <a:lnTo>
                      <a:pt x="46" y="13883"/>
                    </a:lnTo>
                    <a:lnTo>
                      <a:pt x="37" y="13926"/>
                    </a:lnTo>
                    <a:lnTo>
                      <a:pt x="28" y="13970"/>
                    </a:lnTo>
                    <a:lnTo>
                      <a:pt x="21" y="14015"/>
                    </a:lnTo>
                    <a:lnTo>
                      <a:pt x="15" y="14059"/>
                    </a:lnTo>
                    <a:lnTo>
                      <a:pt x="9" y="14104"/>
                    </a:lnTo>
                    <a:lnTo>
                      <a:pt x="5" y="14149"/>
                    </a:lnTo>
                    <a:lnTo>
                      <a:pt x="2" y="14195"/>
                    </a:lnTo>
                    <a:lnTo>
                      <a:pt x="1" y="14240"/>
                    </a:lnTo>
                    <a:lnTo>
                      <a:pt x="0" y="14287"/>
                    </a:lnTo>
                    <a:lnTo>
                      <a:pt x="2" y="14378"/>
                    </a:lnTo>
                    <a:lnTo>
                      <a:pt x="9" y="14468"/>
                    </a:lnTo>
                    <a:lnTo>
                      <a:pt x="20" y="14557"/>
                    </a:lnTo>
                    <a:lnTo>
                      <a:pt x="36" y="14644"/>
                    </a:lnTo>
                    <a:lnTo>
                      <a:pt x="56" y="14729"/>
                    </a:lnTo>
                    <a:lnTo>
                      <a:pt x="79" y="14814"/>
                    </a:lnTo>
                    <a:lnTo>
                      <a:pt x="107" y="14896"/>
                    </a:lnTo>
                    <a:lnTo>
                      <a:pt x="140" y="14976"/>
                    </a:lnTo>
                    <a:lnTo>
                      <a:pt x="175" y="15054"/>
                    </a:lnTo>
                    <a:lnTo>
                      <a:pt x="214" y="15132"/>
                    </a:lnTo>
                    <a:lnTo>
                      <a:pt x="256" y="15205"/>
                    </a:lnTo>
                    <a:lnTo>
                      <a:pt x="302" y="15277"/>
                    </a:lnTo>
                    <a:lnTo>
                      <a:pt x="352" y="15346"/>
                    </a:lnTo>
                    <a:lnTo>
                      <a:pt x="404" y="15414"/>
                    </a:lnTo>
                    <a:lnTo>
                      <a:pt x="460" y="15478"/>
                    </a:lnTo>
                    <a:lnTo>
                      <a:pt x="519" y="15539"/>
                    </a:lnTo>
                    <a:lnTo>
                      <a:pt x="580" y="15598"/>
                    </a:lnTo>
                    <a:lnTo>
                      <a:pt x="644" y="15654"/>
                    </a:lnTo>
                    <a:lnTo>
                      <a:pt x="712" y="15706"/>
                    </a:lnTo>
                    <a:lnTo>
                      <a:pt x="781" y="15756"/>
                    </a:lnTo>
                    <a:lnTo>
                      <a:pt x="853" y="15801"/>
                    </a:lnTo>
                    <a:lnTo>
                      <a:pt x="926" y="15844"/>
                    </a:lnTo>
                    <a:lnTo>
                      <a:pt x="1004" y="15883"/>
                    </a:lnTo>
                    <a:lnTo>
                      <a:pt x="1082" y="15918"/>
                    </a:lnTo>
                    <a:lnTo>
                      <a:pt x="1162" y="15951"/>
                    </a:lnTo>
                    <a:lnTo>
                      <a:pt x="1244" y="15979"/>
                    </a:lnTo>
                    <a:lnTo>
                      <a:pt x="1329" y="16002"/>
                    </a:lnTo>
                    <a:lnTo>
                      <a:pt x="1414" y="16022"/>
                    </a:lnTo>
                    <a:lnTo>
                      <a:pt x="1501" y="16038"/>
                    </a:lnTo>
                    <a:lnTo>
                      <a:pt x="1590" y="16049"/>
                    </a:lnTo>
                    <a:lnTo>
                      <a:pt x="1680" y="16056"/>
                    </a:lnTo>
                    <a:lnTo>
                      <a:pt x="1771" y="16058"/>
                    </a:lnTo>
                    <a:lnTo>
                      <a:pt x="1818" y="16057"/>
                    </a:lnTo>
                    <a:lnTo>
                      <a:pt x="1863" y="16056"/>
                    </a:lnTo>
                    <a:lnTo>
                      <a:pt x="1909" y="16053"/>
                    </a:lnTo>
                    <a:lnTo>
                      <a:pt x="1954" y="16049"/>
                    </a:lnTo>
                    <a:lnTo>
                      <a:pt x="1999" y="16043"/>
                    </a:lnTo>
                    <a:lnTo>
                      <a:pt x="2043" y="16037"/>
                    </a:lnTo>
                    <a:lnTo>
                      <a:pt x="2088" y="16030"/>
                    </a:lnTo>
                    <a:lnTo>
                      <a:pt x="2132" y="16021"/>
                    </a:lnTo>
                    <a:lnTo>
                      <a:pt x="2175" y="16012"/>
                    </a:lnTo>
                    <a:lnTo>
                      <a:pt x="2218" y="16001"/>
                    </a:lnTo>
                    <a:lnTo>
                      <a:pt x="2261" y="15989"/>
                    </a:lnTo>
                    <a:lnTo>
                      <a:pt x="2302" y="15977"/>
                    </a:lnTo>
                    <a:lnTo>
                      <a:pt x="2344" y="15963"/>
                    </a:lnTo>
                    <a:lnTo>
                      <a:pt x="2386" y="15948"/>
                    </a:lnTo>
                    <a:lnTo>
                      <a:pt x="2427" y="15932"/>
                    </a:lnTo>
                    <a:lnTo>
                      <a:pt x="2467" y="15915"/>
                    </a:lnTo>
                    <a:lnTo>
                      <a:pt x="2507" y="15897"/>
                    </a:lnTo>
                    <a:lnTo>
                      <a:pt x="2546" y="15878"/>
                    </a:lnTo>
                    <a:lnTo>
                      <a:pt x="2584" y="15859"/>
                    </a:lnTo>
                    <a:lnTo>
                      <a:pt x="2622" y="15839"/>
                    </a:lnTo>
                    <a:lnTo>
                      <a:pt x="2661" y="15817"/>
                    </a:lnTo>
                    <a:lnTo>
                      <a:pt x="2698" y="15795"/>
                    </a:lnTo>
                    <a:lnTo>
                      <a:pt x="2734" y="15772"/>
                    </a:lnTo>
                    <a:lnTo>
                      <a:pt x="2770" y="15748"/>
                    </a:lnTo>
                    <a:lnTo>
                      <a:pt x="2805" y="15723"/>
                    </a:lnTo>
                    <a:lnTo>
                      <a:pt x="2839" y="15698"/>
                    </a:lnTo>
                    <a:lnTo>
                      <a:pt x="2873" y="15671"/>
                    </a:lnTo>
                    <a:lnTo>
                      <a:pt x="2906" y="15644"/>
                    </a:lnTo>
                    <a:lnTo>
                      <a:pt x="2940" y="15615"/>
                    </a:lnTo>
                    <a:lnTo>
                      <a:pt x="2971" y="15587"/>
                    </a:lnTo>
                    <a:lnTo>
                      <a:pt x="3003" y="15557"/>
                    </a:lnTo>
                    <a:lnTo>
                      <a:pt x="3033" y="15527"/>
                    </a:lnTo>
                    <a:lnTo>
                      <a:pt x="3032" y="15526"/>
                    </a:lnTo>
                    <a:lnTo>
                      <a:pt x="7217" y="11342"/>
                    </a:lnTo>
                    <a:lnTo>
                      <a:pt x="7296" y="11383"/>
                    </a:lnTo>
                    <a:lnTo>
                      <a:pt x="7377" y="11423"/>
                    </a:lnTo>
                    <a:lnTo>
                      <a:pt x="7457" y="11462"/>
                    </a:lnTo>
                    <a:lnTo>
                      <a:pt x="7538" y="11500"/>
                    </a:lnTo>
                    <a:lnTo>
                      <a:pt x="7621" y="11537"/>
                    </a:lnTo>
                    <a:lnTo>
                      <a:pt x="7703" y="11572"/>
                    </a:lnTo>
                    <a:lnTo>
                      <a:pt x="7786" y="11606"/>
                    </a:lnTo>
                    <a:lnTo>
                      <a:pt x="7869" y="11640"/>
                    </a:lnTo>
                    <a:lnTo>
                      <a:pt x="7954" y="11671"/>
                    </a:lnTo>
                    <a:lnTo>
                      <a:pt x="8039" y="11702"/>
                    </a:lnTo>
                    <a:lnTo>
                      <a:pt x="8124" y="11731"/>
                    </a:lnTo>
                    <a:lnTo>
                      <a:pt x="8211" y="11759"/>
                    </a:lnTo>
                    <a:lnTo>
                      <a:pt x="8297" y="11787"/>
                    </a:lnTo>
                    <a:lnTo>
                      <a:pt x="8384" y="11813"/>
                    </a:lnTo>
                    <a:lnTo>
                      <a:pt x="8472" y="11837"/>
                    </a:lnTo>
                    <a:lnTo>
                      <a:pt x="8560" y="11860"/>
                    </a:lnTo>
                    <a:lnTo>
                      <a:pt x="8649" y="11882"/>
                    </a:lnTo>
                    <a:lnTo>
                      <a:pt x="8739" y="11902"/>
                    </a:lnTo>
                    <a:lnTo>
                      <a:pt x="8828" y="11921"/>
                    </a:lnTo>
                    <a:lnTo>
                      <a:pt x="8918" y="11939"/>
                    </a:lnTo>
                    <a:lnTo>
                      <a:pt x="9010" y="11955"/>
                    </a:lnTo>
                    <a:lnTo>
                      <a:pt x="9100" y="11970"/>
                    </a:lnTo>
                    <a:lnTo>
                      <a:pt x="9192" y="11984"/>
                    </a:lnTo>
                    <a:lnTo>
                      <a:pt x="9285" y="11996"/>
                    </a:lnTo>
                    <a:lnTo>
                      <a:pt x="9377" y="12007"/>
                    </a:lnTo>
                    <a:lnTo>
                      <a:pt x="9470" y="12016"/>
                    </a:lnTo>
                    <a:lnTo>
                      <a:pt x="9564" y="12024"/>
                    </a:lnTo>
                    <a:lnTo>
                      <a:pt x="9657" y="12031"/>
                    </a:lnTo>
                    <a:lnTo>
                      <a:pt x="9751" y="12036"/>
                    </a:lnTo>
                    <a:lnTo>
                      <a:pt x="9846" y="12040"/>
                    </a:lnTo>
                    <a:lnTo>
                      <a:pt x="9941" y="12042"/>
                    </a:lnTo>
                    <a:lnTo>
                      <a:pt x="10036" y="12044"/>
                    </a:lnTo>
                    <a:lnTo>
                      <a:pt x="10346" y="12035"/>
                    </a:lnTo>
                    <a:lnTo>
                      <a:pt x="10651" y="12012"/>
                    </a:lnTo>
                    <a:lnTo>
                      <a:pt x="10954" y="11974"/>
                    </a:lnTo>
                    <a:lnTo>
                      <a:pt x="11250" y="11921"/>
                    </a:lnTo>
                    <a:lnTo>
                      <a:pt x="11541" y="11854"/>
                    </a:lnTo>
                    <a:lnTo>
                      <a:pt x="11827" y="11773"/>
                    </a:lnTo>
                    <a:lnTo>
                      <a:pt x="12107" y="11678"/>
                    </a:lnTo>
                    <a:lnTo>
                      <a:pt x="12380" y="11570"/>
                    </a:lnTo>
                    <a:lnTo>
                      <a:pt x="12647" y="11449"/>
                    </a:lnTo>
                    <a:lnTo>
                      <a:pt x="12907" y="11317"/>
                    </a:lnTo>
                    <a:lnTo>
                      <a:pt x="13159" y="11171"/>
                    </a:lnTo>
                    <a:lnTo>
                      <a:pt x="13403" y="11015"/>
                    </a:lnTo>
                    <a:lnTo>
                      <a:pt x="13639" y="10847"/>
                    </a:lnTo>
                    <a:lnTo>
                      <a:pt x="13866" y="10669"/>
                    </a:lnTo>
                    <a:lnTo>
                      <a:pt x="14085" y="10479"/>
                    </a:lnTo>
                    <a:lnTo>
                      <a:pt x="14295" y="10280"/>
                    </a:lnTo>
                    <a:lnTo>
                      <a:pt x="14493" y="10070"/>
                    </a:lnTo>
                    <a:lnTo>
                      <a:pt x="14683" y="9852"/>
                    </a:lnTo>
                    <a:lnTo>
                      <a:pt x="14862" y="9625"/>
                    </a:lnTo>
                    <a:lnTo>
                      <a:pt x="15029" y="9389"/>
                    </a:lnTo>
                    <a:lnTo>
                      <a:pt x="15186" y="9144"/>
                    </a:lnTo>
                    <a:lnTo>
                      <a:pt x="15331" y="8892"/>
                    </a:lnTo>
                    <a:lnTo>
                      <a:pt x="15464" y="8632"/>
                    </a:lnTo>
                    <a:lnTo>
                      <a:pt x="15584" y="8365"/>
                    </a:lnTo>
                    <a:lnTo>
                      <a:pt x="15693" y="8092"/>
                    </a:lnTo>
                    <a:lnTo>
                      <a:pt x="15787" y="7812"/>
                    </a:lnTo>
                    <a:lnTo>
                      <a:pt x="15868" y="7526"/>
                    </a:lnTo>
                    <a:lnTo>
                      <a:pt x="15936" y="7235"/>
                    </a:lnTo>
                    <a:lnTo>
                      <a:pt x="15989" y="6939"/>
                    </a:lnTo>
                    <a:lnTo>
                      <a:pt x="16027" y="6638"/>
                    </a:lnTo>
                    <a:lnTo>
                      <a:pt x="16050" y="6332"/>
                    </a:lnTo>
                    <a:lnTo>
                      <a:pt x="16058" y="6022"/>
                    </a:lnTo>
                    <a:lnTo>
                      <a:pt x="16050" y="5712"/>
                    </a:lnTo>
                    <a:lnTo>
                      <a:pt x="16027" y="5407"/>
                    </a:lnTo>
                    <a:lnTo>
                      <a:pt x="15989" y="5104"/>
                    </a:lnTo>
                    <a:lnTo>
                      <a:pt x="15936" y="4808"/>
                    </a:lnTo>
                    <a:lnTo>
                      <a:pt x="15868" y="4517"/>
                    </a:lnTo>
                    <a:lnTo>
                      <a:pt x="15787" y="4231"/>
                    </a:lnTo>
                    <a:lnTo>
                      <a:pt x="15693" y="3951"/>
                    </a:lnTo>
                    <a:lnTo>
                      <a:pt x="15584" y="3678"/>
                    </a:lnTo>
                    <a:lnTo>
                      <a:pt x="15464" y="3411"/>
                    </a:lnTo>
                    <a:lnTo>
                      <a:pt x="15331" y="3151"/>
                    </a:lnTo>
                    <a:lnTo>
                      <a:pt x="15186" y="2899"/>
                    </a:lnTo>
                    <a:lnTo>
                      <a:pt x="15029" y="2655"/>
                    </a:lnTo>
                    <a:lnTo>
                      <a:pt x="14862" y="2419"/>
                    </a:lnTo>
                    <a:lnTo>
                      <a:pt x="14683" y="2191"/>
                    </a:lnTo>
                    <a:lnTo>
                      <a:pt x="14493" y="1973"/>
                    </a:lnTo>
                    <a:lnTo>
                      <a:pt x="14295" y="1763"/>
                    </a:lnTo>
                    <a:lnTo>
                      <a:pt x="14085" y="1565"/>
                    </a:lnTo>
                    <a:lnTo>
                      <a:pt x="13866" y="1375"/>
                    </a:lnTo>
                    <a:lnTo>
                      <a:pt x="13639" y="1196"/>
                    </a:lnTo>
                    <a:lnTo>
                      <a:pt x="13403" y="1029"/>
                    </a:lnTo>
                    <a:lnTo>
                      <a:pt x="13159" y="872"/>
                    </a:lnTo>
                    <a:lnTo>
                      <a:pt x="12907" y="727"/>
                    </a:lnTo>
                    <a:lnTo>
                      <a:pt x="12647" y="594"/>
                    </a:lnTo>
                    <a:lnTo>
                      <a:pt x="12380" y="474"/>
                    </a:lnTo>
                    <a:lnTo>
                      <a:pt x="12107" y="365"/>
                    </a:lnTo>
                    <a:lnTo>
                      <a:pt x="11827" y="271"/>
                    </a:lnTo>
                    <a:lnTo>
                      <a:pt x="11541" y="190"/>
                    </a:lnTo>
                    <a:lnTo>
                      <a:pt x="11250" y="122"/>
                    </a:lnTo>
                    <a:lnTo>
                      <a:pt x="10954" y="69"/>
                    </a:lnTo>
                    <a:lnTo>
                      <a:pt x="10651" y="31"/>
                    </a:lnTo>
                    <a:lnTo>
                      <a:pt x="10346" y="8"/>
                    </a:lnTo>
                    <a:lnTo>
                      <a:pt x="100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ïşḷïde"/>
              <p:cNvSpPr/>
              <p:nvPr/>
            </p:nvSpPr>
            <p:spPr bwMode="auto">
              <a:xfrm>
                <a:off x="2284413" y="1185863"/>
                <a:ext cx="161925" cy="161925"/>
              </a:xfrm>
              <a:custGeom>
                <a:avLst/>
                <a:gdLst>
                  <a:gd name="T0" fmla="*/ 2977 w 3763"/>
                  <a:gd name="T1" fmla="*/ 40 h 3764"/>
                  <a:gd name="T2" fmla="*/ 2305 w 3763"/>
                  <a:gd name="T3" fmla="*/ 213 h 3764"/>
                  <a:gd name="T4" fmla="*/ 1691 w 3763"/>
                  <a:gd name="T5" fmla="*/ 509 h 3764"/>
                  <a:gd name="T6" fmla="*/ 1151 w 3763"/>
                  <a:gd name="T7" fmla="*/ 912 h 3764"/>
                  <a:gd name="T8" fmla="*/ 697 w 3763"/>
                  <a:gd name="T9" fmla="*/ 1411 h 3764"/>
                  <a:gd name="T10" fmla="*/ 346 w 3763"/>
                  <a:gd name="T11" fmla="*/ 1990 h 3764"/>
                  <a:gd name="T12" fmla="*/ 110 w 3763"/>
                  <a:gd name="T13" fmla="*/ 2635 h 3764"/>
                  <a:gd name="T14" fmla="*/ 5 w 3763"/>
                  <a:gd name="T15" fmla="*/ 3332 h 3764"/>
                  <a:gd name="T16" fmla="*/ 3 w 3763"/>
                  <a:gd name="T17" fmla="*/ 3551 h 3764"/>
                  <a:gd name="T18" fmla="*/ 15 w 3763"/>
                  <a:gd name="T19" fmla="*/ 3599 h 3764"/>
                  <a:gd name="T20" fmla="*/ 36 w 3763"/>
                  <a:gd name="T21" fmla="*/ 3643 h 3764"/>
                  <a:gd name="T22" fmla="*/ 65 w 3763"/>
                  <a:gd name="T23" fmla="*/ 3681 h 3764"/>
                  <a:gd name="T24" fmla="*/ 100 w 3763"/>
                  <a:gd name="T25" fmla="*/ 3713 h 3764"/>
                  <a:gd name="T26" fmla="*/ 142 w 3763"/>
                  <a:gd name="T27" fmla="*/ 3739 h 3764"/>
                  <a:gd name="T28" fmla="*/ 188 w 3763"/>
                  <a:gd name="T29" fmla="*/ 3756 h 3764"/>
                  <a:gd name="T30" fmla="*/ 237 w 3763"/>
                  <a:gd name="T31" fmla="*/ 3764 h 3764"/>
                  <a:gd name="T32" fmla="*/ 289 w 3763"/>
                  <a:gd name="T33" fmla="*/ 3761 h 3764"/>
                  <a:gd name="T34" fmla="*/ 337 w 3763"/>
                  <a:gd name="T35" fmla="*/ 3749 h 3764"/>
                  <a:gd name="T36" fmla="*/ 381 w 3763"/>
                  <a:gd name="T37" fmla="*/ 3728 h 3764"/>
                  <a:gd name="T38" fmla="*/ 419 w 3763"/>
                  <a:gd name="T39" fmla="*/ 3698 h 3764"/>
                  <a:gd name="T40" fmla="*/ 451 w 3763"/>
                  <a:gd name="T41" fmla="*/ 3663 h 3764"/>
                  <a:gd name="T42" fmla="*/ 476 w 3763"/>
                  <a:gd name="T43" fmla="*/ 3621 h 3764"/>
                  <a:gd name="T44" fmla="*/ 493 w 3763"/>
                  <a:gd name="T45" fmla="*/ 3576 h 3764"/>
                  <a:gd name="T46" fmla="*/ 501 w 3763"/>
                  <a:gd name="T47" fmla="*/ 3526 h 3764"/>
                  <a:gd name="T48" fmla="*/ 537 w 3763"/>
                  <a:gd name="T49" fmla="*/ 3054 h 3764"/>
                  <a:gd name="T50" fmla="*/ 684 w 3763"/>
                  <a:gd name="T51" fmla="*/ 2478 h 3764"/>
                  <a:gd name="T52" fmla="*/ 937 w 3763"/>
                  <a:gd name="T53" fmla="*/ 1952 h 3764"/>
                  <a:gd name="T54" fmla="*/ 1283 w 3763"/>
                  <a:gd name="T55" fmla="*/ 1488 h 3764"/>
                  <a:gd name="T56" fmla="*/ 1711 w 3763"/>
                  <a:gd name="T57" fmla="*/ 1100 h 3764"/>
                  <a:gd name="T58" fmla="*/ 2208 w 3763"/>
                  <a:gd name="T59" fmla="*/ 799 h 3764"/>
                  <a:gd name="T60" fmla="*/ 2760 w 3763"/>
                  <a:gd name="T61" fmla="*/ 596 h 3764"/>
                  <a:gd name="T62" fmla="*/ 3358 w 3763"/>
                  <a:gd name="T63" fmla="*/ 506 h 3764"/>
                  <a:gd name="T64" fmla="*/ 3550 w 3763"/>
                  <a:gd name="T65" fmla="*/ 499 h 3764"/>
                  <a:gd name="T66" fmla="*/ 3599 w 3763"/>
                  <a:gd name="T67" fmla="*/ 487 h 3764"/>
                  <a:gd name="T68" fmla="*/ 3643 w 3763"/>
                  <a:gd name="T69" fmla="*/ 466 h 3764"/>
                  <a:gd name="T70" fmla="*/ 3681 w 3763"/>
                  <a:gd name="T71" fmla="*/ 437 h 3764"/>
                  <a:gd name="T72" fmla="*/ 3713 w 3763"/>
                  <a:gd name="T73" fmla="*/ 402 h 3764"/>
                  <a:gd name="T74" fmla="*/ 3738 w 3763"/>
                  <a:gd name="T75" fmla="*/ 359 h 3764"/>
                  <a:gd name="T76" fmla="*/ 3755 w 3763"/>
                  <a:gd name="T77" fmla="*/ 313 h 3764"/>
                  <a:gd name="T78" fmla="*/ 3763 w 3763"/>
                  <a:gd name="T79" fmla="*/ 264 h 3764"/>
                  <a:gd name="T80" fmla="*/ 3760 w 3763"/>
                  <a:gd name="T81" fmla="*/ 213 h 3764"/>
                  <a:gd name="T82" fmla="*/ 3748 w 3763"/>
                  <a:gd name="T83" fmla="*/ 165 h 3764"/>
                  <a:gd name="T84" fmla="*/ 3727 w 3763"/>
                  <a:gd name="T85" fmla="*/ 120 h 3764"/>
                  <a:gd name="T86" fmla="*/ 3698 w 3763"/>
                  <a:gd name="T87" fmla="*/ 82 h 3764"/>
                  <a:gd name="T88" fmla="*/ 3663 w 3763"/>
                  <a:gd name="T89" fmla="*/ 50 h 3764"/>
                  <a:gd name="T90" fmla="*/ 3621 w 3763"/>
                  <a:gd name="T91" fmla="*/ 25 h 3764"/>
                  <a:gd name="T92" fmla="*/ 3574 w 3763"/>
                  <a:gd name="T93" fmla="*/ 8 h 3764"/>
                  <a:gd name="T94" fmla="*/ 3525 w 3763"/>
                  <a:gd name="T95" fmla="*/ 0 h 3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763" h="3764">
                    <a:moveTo>
                      <a:pt x="3512" y="0"/>
                    </a:moveTo>
                    <a:lnTo>
                      <a:pt x="3332" y="5"/>
                    </a:lnTo>
                    <a:lnTo>
                      <a:pt x="3153" y="18"/>
                    </a:lnTo>
                    <a:lnTo>
                      <a:pt x="2977" y="40"/>
                    </a:lnTo>
                    <a:lnTo>
                      <a:pt x="2805" y="71"/>
                    </a:lnTo>
                    <a:lnTo>
                      <a:pt x="2634" y="110"/>
                    </a:lnTo>
                    <a:lnTo>
                      <a:pt x="2467" y="158"/>
                    </a:lnTo>
                    <a:lnTo>
                      <a:pt x="2305" y="213"/>
                    </a:lnTo>
                    <a:lnTo>
                      <a:pt x="2145" y="276"/>
                    </a:lnTo>
                    <a:lnTo>
                      <a:pt x="1990" y="346"/>
                    </a:lnTo>
                    <a:lnTo>
                      <a:pt x="1838" y="424"/>
                    </a:lnTo>
                    <a:lnTo>
                      <a:pt x="1691" y="509"/>
                    </a:lnTo>
                    <a:lnTo>
                      <a:pt x="1548" y="600"/>
                    </a:lnTo>
                    <a:lnTo>
                      <a:pt x="1411" y="698"/>
                    </a:lnTo>
                    <a:lnTo>
                      <a:pt x="1278" y="802"/>
                    </a:lnTo>
                    <a:lnTo>
                      <a:pt x="1151" y="912"/>
                    </a:lnTo>
                    <a:lnTo>
                      <a:pt x="1028" y="1029"/>
                    </a:lnTo>
                    <a:lnTo>
                      <a:pt x="912" y="1151"/>
                    </a:lnTo>
                    <a:lnTo>
                      <a:pt x="801" y="1279"/>
                    </a:lnTo>
                    <a:lnTo>
                      <a:pt x="697" y="1411"/>
                    </a:lnTo>
                    <a:lnTo>
                      <a:pt x="600" y="1549"/>
                    </a:lnTo>
                    <a:lnTo>
                      <a:pt x="508" y="1691"/>
                    </a:lnTo>
                    <a:lnTo>
                      <a:pt x="423" y="1839"/>
                    </a:lnTo>
                    <a:lnTo>
                      <a:pt x="346" y="1990"/>
                    </a:lnTo>
                    <a:lnTo>
                      <a:pt x="276" y="2146"/>
                    </a:lnTo>
                    <a:lnTo>
                      <a:pt x="212" y="2305"/>
                    </a:lnTo>
                    <a:lnTo>
                      <a:pt x="157" y="2468"/>
                    </a:lnTo>
                    <a:lnTo>
                      <a:pt x="110" y="2635"/>
                    </a:lnTo>
                    <a:lnTo>
                      <a:pt x="71" y="2805"/>
                    </a:lnTo>
                    <a:lnTo>
                      <a:pt x="40" y="2978"/>
                    </a:lnTo>
                    <a:lnTo>
                      <a:pt x="18" y="3153"/>
                    </a:lnTo>
                    <a:lnTo>
                      <a:pt x="5" y="3332"/>
                    </a:lnTo>
                    <a:lnTo>
                      <a:pt x="0" y="3513"/>
                    </a:lnTo>
                    <a:lnTo>
                      <a:pt x="0" y="3526"/>
                    </a:lnTo>
                    <a:lnTo>
                      <a:pt x="1" y="3539"/>
                    </a:lnTo>
                    <a:lnTo>
                      <a:pt x="3" y="3551"/>
                    </a:lnTo>
                    <a:lnTo>
                      <a:pt x="5" y="3563"/>
                    </a:lnTo>
                    <a:lnTo>
                      <a:pt x="8" y="3576"/>
                    </a:lnTo>
                    <a:lnTo>
                      <a:pt x="11" y="3587"/>
                    </a:lnTo>
                    <a:lnTo>
                      <a:pt x="15" y="3599"/>
                    </a:lnTo>
                    <a:lnTo>
                      <a:pt x="20" y="3610"/>
                    </a:lnTo>
                    <a:lnTo>
                      <a:pt x="25" y="3621"/>
                    </a:lnTo>
                    <a:lnTo>
                      <a:pt x="30" y="3632"/>
                    </a:lnTo>
                    <a:lnTo>
                      <a:pt x="36" y="3643"/>
                    </a:lnTo>
                    <a:lnTo>
                      <a:pt x="43" y="3653"/>
                    </a:lnTo>
                    <a:lnTo>
                      <a:pt x="50" y="3663"/>
                    </a:lnTo>
                    <a:lnTo>
                      <a:pt x="57" y="3672"/>
                    </a:lnTo>
                    <a:lnTo>
                      <a:pt x="65" y="3681"/>
                    </a:lnTo>
                    <a:lnTo>
                      <a:pt x="73" y="3690"/>
                    </a:lnTo>
                    <a:lnTo>
                      <a:pt x="82" y="3698"/>
                    </a:lnTo>
                    <a:lnTo>
                      <a:pt x="91" y="3706"/>
                    </a:lnTo>
                    <a:lnTo>
                      <a:pt x="100" y="3713"/>
                    </a:lnTo>
                    <a:lnTo>
                      <a:pt x="110" y="3721"/>
                    </a:lnTo>
                    <a:lnTo>
                      <a:pt x="120" y="3728"/>
                    </a:lnTo>
                    <a:lnTo>
                      <a:pt x="131" y="3734"/>
                    </a:lnTo>
                    <a:lnTo>
                      <a:pt x="142" y="3739"/>
                    </a:lnTo>
                    <a:lnTo>
                      <a:pt x="153" y="3744"/>
                    </a:lnTo>
                    <a:lnTo>
                      <a:pt x="164" y="3749"/>
                    </a:lnTo>
                    <a:lnTo>
                      <a:pt x="176" y="3753"/>
                    </a:lnTo>
                    <a:lnTo>
                      <a:pt x="188" y="3756"/>
                    </a:lnTo>
                    <a:lnTo>
                      <a:pt x="200" y="3759"/>
                    </a:lnTo>
                    <a:lnTo>
                      <a:pt x="212" y="3761"/>
                    </a:lnTo>
                    <a:lnTo>
                      <a:pt x="224" y="3763"/>
                    </a:lnTo>
                    <a:lnTo>
                      <a:pt x="237" y="3764"/>
                    </a:lnTo>
                    <a:lnTo>
                      <a:pt x="250" y="3764"/>
                    </a:lnTo>
                    <a:lnTo>
                      <a:pt x="264" y="3764"/>
                    </a:lnTo>
                    <a:lnTo>
                      <a:pt x="276" y="3763"/>
                    </a:lnTo>
                    <a:lnTo>
                      <a:pt x="289" y="3761"/>
                    </a:lnTo>
                    <a:lnTo>
                      <a:pt x="301" y="3759"/>
                    </a:lnTo>
                    <a:lnTo>
                      <a:pt x="313" y="3756"/>
                    </a:lnTo>
                    <a:lnTo>
                      <a:pt x="325" y="3753"/>
                    </a:lnTo>
                    <a:lnTo>
                      <a:pt x="337" y="3749"/>
                    </a:lnTo>
                    <a:lnTo>
                      <a:pt x="348" y="3744"/>
                    </a:lnTo>
                    <a:lnTo>
                      <a:pt x="359" y="3739"/>
                    </a:lnTo>
                    <a:lnTo>
                      <a:pt x="370" y="3734"/>
                    </a:lnTo>
                    <a:lnTo>
                      <a:pt x="381" y="3728"/>
                    </a:lnTo>
                    <a:lnTo>
                      <a:pt x="391" y="3721"/>
                    </a:lnTo>
                    <a:lnTo>
                      <a:pt x="401" y="3713"/>
                    </a:lnTo>
                    <a:lnTo>
                      <a:pt x="410" y="3706"/>
                    </a:lnTo>
                    <a:lnTo>
                      <a:pt x="419" y="3698"/>
                    </a:lnTo>
                    <a:lnTo>
                      <a:pt x="428" y="3690"/>
                    </a:lnTo>
                    <a:lnTo>
                      <a:pt x="436" y="3681"/>
                    </a:lnTo>
                    <a:lnTo>
                      <a:pt x="444" y="3672"/>
                    </a:lnTo>
                    <a:lnTo>
                      <a:pt x="451" y="3663"/>
                    </a:lnTo>
                    <a:lnTo>
                      <a:pt x="458" y="3653"/>
                    </a:lnTo>
                    <a:lnTo>
                      <a:pt x="465" y="3643"/>
                    </a:lnTo>
                    <a:lnTo>
                      <a:pt x="471" y="3632"/>
                    </a:lnTo>
                    <a:lnTo>
                      <a:pt x="476" y="3621"/>
                    </a:lnTo>
                    <a:lnTo>
                      <a:pt x="481" y="3610"/>
                    </a:lnTo>
                    <a:lnTo>
                      <a:pt x="486" y="3599"/>
                    </a:lnTo>
                    <a:lnTo>
                      <a:pt x="490" y="3587"/>
                    </a:lnTo>
                    <a:lnTo>
                      <a:pt x="493" y="3576"/>
                    </a:lnTo>
                    <a:lnTo>
                      <a:pt x="496" y="3563"/>
                    </a:lnTo>
                    <a:lnTo>
                      <a:pt x="498" y="3551"/>
                    </a:lnTo>
                    <a:lnTo>
                      <a:pt x="500" y="3539"/>
                    </a:lnTo>
                    <a:lnTo>
                      <a:pt x="501" y="3526"/>
                    </a:lnTo>
                    <a:lnTo>
                      <a:pt x="501" y="3513"/>
                    </a:lnTo>
                    <a:lnTo>
                      <a:pt x="505" y="3358"/>
                    </a:lnTo>
                    <a:lnTo>
                      <a:pt x="517" y="3205"/>
                    </a:lnTo>
                    <a:lnTo>
                      <a:pt x="537" y="3054"/>
                    </a:lnTo>
                    <a:lnTo>
                      <a:pt x="563" y="2907"/>
                    </a:lnTo>
                    <a:lnTo>
                      <a:pt x="596" y="2760"/>
                    </a:lnTo>
                    <a:lnTo>
                      <a:pt x="637" y="2618"/>
                    </a:lnTo>
                    <a:lnTo>
                      <a:pt x="684" y="2478"/>
                    </a:lnTo>
                    <a:lnTo>
                      <a:pt x="738" y="2341"/>
                    </a:lnTo>
                    <a:lnTo>
                      <a:pt x="798" y="2208"/>
                    </a:lnTo>
                    <a:lnTo>
                      <a:pt x="865" y="2078"/>
                    </a:lnTo>
                    <a:lnTo>
                      <a:pt x="937" y="1952"/>
                    </a:lnTo>
                    <a:lnTo>
                      <a:pt x="1015" y="1830"/>
                    </a:lnTo>
                    <a:lnTo>
                      <a:pt x="1100" y="1711"/>
                    </a:lnTo>
                    <a:lnTo>
                      <a:pt x="1189" y="1598"/>
                    </a:lnTo>
                    <a:lnTo>
                      <a:pt x="1283" y="1488"/>
                    </a:lnTo>
                    <a:lnTo>
                      <a:pt x="1384" y="1384"/>
                    </a:lnTo>
                    <a:lnTo>
                      <a:pt x="1488" y="1285"/>
                    </a:lnTo>
                    <a:lnTo>
                      <a:pt x="1597" y="1189"/>
                    </a:lnTo>
                    <a:lnTo>
                      <a:pt x="1711" y="1100"/>
                    </a:lnTo>
                    <a:lnTo>
                      <a:pt x="1829" y="1017"/>
                    </a:lnTo>
                    <a:lnTo>
                      <a:pt x="1952" y="937"/>
                    </a:lnTo>
                    <a:lnTo>
                      <a:pt x="2077" y="865"/>
                    </a:lnTo>
                    <a:lnTo>
                      <a:pt x="2208" y="799"/>
                    </a:lnTo>
                    <a:lnTo>
                      <a:pt x="2340" y="739"/>
                    </a:lnTo>
                    <a:lnTo>
                      <a:pt x="2478" y="685"/>
                    </a:lnTo>
                    <a:lnTo>
                      <a:pt x="2617" y="637"/>
                    </a:lnTo>
                    <a:lnTo>
                      <a:pt x="2760" y="596"/>
                    </a:lnTo>
                    <a:lnTo>
                      <a:pt x="2906" y="563"/>
                    </a:lnTo>
                    <a:lnTo>
                      <a:pt x="3054" y="537"/>
                    </a:lnTo>
                    <a:lnTo>
                      <a:pt x="3204" y="517"/>
                    </a:lnTo>
                    <a:lnTo>
                      <a:pt x="3358" y="506"/>
                    </a:lnTo>
                    <a:lnTo>
                      <a:pt x="3512" y="502"/>
                    </a:lnTo>
                    <a:lnTo>
                      <a:pt x="3525" y="502"/>
                    </a:lnTo>
                    <a:lnTo>
                      <a:pt x="3538" y="501"/>
                    </a:lnTo>
                    <a:lnTo>
                      <a:pt x="3550" y="499"/>
                    </a:lnTo>
                    <a:lnTo>
                      <a:pt x="3562" y="497"/>
                    </a:lnTo>
                    <a:lnTo>
                      <a:pt x="3574" y="494"/>
                    </a:lnTo>
                    <a:lnTo>
                      <a:pt x="3587" y="491"/>
                    </a:lnTo>
                    <a:lnTo>
                      <a:pt x="3599" y="487"/>
                    </a:lnTo>
                    <a:lnTo>
                      <a:pt x="3610" y="482"/>
                    </a:lnTo>
                    <a:lnTo>
                      <a:pt x="3621" y="477"/>
                    </a:lnTo>
                    <a:lnTo>
                      <a:pt x="3632" y="472"/>
                    </a:lnTo>
                    <a:lnTo>
                      <a:pt x="3643" y="466"/>
                    </a:lnTo>
                    <a:lnTo>
                      <a:pt x="3653" y="459"/>
                    </a:lnTo>
                    <a:lnTo>
                      <a:pt x="3663" y="452"/>
                    </a:lnTo>
                    <a:lnTo>
                      <a:pt x="3672" y="445"/>
                    </a:lnTo>
                    <a:lnTo>
                      <a:pt x="3681" y="437"/>
                    </a:lnTo>
                    <a:lnTo>
                      <a:pt x="3690" y="429"/>
                    </a:lnTo>
                    <a:lnTo>
                      <a:pt x="3698" y="420"/>
                    </a:lnTo>
                    <a:lnTo>
                      <a:pt x="3706" y="411"/>
                    </a:lnTo>
                    <a:lnTo>
                      <a:pt x="3713" y="402"/>
                    </a:lnTo>
                    <a:lnTo>
                      <a:pt x="3720" y="391"/>
                    </a:lnTo>
                    <a:lnTo>
                      <a:pt x="3727" y="381"/>
                    </a:lnTo>
                    <a:lnTo>
                      <a:pt x="3733" y="370"/>
                    </a:lnTo>
                    <a:lnTo>
                      <a:pt x="3738" y="359"/>
                    </a:lnTo>
                    <a:lnTo>
                      <a:pt x="3743" y="348"/>
                    </a:lnTo>
                    <a:lnTo>
                      <a:pt x="3748" y="337"/>
                    </a:lnTo>
                    <a:lnTo>
                      <a:pt x="3752" y="325"/>
                    </a:lnTo>
                    <a:lnTo>
                      <a:pt x="3755" y="313"/>
                    </a:lnTo>
                    <a:lnTo>
                      <a:pt x="3758" y="301"/>
                    </a:lnTo>
                    <a:lnTo>
                      <a:pt x="3760" y="289"/>
                    </a:lnTo>
                    <a:lnTo>
                      <a:pt x="3762" y="276"/>
                    </a:lnTo>
                    <a:lnTo>
                      <a:pt x="3763" y="264"/>
                    </a:lnTo>
                    <a:lnTo>
                      <a:pt x="3763" y="251"/>
                    </a:lnTo>
                    <a:lnTo>
                      <a:pt x="3763" y="238"/>
                    </a:lnTo>
                    <a:lnTo>
                      <a:pt x="3762" y="225"/>
                    </a:lnTo>
                    <a:lnTo>
                      <a:pt x="3760" y="213"/>
                    </a:lnTo>
                    <a:lnTo>
                      <a:pt x="3758" y="201"/>
                    </a:lnTo>
                    <a:lnTo>
                      <a:pt x="3755" y="188"/>
                    </a:lnTo>
                    <a:lnTo>
                      <a:pt x="3752" y="177"/>
                    </a:lnTo>
                    <a:lnTo>
                      <a:pt x="3748" y="165"/>
                    </a:lnTo>
                    <a:lnTo>
                      <a:pt x="3743" y="154"/>
                    </a:lnTo>
                    <a:lnTo>
                      <a:pt x="3738" y="143"/>
                    </a:lnTo>
                    <a:lnTo>
                      <a:pt x="3733" y="132"/>
                    </a:lnTo>
                    <a:lnTo>
                      <a:pt x="3727" y="120"/>
                    </a:lnTo>
                    <a:lnTo>
                      <a:pt x="3720" y="110"/>
                    </a:lnTo>
                    <a:lnTo>
                      <a:pt x="3713" y="100"/>
                    </a:lnTo>
                    <a:lnTo>
                      <a:pt x="3706" y="91"/>
                    </a:lnTo>
                    <a:lnTo>
                      <a:pt x="3698" y="82"/>
                    </a:lnTo>
                    <a:lnTo>
                      <a:pt x="3690" y="73"/>
                    </a:lnTo>
                    <a:lnTo>
                      <a:pt x="3681" y="65"/>
                    </a:lnTo>
                    <a:lnTo>
                      <a:pt x="3672" y="57"/>
                    </a:lnTo>
                    <a:lnTo>
                      <a:pt x="3663" y="50"/>
                    </a:lnTo>
                    <a:lnTo>
                      <a:pt x="3653" y="43"/>
                    </a:lnTo>
                    <a:lnTo>
                      <a:pt x="3643" y="36"/>
                    </a:lnTo>
                    <a:lnTo>
                      <a:pt x="3632" y="30"/>
                    </a:lnTo>
                    <a:lnTo>
                      <a:pt x="3621" y="25"/>
                    </a:lnTo>
                    <a:lnTo>
                      <a:pt x="3610" y="20"/>
                    </a:lnTo>
                    <a:lnTo>
                      <a:pt x="3599" y="15"/>
                    </a:lnTo>
                    <a:lnTo>
                      <a:pt x="3587" y="11"/>
                    </a:lnTo>
                    <a:lnTo>
                      <a:pt x="3574" y="8"/>
                    </a:lnTo>
                    <a:lnTo>
                      <a:pt x="3562" y="5"/>
                    </a:lnTo>
                    <a:lnTo>
                      <a:pt x="3550" y="3"/>
                    </a:lnTo>
                    <a:lnTo>
                      <a:pt x="3538" y="1"/>
                    </a:lnTo>
                    <a:lnTo>
                      <a:pt x="3525" y="0"/>
                    </a:lnTo>
                    <a:lnTo>
                      <a:pt x="35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ïşļîḍé"/>
            <p:cNvSpPr txBox="1"/>
            <p:nvPr/>
          </p:nvSpPr>
          <p:spPr>
            <a:xfrm>
              <a:off x="624999" y="5233729"/>
              <a:ext cx="3506431" cy="535531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b="1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1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200" b="1" dirty="0">
                  <a:solidFill>
                    <a:srgbClr val="2D2D30"/>
                  </a:solidFill>
                  <a:cs typeface="+mn-ea"/>
                  <a:sym typeface="+mn-lt"/>
                </a:rPr>
              </a:br>
              <a:endParaRPr lang="zh-CN" altLang="en-US" sz="1200" b="1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7" name="iṧḻïde"/>
            <p:cNvSpPr txBox="1"/>
            <p:nvPr/>
          </p:nvSpPr>
          <p:spPr>
            <a:xfrm>
              <a:off x="2825415" y="4924710"/>
              <a:ext cx="1261884" cy="307777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8" name="i$ļîḋe"/>
            <p:cNvSpPr txBox="1"/>
            <p:nvPr/>
          </p:nvSpPr>
          <p:spPr>
            <a:xfrm>
              <a:off x="1858165" y="3964657"/>
              <a:ext cx="3506431" cy="535531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b="1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1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200" b="1" dirty="0">
                  <a:solidFill>
                    <a:srgbClr val="2D2D30"/>
                  </a:solidFill>
                  <a:cs typeface="+mn-ea"/>
                  <a:sym typeface="+mn-lt"/>
                </a:rPr>
              </a:br>
              <a:endParaRPr lang="zh-CN" altLang="en-US" sz="1200" b="1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19" name="ïṧḷïḍè"/>
            <p:cNvSpPr txBox="1"/>
            <p:nvPr/>
          </p:nvSpPr>
          <p:spPr>
            <a:xfrm>
              <a:off x="4058581" y="3655638"/>
              <a:ext cx="1261884" cy="307777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îŝlîďé"/>
            <p:cNvSpPr txBox="1"/>
            <p:nvPr/>
          </p:nvSpPr>
          <p:spPr>
            <a:xfrm>
              <a:off x="3469030" y="2748827"/>
              <a:ext cx="3506431" cy="535531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b="1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1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200" b="1" dirty="0">
                  <a:solidFill>
                    <a:srgbClr val="2D2D30"/>
                  </a:solidFill>
                  <a:cs typeface="+mn-ea"/>
                  <a:sym typeface="+mn-lt"/>
                </a:rPr>
              </a:br>
              <a:endParaRPr lang="zh-CN" altLang="en-US" sz="1200" b="1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21" name="îśļîḑé"/>
            <p:cNvSpPr txBox="1"/>
            <p:nvPr/>
          </p:nvSpPr>
          <p:spPr>
            <a:xfrm>
              <a:off x="5669446" y="2439808"/>
              <a:ext cx="1261884" cy="307777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" name="îsļîḍé"/>
            <p:cNvSpPr txBox="1"/>
            <p:nvPr/>
          </p:nvSpPr>
          <p:spPr>
            <a:xfrm>
              <a:off x="5563220" y="1712115"/>
              <a:ext cx="3506431" cy="535531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b="1" dirty="0">
                  <a:solidFill>
                    <a:srgbClr val="2D2D3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1" dirty="0">
                  <a:solidFill>
                    <a:srgbClr val="2D2D30"/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200" b="1" dirty="0">
                  <a:solidFill>
                    <a:srgbClr val="2D2D30"/>
                  </a:solidFill>
                  <a:cs typeface="+mn-ea"/>
                  <a:sym typeface="+mn-lt"/>
                </a:rPr>
              </a:br>
              <a:endParaRPr lang="zh-CN" altLang="en-US" sz="1200" b="1" dirty="0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23" name="ïŝ1îdè"/>
            <p:cNvSpPr txBox="1"/>
            <p:nvPr/>
          </p:nvSpPr>
          <p:spPr>
            <a:xfrm>
              <a:off x="7763636" y="1403096"/>
              <a:ext cx="1261884" cy="307777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rgbClr val="2D2D30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grpSp>
          <p:nvGrpSpPr>
            <p:cNvPr id="24" name="ïṧḻîdè"/>
            <p:cNvGrpSpPr/>
            <p:nvPr/>
          </p:nvGrpSpPr>
          <p:grpSpPr>
            <a:xfrm flipH="1">
              <a:off x="6215574" y="3929654"/>
              <a:ext cx="1952833" cy="492863"/>
              <a:chOff x="2756450" y="2662215"/>
              <a:chExt cx="1952833" cy="492863"/>
            </a:xfrm>
          </p:grpSpPr>
          <p:grpSp>
            <p:nvGrpSpPr>
              <p:cNvPr id="39" name="íšḷíḋé"/>
              <p:cNvGrpSpPr/>
              <p:nvPr/>
            </p:nvGrpSpPr>
            <p:grpSpPr>
              <a:xfrm>
                <a:off x="2756450" y="2757465"/>
                <a:ext cx="1775413" cy="397613"/>
                <a:chOff x="2756450" y="2757465"/>
                <a:chExt cx="1775413" cy="397613"/>
              </a:xfrm>
            </p:grpSpPr>
            <p:cxnSp>
              <p:nvCxnSpPr>
                <p:cNvPr id="41" name="Straight Connector 87"/>
                <p:cNvCxnSpPr/>
                <p:nvPr/>
              </p:nvCxnSpPr>
              <p:spPr>
                <a:xfrm flipH="1">
                  <a:off x="2756450" y="2757465"/>
                  <a:ext cx="1216648" cy="397613"/>
                </a:xfrm>
                <a:prstGeom prst="line">
                  <a:avLst/>
                </a:prstGeom>
                <a:ln w="12700">
                  <a:solidFill>
                    <a:srgbClr val="2D2D30"/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88"/>
                <p:cNvCxnSpPr/>
                <p:nvPr/>
              </p:nvCxnSpPr>
              <p:spPr>
                <a:xfrm flipH="1" flipV="1">
                  <a:off x="3973098" y="2757465"/>
                  <a:ext cx="558765" cy="907"/>
                </a:xfrm>
                <a:prstGeom prst="line">
                  <a:avLst/>
                </a:prstGeom>
                <a:ln w="12700">
                  <a:solidFill>
                    <a:srgbClr val="2D2D3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0" name="ïsḷîde"/>
              <p:cNvSpPr/>
              <p:nvPr/>
            </p:nvSpPr>
            <p:spPr>
              <a:xfrm>
                <a:off x="4518783" y="2662215"/>
                <a:ext cx="190500" cy="190500"/>
              </a:xfrm>
              <a:prstGeom prst="ellipse">
                <a:avLst/>
              </a:prstGeom>
              <a:solidFill>
                <a:srgbClr val="2D2D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îS1îḓé"/>
            <p:cNvGrpSpPr/>
            <p:nvPr/>
          </p:nvGrpSpPr>
          <p:grpSpPr>
            <a:xfrm flipH="1">
              <a:off x="7855127" y="2767097"/>
              <a:ext cx="1407148" cy="661903"/>
              <a:chOff x="3302135" y="2662215"/>
              <a:chExt cx="1407148" cy="661903"/>
            </a:xfrm>
          </p:grpSpPr>
          <p:cxnSp>
            <p:nvCxnSpPr>
              <p:cNvPr id="37" name="Straight Connector 90"/>
              <p:cNvCxnSpPr>
                <a:stCxn id="38" idx="2"/>
              </p:cNvCxnSpPr>
              <p:nvPr/>
            </p:nvCxnSpPr>
            <p:spPr>
              <a:xfrm flipH="1">
                <a:off x="3302135" y="2757465"/>
                <a:ext cx="1216648" cy="566653"/>
              </a:xfrm>
              <a:prstGeom prst="line">
                <a:avLst/>
              </a:prstGeom>
              <a:ln w="12700">
                <a:solidFill>
                  <a:srgbClr val="2D2D30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íşļiḓé"/>
              <p:cNvSpPr/>
              <p:nvPr/>
            </p:nvSpPr>
            <p:spPr>
              <a:xfrm>
                <a:off x="4518783" y="2662215"/>
                <a:ext cx="190500" cy="190500"/>
              </a:xfrm>
              <a:prstGeom prst="ellipse">
                <a:avLst/>
              </a:prstGeom>
              <a:solidFill>
                <a:srgbClr val="2D2D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î$ḷíḓe"/>
            <p:cNvGrpSpPr/>
            <p:nvPr/>
          </p:nvGrpSpPr>
          <p:grpSpPr>
            <a:xfrm flipH="1">
              <a:off x="9770786" y="2110669"/>
              <a:ext cx="891635" cy="751678"/>
              <a:chOff x="4005178" y="3066762"/>
              <a:chExt cx="891635" cy="751678"/>
            </a:xfrm>
          </p:grpSpPr>
          <p:cxnSp>
            <p:nvCxnSpPr>
              <p:cNvPr id="35" name="Straight Connector 93"/>
              <p:cNvCxnSpPr>
                <a:stCxn id="36" idx="3"/>
              </p:cNvCxnSpPr>
              <p:nvPr/>
            </p:nvCxnSpPr>
            <p:spPr>
              <a:xfrm flipH="1">
                <a:off x="4005178" y="3229364"/>
                <a:ext cx="729033" cy="589076"/>
              </a:xfrm>
              <a:prstGeom prst="line">
                <a:avLst/>
              </a:prstGeom>
              <a:ln w="12700">
                <a:solidFill>
                  <a:srgbClr val="2D2D30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íŝḻíḋé"/>
              <p:cNvSpPr/>
              <p:nvPr/>
            </p:nvSpPr>
            <p:spPr>
              <a:xfrm>
                <a:off x="4706313" y="3066762"/>
                <a:ext cx="190500" cy="190500"/>
              </a:xfrm>
              <a:prstGeom prst="ellipse">
                <a:avLst/>
              </a:prstGeom>
              <a:solidFill>
                <a:srgbClr val="2D2D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íŝļïde"/>
            <p:cNvSpPr/>
            <p:nvPr/>
          </p:nvSpPr>
          <p:spPr>
            <a:xfrm>
              <a:off x="7051661" y="2512363"/>
              <a:ext cx="736265" cy="736265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îšḻidè"/>
            <p:cNvGrpSpPr/>
            <p:nvPr/>
          </p:nvGrpSpPr>
          <p:grpSpPr>
            <a:xfrm>
              <a:off x="7231041" y="2719947"/>
              <a:ext cx="377503" cy="353204"/>
              <a:chOff x="6964363" y="2108200"/>
              <a:chExt cx="690562" cy="646113"/>
            </a:xfrm>
            <a:solidFill>
              <a:schemeClr val="bg1"/>
            </a:solidFill>
          </p:grpSpPr>
          <p:sp>
            <p:nvSpPr>
              <p:cNvPr id="33" name="îśľïdé"/>
              <p:cNvSpPr/>
              <p:nvPr/>
            </p:nvSpPr>
            <p:spPr bwMode="auto">
              <a:xfrm>
                <a:off x="7050088" y="2193925"/>
                <a:ext cx="519112" cy="344488"/>
              </a:xfrm>
              <a:custGeom>
                <a:avLst/>
                <a:gdLst>
                  <a:gd name="T0" fmla="*/ 503 w 12071"/>
                  <a:gd name="T1" fmla="*/ 502 h 8033"/>
                  <a:gd name="T2" fmla="*/ 11568 w 12071"/>
                  <a:gd name="T3" fmla="*/ 0 h 8033"/>
                  <a:gd name="T4" fmla="*/ 452 w 12071"/>
                  <a:gd name="T5" fmla="*/ 5 h 8033"/>
                  <a:gd name="T6" fmla="*/ 377 w 12071"/>
                  <a:gd name="T7" fmla="*/ 18 h 8033"/>
                  <a:gd name="T8" fmla="*/ 307 w 12071"/>
                  <a:gd name="T9" fmla="*/ 41 h 8033"/>
                  <a:gd name="T10" fmla="*/ 242 w 12071"/>
                  <a:gd name="T11" fmla="*/ 74 h 8033"/>
                  <a:gd name="T12" fmla="*/ 183 w 12071"/>
                  <a:gd name="T13" fmla="*/ 116 h 8033"/>
                  <a:gd name="T14" fmla="*/ 131 w 12071"/>
                  <a:gd name="T15" fmla="*/ 166 h 8033"/>
                  <a:gd name="T16" fmla="*/ 85 w 12071"/>
                  <a:gd name="T17" fmla="*/ 222 h 8033"/>
                  <a:gd name="T18" fmla="*/ 49 w 12071"/>
                  <a:gd name="T19" fmla="*/ 284 h 8033"/>
                  <a:gd name="T20" fmla="*/ 22 w 12071"/>
                  <a:gd name="T21" fmla="*/ 353 h 8033"/>
                  <a:gd name="T22" fmla="*/ 6 w 12071"/>
                  <a:gd name="T23" fmla="*/ 426 h 8033"/>
                  <a:gd name="T24" fmla="*/ 0 w 12071"/>
                  <a:gd name="T25" fmla="*/ 502 h 8033"/>
                  <a:gd name="T26" fmla="*/ 3 w 12071"/>
                  <a:gd name="T27" fmla="*/ 7582 h 8033"/>
                  <a:gd name="T28" fmla="*/ 16 w 12071"/>
                  <a:gd name="T29" fmla="*/ 7656 h 8033"/>
                  <a:gd name="T30" fmla="*/ 39 w 12071"/>
                  <a:gd name="T31" fmla="*/ 7726 h 8033"/>
                  <a:gd name="T32" fmla="*/ 72 w 12071"/>
                  <a:gd name="T33" fmla="*/ 7792 h 8033"/>
                  <a:gd name="T34" fmla="*/ 115 w 12071"/>
                  <a:gd name="T35" fmla="*/ 7850 h 8033"/>
                  <a:gd name="T36" fmla="*/ 165 w 12071"/>
                  <a:gd name="T37" fmla="*/ 7902 h 8033"/>
                  <a:gd name="T38" fmla="*/ 221 w 12071"/>
                  <a:gd name="T39" fmla="*/ 7947 h 8033"/>
                  <a:gd name="T40" fmla="*/ 285 w 12071"/>
                  <a:gd name="T41" fmla="*/ 7983 h 8033"/>
                  <a:gd name="T42" fmla="*/ 353 w 12071"/>
                  <a:gd name="T43" fmla="*/ 8011 h 8033"/>
                  <a:gd name="T44" fmla="*/ 426 w 12071"/>
                  <a:gd name="T45" fmla="*/ 8027 h 8033"/>
                  <a:gd name="T46" fmla="*/ 503 w 12071"/>
                  <a:gd name="T47" fmla="*/ 8033 h 8033"/>
                  <a:gd name="T48" fmla="*/ 11619 w 12071"/>
                  <a:gd name="T49" fmla="*/ 8030 h 8033"/>
                  <a:gd name="T50" fmla="*/ 11694 w 12071"/>
                  <a:gd name="T51" fmla="*/ 8017 h 8033"/>
                  <a:gd name="T52" fmla="*/ 11764 w 12071"/>
                  <a:gd name="T53" fmla="*/ 7994 h 8033"/>
                  <a:gd name="T54" fmla="*/ 11829 w 12071"/>
                  <a:gd name="T55" fmla="*/ 7960 h 8033"/>
                  <a:gd name="T56" fmla="*/ 11888 w 12071"/>
                  <a:gd name="T57" fmla="*/ 7918 h 8033"/>
                  <a:gd name="T58" fmla="*/ 11940 w 12071"/>
                  <a:gd name="T59" fmla="*/ 7868 h 8033"/>
                  <a:gd name="T60" fmla="*/ 11986 w 12071"/>
                  <a:gd name="T61" fmla="*/ 7812 h 8033"/>
                  <a:gd name="T62" fmla="*/ 12022 w 12071"/>
                  <a:gd name="T63" fmla="*/ 7749 h 8033"/>
                  <a:gd name="T64" fmla="*/ 12049 w 12071"/>
                  <a:gd name="T65" fmla="*/ 7680 h 8033"/>
                  <a:gd name="T66" fmla="*/ 12065 w 12071"/>
                  <a:gd name="T67" fmla="*/ 7607 h 8033"/>
                  <a:gd name="T68" fmla="*/ 12071 w 12071"/>
                  <a:gd name="T69" fmla="*/ 7531 h 8033"/>
                  <a:gd name="T70" fmla="*/ 12068 w 12071"/>
                  <a:gd name="T71" fmla="*/ 451 h 8033"/>
                  <a:gd name="T72" fmla="*/ 12055 w 12071"/>
                  <a:gd name="T73" fmla="*/ 377 h 8033"/>
                  <a:gd name="T74" fmla="*/ 12032 w 12071"/>
                  <a:gd name="T75" fmla="*/ 306 h 8033"/>
                  <a:gd name="T76" fmla="*/ 11999 w 12071"/>
                  <a:gd name="T77" fmla="*/ 242 h 8033"/>
                  <a:gd name="T78" fmla="*/ 11956 w 12071"/>
                  <a:gd name="T79" fmla="*/ 183 h 8033"/>
                  <a:gd name="T80" fmla="*/ 11906 w 12071"/>
                  <a:gd name="T81" fmla="*/ 131 h 8033"/>
                  <a:gd name="T82" fmla="*/ 11850 w 12071"/>
                  <a:gd name="T83" fmla="*/ 85 h 8033"/>
                  <a:gd name="T84" fmla="*/ 11786 w 12071"/>
                  <a:gd name="T85" fmla="*/ 49 h 8033"/>
                  <a:gd name="T86" fmla="*/ 11718 w 12071"/>
                  <a:gd name="T87" fmla="*/ 22 h 8033"/>
                  <a:gd name="T88" fmla="*/ 11645 w 12071"/>
                  <a:gd name="T89" fmla="*/ 6 h 8033"/>
                  <a:gd name="T90" fmla="*/ 11568 w 12071"/>
                  <a:gd name="T91" fmla="*/ 0 h 8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071" h="8033">
                    <a:moveTo>
                      <a:pt x="11568" y="7533"/>
                    </a:moveTo>
                    <a:lnTo>
                      <a:pt x="503" y="7533"/>
                    </a:lnTo>
                    <a:lnTo>
                      <a:pt x="503" y="502"/>
                    </a:lnTo>
                    <a:lnTo>
                      <a:pt x="11568" y="502"/>
                    </a:lnTo>
                    <a:lnTo>
                      <a:pt x="11568" y="7533"/>
                    </a:lnTo>
                    <a:close/>
                    <a:moveTo>
                      <a:pt x="11568" y="0"/>
                    </a:moveTo>
                    <a:lnTo>
                      <a:pt x="503" y="2"/>
                    </a:lnTo>
                    <a:lnTo>
                      <a:pt x="477" y="3"/>
                    </a:lnTo>
                    <a:lnTo>
                      <a:pt x="452" y="5"/>
                    </a:lnTo>
                    <a:lnTo>
                      <a:pt x="426" y="8"/>
                    </a:lnTo>
                    <a:lnTo>
                      <a:pt x="401" y="12"/>
                    </a:lnTo>
                    <a:lnTo>
                      <a:pt x="377" y="18"/>
                    </a:lnTo>
                    <a:lnTo>
                      <a:pt x="353" y="24"/>
                    </a:lnTo>
                    <a:lnTo>
                      <a:pt x="330" y="32"/>
                    </a:lnTo>
                    <a:lnTo>
                      <a:pt x="307" y="41"/>
                    </a:lnTo>
                    <a:lnTo>
                      <a:pt x="285" y="51"/>
                    </a:lnTo>
                    <a:lnTo>
                      <a:pt x="263" y="62"/>
                    </a:lnTo>
                    <a:lnTo>
                      <a:pt x="242" y="74"/>
                    </a:lnTo>
                    <a:lnTo>
                      <a:pt x="221" y="87"/>
                    </a:lnTo>
                    <a:lnTo>
                      <a:pt x="202" y="102"/>
                    </a:lnTo>
                    <a:lnTo>
                      <a:pt x="183" y="116"/>
                    </a:lnTo>
                    <a:lnTo>
                      <a:pt x="165" y="132"/>
                    </a:lnTo>
                    <a:lnTo>
                      <a:pt x="147" y="148"/>
                    </a:lnTo>
                    <a:lnTo>
                      <a:pt x="131" y="166"/>
                    </a:lnTo>
                    <a:lnTo>
                      <a:pt x="115" y="184"/>
                    </a:lnTo>
                    <a:lnTo>
                      <a:pt x="99" y="202"/>
                    </a:lnTo>
                    <a:lnTo>
                      <a:pt x="85" y="222"/>
                    </a:lnTo>
                    <a:lnTo>
                      <a:pt x="72" y="242"/>
                    </a:lnTo>
                    <a:lnTo>
                      <a:pt x="60" y="263"/>
                    </a:lnTo>
                    <a:lnTo>
                      <a:pt x="49" y="284"/>
                    </a:lnTo>
                    <a:lnTo>
                      <a:pt x="39" y="307"/>
                    </a:lnTo>
                    <a:lnTo>
                      <a:pt x="30" y="329"/>
                    </a:lnTo>
                    <a:lnTo>
                      <a:pt x="22" y="353"/>
                    </a:lnTo>
                    <a:lnTo>
                      <a:pt x="16" y="377"/>
                    </a:lnTo>
                    <a:lnTo>
                      <a:pt x="10" y="401"/>
                    </a:lnTo>
                    <a:lnTo>
                      <a:pt x="6" y="426"/>
                    </a:lnTo>
                    <a:lnTo>
                      <a:pt x="3" y="451"/>
                    </a:lnTo>
                    <a:lnTo>
                      <a:pt x="1" y="476"/>
                    </a:lnTo>
                    <a:lnTo>
                      <a:pt x="0" y="502"/>
                    </a:lnTo>
                    <a:lnTo>
                      <a:pt x="0" y="7531"/>
                    </a:lnTo>
                    <a:lnTo>
                      <a:pt x="1" y="7557"/>
                    </a:lnTo>
                    <a:lnTo>
                      <a:pt x="3" y="7582"/>
                    </a:lnTo>
                    <a:lnTo>
                      <a:pt x="6" y="7607"/>
                    </a:lnTo>
                    <a:lnTo>
                      <a:pt x="10" y="7632"/>
                    </a:lnTo>
                    <a:lnTo>
                      <a:pt x="16" y="7656"/>
                    </a:lnTo>
                    <a:lnTo>
                      <a:pt x="22" y="7680"/>
                    </a:lnTo>
                    <a:lnTo>
                      <a:pt x="30" y="7703"/>
                    </a:lnTo>
                    <a:lnTo>
                      <a:pt x="39" y="7726"/>
                    </a:lnTo>
                    <a:lnTo>
                      <a:pt x="49" y="7749"/>
                    </a:lnTo>
                    <a:lnTo>
                      <a:pt x="60" y="7771"/>
                    </a:lnTo>
                    <a:lnTo>
                      <a:pt x="72" y="7792"/>
                    </a:lnTo>
                    <a:lnTo>
                      <a:pt x="85" y="7812"/>
                    </a:lnTo>
                    <a:lnTo>
                      <a:pt x="99" y="7831"/>
                    </a:lnTo>
                    <a:lnTo>
                      <a:pt x="115" y="7850"/>
                    </a:lnTo>
                    <a:lnTo>
                      <a:pt x="131" y="7868"/>
                    </a:lnTo>
                    <a:lnTo>
                      <a:pt x="147" y="7886"/>
                    </a:lnTo>
                    <a:lnTo>
                      <a:pt x="165" y="7902"/>
                    </a:lnTo>
                    <a:lnTo>
                      <a:pt x="183" y="7918"/>
                    </a:lnTo>
                    <a:lnTo>
                      <a:pt x="202" y="7933"/>
                    </a:lnTo>
                    <a:lnTo>
                      <a:pt x="221" y="7947"/>
                    </a:lnTo>
                    <a:lnTo>
                      <a:pt x="242" y="7960"/>
                    </a:lnTo>
                    <a:lnTo>
                      <a:pt x="263" y="7972"/>
                    </a:lnTo>
                    <a:lnTo>
                      <a:pt x="285" y="7983"/>
                    </a:lnTo>
                    <a:lnTo>
                      <a:pt x="307" y="7994"/>
                    </a:lnTo>
                    <a:lnTo>
                      <a:pt x="330" y="8003"/>
                    </a:lnTo>
                    <a:lnTo>
                      <a:pt x="353" y="8011"/>
                    </a:lnTo>
                    <a:lnTo>
                      <a:pt x="377" y="8017"/>
                    </a:lnTo>
                    <a:lnTo>
                      <a:pt x="401" y="8023"/>
                    </a:lnTo>
                    <a:lnTo>
                      <a:pt x="426" y="8027"/>
                    </a:lnTo>
                    <a:lnTo>
                      <a:pt x="452" y="8030"/>
                    </a:lnTo>
                    <a:lnTo>
                      <a:pt x="477" y="8032"/>
                    </a:lnTo>
                    <a:lnTo>
                      <a:pt x="503" y="8033"/>
                    </a:lnTo>
                    <a:lnTo>
                      <a:pt x="11568" y="8033"/>
                    </a:lnTo>
                    <a:lnTo>
                      <a:pt x="11594" y="8032"/>
                    </a:lnTo>
                    <a:lnTo>
                      <a:pt x="11619" y="8030"/>
                    </a:lnTo>
                    <a:lnTo>
                      <a:pt x="11645" y="8027"/>
                    </a:lnTo>
                    <a:lnTo>
                      <a:pt x="11670" y="8023"/>
                    </a:lnTo>
                    <a:lnTo>
                      <a:pt x="11694" y="8017"/>
                    </a:lnTo>
                    <a:lnTo>
                      <a:pt x="11718" y="8011"/>
                    </a:lnTo>
                    <a:lnTo>
                      <a:pt x="11741" y="8003"/>
                    </a:lnTo>
                    <a:lnTo>
                      <a:pt x="11764" y="7994"/>
                    </a:lnTo>
                    <a:lnTo>
                      <a:pt x="11786" y="7983"/>
                    </a:lnTo>
                    <a:lnTo>
                      <a:pt x="11809" y="7972"/>
                    </a:lnTo>
                    <a:lnTo>
                      <a:pt x="11829" y="7960"/>
                    </a:lnTo>
                    <a:lnTo>
                      <a:pt x="11850" y="7947"/>
                    </a:lnTo>
                    <a:lnTo>
                      <a:pt x="11869" y="7933"/>
                    </a:lnTo>
                    <a:lnTo>
                      <a:pt x="11888" y="7918"/>
                    </a:lnTo>
                    <a:lnTo>
                      <a:pt x="11906" y="7902"/>
                    </a:lnTo>
                    <a:lnTo>
                      <a:pt x="11924" y="7886"/>
                    </a:lnTo>
                    <a:lnTo>
                      <a:pt x="11940" y="7868"/>
                    </a:lnTo>
                    <a:lnTo>
                      <a:pt x="11956" y="7850"/>
                    </a:lnTo>
                    <a:lnTo>
                      <a:pt x="11972" y="7831"/>
                    </a:lnTo>
                    <a:lnTo>
                      <a:pt x="11986" y="7812"/>
                    </a:lnTo>
                    <a:lnTo>
                      <a:pt x="11999" y="7792"/>
                    </a:lnTo>
                    <a:lnTo>
                      <a:pt x="12011" y="7771"/>
                    </a:lnTo>
                    <a:lnTo>
                      <a:pt x="12022" y="7749"/>
                    </a:lnTo>
                    <a:lnTo>
                      <a:pt x="12032" y="7726"/>
                    </a:lnTo>
                    <a:lnTo>
                      <a:pt x="12041" y="7703"/>
                    </a:lnTo>
                    <a:lnTo>
                      <a:pt x="12049" y="7680"/>
                    </a:lnTo>
                    <a:lnTo>
                      <a:pt x="12055" y="7656"/>
                    </a:lnTo>
                    <a:lnTo>
                      <a:pt x="12061" y="7632"/>
                    </a:lnTo>
                    <a:lnTo>
                      <a:pt x="12065" y="7607"/>
                    </a:lnTo>
                    <a:lnTo>
                      <a:pt x="12068" y="7582"/>
                    </a:lnTo>
                    <a:lnTo>
                      <a:pt x="12070" y="7557"/>
                    </a:lnTo>
                    <a:lnTo>
                      <a:pt x="12071" y="7531"/>
                    </a:lnTo>
                    <a:lnTo>
                      <a:pt x="12071" y="502"/>
                    </a:lnTo>
                    <a:lnTo>
                      <a:pt x="12070" y="476"/>
                    </a:lnTo>
                    <a:lnTo>
                      <a:pt x="12068" y="451"/>
                    </a:lnTo>
                    <a:lnTo>
                      <a:pt x="12065" y="426"/>
                    </a:lnTo>
                    <a:lnTo>
                      <a:pt x="12061" y="401"/>
                    </a:lnTo>
                    <a:lnTo>
                      <a:pt x="12055" y="377"/>
                    </a:lnTo>
                    <a:lnTo>
                      <a:pt x="12049" y="353"/>
                    </a:lnTo>
                    <a:lnTo>
                      <a:pt x="12041" y="329"/>
                    </a:lnTo>
                    <a:lnTo>
                      <a:pt x="12032" y="306"/>
                    </a:lnTo>
                    <a:lnTo>
                      <a:pt x="12022" y="284"/>
                    </a:lnTo>
                    <a:lnTo>
                      <a:pt x="12011" y="263"/>
                    </a:lnTo>
                    <a:lnTo>
                      <a:pt x="11999" y="242"/>
                    </a:lnTo>
                    <a:lnTo>
                      <a:pt x="11986" y="221"/>
                    </a:lnTo>
                    <a:lnTo>
                      <a:pt x="11972" y="202"/>
                    </a:lnTo>
                    <a:lnTo>
                      <a:pt x="11956" y="183"/>
                    </a:lnTo>
                    <a:lnTo>
                      <a:pt x="11940" y="165"/>
                    </a:lnTo>
                    <a:lnTo>
                      <a:pt x="11924" y="147"/>
                    </a:lnTo>
                    <a:lnTo>
                      <a:pt x="11906" y="131"/>
                    </a:lnTo>
                    <a:lnTo>
                      <a:pt x="11888" y="115"/>
                    </a:lnTo>
                    <a:lnTo>
                      <a:pt x="11869" y="100"/>
                    </a:lnTo>
                    <a:lnTo>
                      <a:pt x="11850" y="85"/>
                    </a:lnTo>
                    <a:lnTo>
                      <a:pt x="11829" y="72"/>
                    </a:lnTo>
                    <a:lnTo>
                      <a:pt x="11809" y="60"/>
                    </a:lnTo>
                    <a:lnTo>
                      <a:pt x="11786" y="49"/>
                    </a:lnTo>
                    <a:lnTo>
                      <a:pt x="11764" y="39"/>
                    </a:lnTo>
                    <a:lnTo>
                      <a:pt x="11741" y="30"/>
                    </a:lnTo>
                    <a:lnTo>
                      <a:pt x="11718" y="22"/>
                    </a:lnTo>
                    <a:lnTo>
                      <a:pt x="11694" y="16"/>
                    </a:lnTo>
                    <a:lnTo>
                      <a:pt x="11670" y="10"/>
                    </a:lnTo>
                    <a:lnTo>
                      <a:pt x="11645" y="6"/>
                    </a:lnTo>
                    <a:lnTo>
                      <a:pt x="11619" y="3"/>
                    </a:lnTo>
                    <a:lnTo>
                      <a:pt x="11594" y="1"/>
                    </a:lnTo>
                    <a:lnTo>
                      <a:pt x="115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íSḷïḑê"/>
              <p:cNvSpPr/>
              <p:nvPr/>
            </p:nvSpPr>
            <p:spPr bwMode="auto">
              <a:xfrm>
                <a:off x="6964363" y="2108200"/>
                <a:ext cx="690562" cy="646113"/>
              </a:xfrm>
              <a:custGeom>
                <a:avLst/>
                <a:gdLst>
                  <a:gd name="T0" fmla="*/ 15066 w 16095"/>
                  <a:gd name="T1" fmla="*/ 11696 h 15059"/>
                  <a:gd name="T2" fmla="*/ 14988 w 16095"/>
                  <a:gd name="T3" fmla="*/ 11847 h 15059"/>
                  <a:gd name="T4" fmla="*/ 14867 w 16095"/>
                  <a:gd name="T5" fmla="*/ 11963 h 15059"/>
                  <a:gd name="T6" fmla="*/ 14712 w 16095"/>
                  <a:gd name="T7" fmla="*/ 12033 h 15059"/>
                  <a:gd name="T8" fmla="*/ 6036 w 16095"/>
                  <a:gd name="T9" fmla="*/ 12049 h 15059"/>
                  <a:gd name="T10" fmla="*/ 1359 w 16095"/>
                  <a:gd name="T11" fmla="*/ 12027 h 15059"/>
                  <a:gd name="T12" fmla="*/ 1208 w 16095"/>
                  <a:gd name="T13" fmla="*/ 11949 h 15059"/>
                  <a:gd name="T14" fmla="*/ 1091 w 16095"/>
                  <a:gd name="T15" fmla="*/ 11828 h 15059"/>
                  <a:gd name="T16" fmla="*/ 1022 w 16095"/>
                  <a:gd name="T17" fmla="*/ 11672 h 15059"/>
                  <a:gd name="T18" fmla="*/ 1007 w 16095"/>
                  <a:gd name="T19" fmla="*/ 1480 h 15059"/>
                  <a:gd name="T20" fmla="*/ 1045 w 16095"/>
                  <a:gd name="T21" fmla="*/ 1310 h 15059"/>
                  <a:gd name="T22" fmla="*/ 1137 w 16095"/>
                  <a:gd name="T23" fmla="*/ 1169 h 15059"/>
                  <a:gd name="T24" fmla="*/ 1268 w 16095"/>
                  <a:gd name="T25" fmla="*/ 1064 h 15059"/>
                  <a:gd name="T26" fmla="*/ 1432 w 16095"/>
                  <a:gd name="T27" fmla="*/ 1010 h 15059"/>
                  <a:gd name="T28" fmla="*/ 14663 w 16095"/>
                  <a:gd name="T29" fmla="*/ 1010 h 15059"/>
                  <a:gd name="T30" fmla="*/ 14826 w 16095"/>
                  <a:gd name="T31" fmla="*/ 1064 h 15059"/>
                  <a:gd name="T32" fmla="*/ 14958 w 16095"/>
                  <a:gd name="T33" fmla="*/ 1169 h 15059"/>
                  <a:gd name="T34" fmla="*/ 15050 w 16095"/>
                  <a:gd name="T35" fmla="*/ 1310 h 15059"/>
                  <a:gd name="T36" fmla="*/ 15088 w 16095"/>
                  <a:gd name="T37" fmla="*/ 1480 h 15059"/>
                  <a:gd name="T38" fmla="*/ 1279 w 16095"/>
                  <a:gd name="T39" fmla="*/ 17 h 15059"/>
                  <a:gd name="T40" fmla="*/ 790 w 16095"/>
                  <a:gd name="T41" fmla="*/ 182 h 15059"/>
                  <a:gd name="T42" fmla="*/ 391 w 16095"/>
                  <a:gd name="T43" fmla="*/ 493 h 15059"/>
                  <a:gd name="T44" fmla="*/ 119 w 16095"/>
                  <a:gd name="T45" fmla="*/ 920 h 15059"/>
                  <a:gd name="T46" fmla="*/ 2 w 16095"/>
                  <a:gd name="T47" fmla="*/ 1429 h 15059"/>
                  <a:gd name="T48" fmla="*/ 47 w 16095"/>
                  <a:gd name="T49" fmla="*/ 11922 h 15059"/>
                  <a:gd name="T50" fmla="*/ 257 w 16095"/>
                  <a:gd name="T51" fmla="*/ 12387 h 15059"/>
                  <a:gd name="T52" fmla="*/ 604 w 16095"/>
                  <a:gd name="T53" fmla="*/ 12752 h 15059"/>
                  <a:gd name="T54" fmla="*/ 1056 w 16095"/>
                  <a:gd name="T55" fmla="*/ 12984 h 15059"/>
                  <a:gd name="T56" fmla="*/ 6539 w 16095"/>
                  <a:gd name="T57" fmla="*/ 13053 h 15059"/>
                  <a:gd name="T58" fmla="*/ 3299 w 16095"/>
                  <a:gd name="T59" fmla="*/ 14106 h 15059"/>
                  <a:gd name="T60" fmla="*/ 3180 w 16095"/>
                  <a:gd name="T61" fmla="*/ 14188 h 15059"/>
                  <a:gd name="T62" fmla="*/ 3089 w 16095"/>
                  <a:gd name="T63" fmla="*/ 14299 h 15059"/>
                  <a:gd name="T64" fmla="*/ 3034 w 16095"/>
                  <a:gd name="T65" fmla="*/ 14431 h 15059"/>
                  <a:gd name="T66" fmla="*/ 3019 w 16095"/>
                  <a:gd name="T67" fmla="*/ 14583 h 15059"/>
                  <a:gd name="T68" fmla="*/ 3057 w 16095"/>
                  <a:gd name="T69" fmla="*/ 14753 h 15059"/>
                  <a:gd name="T70" fmla="*/ 3149 w 16095"/>
                  <a:gd name="T71" fmla="*/ 14894 h 15059"/>
                  <a:gd name="T72" fmla="*/ 3280 w 16095"/>
                  <a:gd name="T73" fmla="*/ 14999 h 15059"/>
                  <a:gd name="T74" fmla="*/ 3444 w 16095"/>
                  <a:gd name="T75" fmla="*/ 15053 h 15059"/>
                  <a:gd name="T76" fmla="*/ 12651 w 16095"/>
                  <a:gd name="T77" fmla="*/ 15053 h 15059"/>
                  <a:gd name="T78" fmla="*/ 12814 w 16095"/>
                  <a:gd name="T79" fmla="*/ 14999 h 15059"/>
                  <a:gd name="T80" fmla="*/ 12946 w 16095"/>
                  <a:gd name="T81" fmla="*/ 14894 h 15059"/>
                  <a:gd name="T82" fmla="*/ 13038 w 16095"/>
                  <a:gd name="T83" fmla="*/ 14753 h 15059"/>
                  <a:gd name="T84" fmla="*/ 13076 w 16095"/>
                  <a:gd name="T85" fmla="*/ 14583 h 15059"/>
                  <a:gd name="T86" fmla="*/ 13061 w 16095"/>
                  <a:gd name="T87" fmla="*/ 14431 h 15059"/>
                  <a:gd name="T88" fmla="*/ 13006 w 16095"/>
                  <a:gd name="T89" fmla="*/ 14299 h 15059"/>
                  <a:gd name="T90" fmla="*/ 12915 w 16095"/>
                  <a:gd name="T91" fmla="*/ 14188 h 15059"/>
                  <a:gd name="T92" fmla="*/ 12796 w 16095"/>
                  <a:gd name="T93" fmla="*/ 14106 h 15059"/>
                  <a:gd name="T94" fmla="*/ 9556 w 16095"/>
                  <a:gd name="T95" fmla="*/ 13053 h 15059"/>
                  <a:gd name="T96" fmla="*/ 15039 w 16095"/>
                  <a:gd name="T97" fmla="*/ 12984 h 15059"/>
                  <a:gd name="T98" fmla="*/ 15491 w 16095"/>
                  <a:gd name="T99" fmla="*/ 12752 h 15059"/>
                  <a:gd name="T100" fmla="*/ 15838 w 16095"/>
                  <a:gd name="T101" fmla="*/ 12387 h 15059"/>
                  <a:gd name="T102" fmla="*/ 16048 w 16095"/>
                  <a:gd name="T103" fmla="*/ 11922 h 15059"/>
                  <a:gd name="T104" fmla="*/ 16093 w 16095"/>
                  <a:gd name="T105" fmla="*/ 1429 h 15059"/>
                  <a:gd name="T106" fmla="*/ 15976 w 16095"/>
                  <a:gd name="T107" fmla="*/ 920 h 15059"/>
                  <a:gd name="T108" fmla="*/ 15703 w 16095"/>
                  <a:gd name="T109" fmla="*/ 493 h 15059"/>
                  <a:gd name="T110" fmla="*/ 15305 w 16095"/>
                  <a:gd name="T111" fmla="*/ 182 h 15059"/>
                  <a:gd name="T112" fmla="*/ 14815 w 16095"/>
                  <a:gd name="T113" fmla="*/ 17 h 15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095" h="15059">
                    <a:moveTo>
                      <a:pt x="15089" y="11547"/>
                    </a:moveTo>
                    <a:lnTo>
                      <a:pt x="15088" y="11573"/>
                    </a:lnTo>
                    <a:lnTo>
                      <a:pt x="15086" y="11598"/>
                    </a:lnTo>
                    <a:lnTo>
                      <a:pt x="15083" y="11623"/>
                    </a:lnTo>
                    <a:lnTo>
                      <a:pt x="15079" y="11648"/>
                    </a:lnTo>
                    <a:lnTo>
                      <a:pt x="15073" y="11672"/>
                    </a:lnTo>
                    <a:lnTo>
                      <a:pt x="15066" y="11696"/>
                    </a:lnTo>
                    <a:lnTo>
                      <a:pt x="15059" y="11719"/>
                    </a:lnTo>
                    <a:lnTo>
                      <a:pt x="15050" y="11743"/>
                    </a:lnTo>
                    <a:lnTo>
                      <a:pt x="15040" y="11765"/>
                    </a:lnTo>
                    <a:lnTo>
                      <a:pt x="15029" y="11786"/>
                    </a:lnTo>
                    <a:lnTo>
                      <a:pt x="15016" y="11807"/>
                    </a:lnTo>
                    <a:lnTo>
                      <a:pt x="15003" y="11828"/>
                    </a:lnTo>
                    <a:lnTo>
                      <a:pt x="14988" y="11847"/>
                    </a:lnTo>
                    <a:lnTo>
                      <a:pt x="14974" y="11866"/>
                    </a:lnTo>
                    <a:lnTo>
                      <a:pt x="14958" y="11884"/>
                    </a:lnTo>
                    <a:lnTo>
                      <a:pt x="14941" y="11902"/>
                    </a:lnTo>
                    <a:lnTo>
                      <a:pt x="14924" y="11918"/>
                    </a:lnTo>
                    <a:lnTo>
                      <a:pt x="14906" y="11934"/>
                    </a:lnTo>
                    <a:lnTo>
                      <a:pt x="14887" y="11949"/>
                    </a:lnTo>
                    <a:lnTo>
                      <a:pt x="14867" y="11963"/>
                    </a:lnTo>
                    <a:lnTo>
                      <a:pt x="14847" y="11977"/>
                    </a:lnTo>
                    <a:lnTo>
                      <a:pt x="14826" y="11989"/>
                    </a:lnTo>
                    <a:lnTo>
                      <a:pt x="14803" y="12000"/>
                    </a:lnTo>
                    <a:lnTo>
                      <a:pt x="14781" y="12010"/>
                    </a:lnTo>
                    <a:lnTo>
                      <a:pt x="14759" y="12019"/>
                    </a:lnTo>
                    <a:lnTo>
                      <a:pt x="14735" y="12027"/>
                    </a:lnTo>
                    <a:lnTo>
                      <a:pt x="14712" y="12033"/>
                    </a:lnTo>
                    <a:lnTo>
                      <a:pt x="14687" y="12039"/>
                    </a:lnTo>
                    <a:lnTo>
                      <a:pt x="14663" y="12043"/>
                    </a:lnTo>
                    <a:lnTo>
                      <a:pt x="14637" y="12047"/>
                    </a:lnTo>
                    <a:lnTo>
                      <a:pt x="14612" y="12048"/>
                    </a:lnTo>
                    <a:lnTo>
                      <a:pt x="14586" y="12049"/>
                    </a:lnTo>
                    <a:lnTo>
                      <a:pt x="10059" y="12049"/>
                    </a:lnTo>
                    <a:lnTo>
                      <a:pt x="6036" y="12049"/>
                    </a:lnTo>
                    <a:lnTo>
                      <a:pt x="1509" y="12049"/>
                    </a:lnTo>
                    <a:lnTo>
                      <a:pt x="1483" y="12048"/>
                    </a:lnTo>
                    <a:lnTo>
                      <a:pt x="1458" y="12047"/>
                    </a:lnTo>
                    <a:lnTo>
                      <a:pt x="1432" y="12043"/>
                    </a:lnTo>
                    <a:lnTo>
                      <a:pt x="1407" y="12039"/>
                    </a:lnTo>
                    <a:lnTo>
                      <a:pt x="1383" y="12033"/>
                    </a:lnTo>
                    <a:lnTo>
                      <a:pt x="1359" y="12027"/>
                    </a:lnTo>
                    <a:lnTo>
                      <a:pt x="1336" y="12019"/>
                    </a:lnTo>
                    <a:lnTo>
                      <a:pt x="1313" y="12010"/>
                    </a:lnTo>
                    <a:lnTo>
                      <a:pt x="1291" y="12000"/>
                    </a:lnTo>
                    <a:lnTo>
                      <a:pt x="1268" y="11989"/>
                    </a:lnTo>
                    <a:lnTo>
                      <a:pt x="1248" y="11977"/>
                    </a:lnTo>
                    <a:lnTo>
                      <a:pt x="1227" y="11963"/>
                    </a:lnTo>
                    <a:lnTo>
                      <a:pt x="1208" y="11949"/>
                    </a:lnTo>
                    <a:lnTo>
                      <a:pt x="1189" y="11934"/>
                    </a:lnTo>
                    <a:lnTo>
                      <a:pt x="1171" y="11918"/>
                    </a:lnTo>
                    <a:lnTo>
                      <a:pt x="1153" y="11902"/>
                    </a:lnTo>
                    <a:lnTo>
                      <a:pt x="1137" y="11884"/>
                    </a:lnTo>
                    <a:lnTo>
                      <a:pt x="1121" y="11866"/>
                    </a:lnTo>
                    <a:lnTo>
                      <a:pt x="1106" y="11847"/>
                    </a:lnTo>
                    <a:lnTo>
                      <a:pt x="1091" y="11828"/>
                    </a:lnTo>
                    <a:lnTo>
                      <a:pt x="1078" y="11807"/>
                    </a:lnTo>
                    <a:lnTo>
                      <a:pt x="1066" y="11786"/>
                    </a:lnTo>
                    <a:lnTo>
                      <a:pt x="1055" y="11765"/>
                    </a:lnTo>
                    <a:lnTo>
                      <a:pt x="1045" y="11743"/>
                    </a:lnTo>
                    <a:lnTo>
                      <a:pt x="1036" y="11719"/>
                    </a:lnTo>
                    <a:lnTo>
                      <a:pt x="1028" y="11696"/>
                    </a:lnTo>
                    <a:lnTo>
                      <a:pt x="1022" y="11672"/>
                    </a:lnTo>
                    <a:lnTo>
                      <a:pt x="1016" y="11648"/>
                    </a:lnTo>
                    <a:lnTo>
                      <a:pt x="1012" y="11623"/>
                    </a:lnTo>
                    <a:lnTo>
                      <a:pt x="1009" y="11598"/>
                    </a:lnTo>
                    <a:lnTo>
                      <a:pt x="1007" y="11573"/>
                    </a:lnTo>
                    <a:lnTo>
                      <a:pt x="1006" y="11547"/>
                    </a:lnTo>
                    <a:lnTo>
                      <a:pt x="1006" y="1506"/>
                    </a:lnTo>
                    <a:lnTo>
                      <a:pt x="1007" y="1480"/>
                    </a:lnTo>
                    <a:lnTo>
                      <a:pt x="1009" y="1455"/>
                    </a:lnTo>
                    <a:lnTo>
                      <a:pt x="1012" y="1430"/>
                    </a:lnTo>
                    <a:lnTo>
                      <a:pt x="1016" y="1405"/>
                    </a:lnTo>
                    <a:lnTo>
                      <a:pt x="1022" y="1381"/>
                    </a:lnTo>
                    <a:lnTo>
                      <a:pt x="1028" y="1356"/>
                    </a:lnTo>
                    <a:lnTo>
                      <a:pt x="1036" y="1333"/>
                    </a:lnTo>
                    <a:lnTo>
                      <a:pt x="1045" y="1310"/>
                    </a:lnTo>
                    <a:lnTo>
                      <a:pt x="1055" y="1288"/>
                    </a:lnTo>
                    <a:lnTo>
                      <a:pt x="1066" y="1267"/>
                    </a:lnTo>
                    <a:lnTo>
                      <a:pt x="1078" y="1246"/>
                    </a:lnTo>
                    <a:lnTo>
                      <a:pt x="1091" y="1225"/>
                    </a:lnTo>
                    <a:lnTo>
                      <a:pt x="1106" y="1206"/>
                    </a:lnTo>
                    <a:lnTo>
                      <a:pt x="1121" y="1187"/>
                    </a:lnTo>
                    <a:lnTo>
                      <a:pt x="1137" y="1169"/>
                    </a:lnTo>
                    <a:lnTo>
                      <a:pt x="1153" y="1151"/>
                    </a:lnTo>
                    <a:lnTo>
                      <a:pt x="1171" y="1135"/>
                    </a:lnTo>
                    <a:lnTo>
                      <a:pt x="1189" y="1119"/>
                    </a:lnTo>
                    <a:lnTo>
                      <a:pt x="1208" y="1103"/>
                    </a:lnTo>
                    <a:lnTo>
                      <a:pt x="1227" y="1090"/>
                    </a:lnTo>
                    <a:lnTo>
                      <a:pt x="1248" y="1077"/>
                    </a:lnTo>
                    <a:lnTo>
                      <a:pt x="1268" y="1064"/>
                    </a:lnTo>
                    <a:lnTo>
                      <a:pt x="1291" y="1053"/>
                    </a:lnTo>
                    <a:lnTo>
                      <a:pt x="1313" y="1043"/>
                    </a:lnTo>
                    <a:lnTo>
                      <a:pt x="1336" y="1034"/>
                    </a:lnTo>
                    <a:lnTo>
                      <a:pt x="1359" y="1027"/>
                    </a:lnTo>
                    <a:lnTo>
                      <a:pt x="1383" y="1020"/>
                    </a:lnTo>
                    <a:lnTo>
                      <a:pt x="1407" y="1014"/>
                    </a:lnTo>
                    <a:lnTo>
                      <a:pt x="1432" y="1010"/>
                    </a:lnTo>
                    <a:lnTo>
                      <a:pt x="1458" y="1007"/>
                    </a:lnTo>
                    <a:lnTo>
                      <a:pt x="1483" y="1005"/>
                    </a:lnTo>
                    <a:lnTo>
                      <a:pt x="1509" y="1004"/>
                    </a:lnTo>
                    <a:lnTo>
                      <a:pt x="14586" y="1004"/>
                    </a:lnTo>
                    <a:lnTo>
                      <a:pt x="14612" y="1005"/>
                    </a:lnTo>
                    <a:lnTo>
                      <a:pt x="14637" y="1007"/>
                    </a:lnTo>
                    <a:lnTo>
                      <a:pt x="14663" y="1010"/>
                    </a:lnTo>
                    <a:lnTo>
                      <a:pt x="14687" y="1014"/>
                    </a:lnTo>
                    <a:lnTo>
                      <a:pt x="14712" y="1020"/>
                    </a:lnTo>
                    <a:lnTo>
                      <a:pt x="14735" y="1027"/>
                    </a:lnTo>
                    <a:lnTo>
                      <a:pt x="14759" y="1034"/>
                    </a:lnTo>
                    <a:lnTo>
                      <a:pt x="14781" y="1043"/>
                    </a:lnTo>
                    <a:lnTo>
                      <a:pt x="14803" y="1053"/>
                    </a:lnTo>
                    <a:lnTo>
                      <a:pt x="14826" y="1064"/>
                    </a:lnTo>
                    <a:lnTo>
                      <a:pt x="14847" y="1077"/>
                    </a:lnTo>
                    <a:lnTo>
                      <a:pt x="14867" y="1090"/>
                    </a:lnTo>
                    <a:lnTo>
                      <a:pt x="14887" y="1103"/>
                    </a:lnTo>
                    <a:lnTo>
                      <a:pt x="14906" y="1119"/>
                    </a:lnTo>
                    <a:lnTo>
                      <a:pt x="14924" y="1135"/>
                    </a:lnTo>
                    <a:lnTo>
                      <a:pt x="14941" y="1151"/>
                    </a:lnTo>
                    <a:lnTo>
                      <a:pt x="14958" y="1169"/>
                    </a:lnTo>
                    <a:lnTo>
                      <a:pt x="14974" y="1187"/>
                    </a:lnTo>
                    <a:lnTo>
                      <a:pt x="14988" y="1206"/>
                    </a:lnTo>
                    <a:lnTo>
                      <a:pt x="15003" y="1225"/>
                    </a:lnTo>
                    <a:lnTo>
                      <a:pt x="15016" y="1246"/>
                    </a:lnTo>
                    <a:lnTo>
                      <a:pt x="15029" y="1267"/>
                    </a:lnTo>
                    <a:lnTo>
                      <a:pt x="15040" y="1288"/>
                    </a:lnTo>
                    <a:lnTo>
                      <a:pt x="15050" y="1310"/>
                    </a:lnTo>
                    <a:lnTo>
                      <a:pt x="15059" y="1333"/>
                    </a:lnTo>
                    <a:lnTo>
                      <a:pt x="15066" y="1356"/>
                    </a:lnTo>
                    <a:lnTo>
                      <a:pt x="15073" y="1381"/>
                    </a:lnTo>
                    <a:lnTo>
                      <a:pt x="15079" y="1405"/>
                    </a:lnTo>
                    <a:lnTo>
                      <a:pt x="15083" y="1430"/>
                    </a:lnTo>
                    <a:lnTo>
                      <a:pt x="15086" y="1455"/>
                    </a:lnTo>
                    <a:lnTo>
                      <a:pt x="15088" y="1480"/>
                    </a:lnTo>
                    <a:lnTo>
                      <a:pt x="15089" y="1506"/>
                    </a:lnTo>
                    <a:lnTo>
                      <a:pt x="15089" y="11547"/>
                    </a:lnTo>
                    <a:close/>
                    <a:moveTo>
                      <a:pt x="14586" y="0"/>
                    </a:moveTo>
                    <a:lnTo>
                      <a:pt x="1509" y="0"/>
                    </a:lnTo>
                    <a:lnTo>
                      <a:pt x="1431" y="2"/>
                    </a:lnTo>
                    <a:lnTo>
                      <a:pt x="1354" y="8"/>
                    </a:lnTo>
                    <a:lnTo>
                      <a:pt x="1279" y="17"/>
                    </a:lnTo>
                    <a:lnTo>
                      <a:pt x="1204" y="30"/>
                    </a:lnTo>
                    <a:lnTo>
                      <a:pt x="1132" y="47"/>
                    </a:lnTo>
                    <a:lnTo>
                      <a:pt x="1060" y="67"/>
                    </a:lnTo>
                    <a:lnTo>
                      <a:pt x="990" y="91"/>
                    </a:lnTo>
                    <a:lnTo>
                      <a:pt x="921" y="118"/>
                    </a:lnTo>
                    <a:lnTo>
                      <a:pt x="854" y="149"/>
                    </a:lnTo>
                    <a:lnTo>
                      <a:pt x="790" y="182"/>
                    </a:lnTo>
                    <a:lnTo>
                      <a:pt x="726" y="218"/>
                    </a:lnTo>
                    <a:lnTo>
                      <a:pt x="665" y="257"/>
                    </a:lnTo>
                    <a:lnTo>
                      <a:pt x="606" y="299"/>
                    </a:lnTo>
                    <a:lnTo>
                      <a:pt x="549" y="344"/>
                    </a:lnTo>
                    <a:lnTo>
                      <a:pt x="494" y="392"/>
                    </a:lnTo>
                    <a:lnTo>
                      <a:pt x="442" y="441"/>
                    </a:lnTo>
                    <a:lnTo>
                      <a:pt x="391" y="493"/>
                    </a:lnTo>
                    <a:lnTo>
                      <a:pt x="344" y="548"/>
                    </a:lnTo>
                    <a:lnTo>
                      <a:pt x="300" y="605"/>
                    </a:lnTo>
                    <a:lnTo>
                      <a:pt x="258" y="664"/>
                    </a:lnTo>
                    <a:lnTo>
                      <a:pt x="218" y="725"/>
                    </a:lnTo>
                    <a:lnTo>
                      <a:pt x="182" y="788"/>
                    </a:lnTo>
                    <a:lnTo>
                      <a:pt x="149" y="853"/>
                    </a:lnTo>
                    <a:lnTo>
                      <a:pt x="119" y="920"/>
                    </a:lnTo>
                    <a:lnTo>
                      <a:pt x="92" y="988"/>
                    </a:lnTo>
                    <a:lnTo>
                      <a:pt x="67" y="1058"/>
                    </a:lnTo>
                    <a:lnTo>
                      <a:pt x="47" y="1130"/>
                    </a:lnTo>
                    <a:lnTo>
                      <a:pt x="30" y="1203"/>
                    </a:lnTo>
                    <a:lnTo>
                      <a:pt x="17" y="1277"/>
                    </a:lnTo>
                    <a:lnTo>
                      <a:pt x="8" y="1352"/>
                    </a:lnTo>
                    <a:lnTo>
                      <a:pt x="2" y="1429"/>
                    </a:lnTo>
                    <a:lnTo>
                      <a:pt x="0" y="1506"/>
                    </a:lnTo>
                    <a:lnTo>
                      <a:pt x="0" y="11547"/>
                    </a:lnTo>
                    <a:lnTo>
                      <a:pt x="2" y="11624"/>
                    </a:lnTo>
                    <a:lnTo>
                      <a:pt x="8" y="11700"/>
                    </a:lnTo>
                    <a:lnTo>
                      <a:pt x="17" y="11776"/>
                    </a:lnTo>
                    <a:lnTo>
                      <a:pt x="30" y="11850"/>
                    </a:lnTo>
                    <a:lnTo>
                      <a:pt x="47" y="11922"/>
                    </a:lnTo>
                    <a:lnTo>
                      <a:pt x="67" y="11994"/>
                    </a:lnTo>
                    <a:lnTo>
                      <a:pt x="92" y="12064"/>
                    </a:lnTo>
                    <a:lnTo>
                      <a:pt x="118" y="12132"/>
                    </a:lnTo>
                    <a:lnTo>
                      <a:pt x="148" y="12198"/>
                    </a:lnTo>
                    <a:lnTo>
                      <a:pt x="181" y="12264"/>
                    </a:lnTo>
                    <a:lnTo>
                      <a:pt x="217" y="12326"/>
                    </a:lnTo>
                    <a:lnTo>
                      <a:pt x="257" y="12387"/>
                    </a:lnTo>
                    <a:lnTo>
                      <a:pt x="299" y="12446"/>
                    </a:lnTo>
                    <a:lnTo>
                      <a:pt x="343" y="12504"/>
                    </a:lnTo>
                    <a:lnTo>
                      <a:pt x="390" y="12558"/>
                    </a:lnTo>
                    <a:lnTo>
                      <a:pt x="441" y="12610"/>
                    </a:lnTo>
                    <a:lnTo>
                      <a:pt x="493" y="12660"/>
                    </a:lnTo>
                    <a:lnTo>
                      <a:pt x="547" y="12707"/>
                    </a:lnTo>
                    <a:lnTo>
                      <a:pt x="604" y="12752"/>
                    </a:lnTo>
                    <a:lnTo>
                      <a:pt x="663" y="12794"/>
                    </a:lnTo>
                    <a:lnTo>
                      <a:pt x="724" y="12833"/>
                    </a:lnTo>
                    <a:lnTo>
                      <a:pt x="787" y="12869"/>
                    </a:lnTo>
                    <a:lnTo>
                      <a:pt x="852" y="12902"/>
                    </a:lnTo>
                    <a:lnTo>
                      <a:pt x="918" y="12933"/>
                    </a:lnTo>
                    <a:lnTo>
                      <a:pt x="987" y="12959"/>
                    </a:lnTo>
                    <a:lnTo>
                      <a:pt x="1056" y="12984"/>
                    </a:lnTo>
                    <a:lnTo>
                      <a:pt x="1128" y="13004"/>
                    </a:lnTo>
                    <a:lnTo>
                      <a:pt x="1201" y="13021"/>
                    </a:lnTo>
                    <a:lnTo>
                      <a:pt x="1275" y="13035"/>
                    </a:lnTo>
                    <a:lnTo>
                      <a:pt x="1350" y="13044"/>
                    </a:lnTo>
                    <a:lnTo>
                      <a:pt x="1426" y="13050"/>
                    </a:lnTo>
                    <a:lnTo>
                      <a:pt x="1504" y="13053"/>
                    </a:lnTo>
                    <a:lnTo>
                      <a:pt x="6539" y="13053"/>
                    </a:lnTo>
                    <a:lnTo>
                      <a:pt x="6539" y="13663"/>
                    </a:lnTo>
                    <a:lnTo>
                      <a:pt x="3399" y="14070"/>
                    </a:lnTo>
                    <a:lnTo>
                      <a:pt x="3378" y="14076"/>
                    </a:lnTo>
                    <a:lnTo>
                      <a:pt x="3358" y="14082"/>
                    </a:lnTo>
                    <a:lnTo>
                      <a:pt x="3338" y="14090"/>
                    </a:lnTo>
                    <a:lnTo>
                      <a:pt x="3319" y="14098"/>
                    </a:lnTo>
                    <a:lnTo>
                      <a:pt x="3299" y="14106"/>
                    </a:lnTo>
                    <a:lnTo>
                      <a:pt x="3280" y="14116"/>
                    </a:lnTo>
                    <a:lnTo>
                      <a:pt x="3262" y="14126"/>
                    </a:lnTo>
                    <a:lnTo>
                      <a:pt x="3245" y="14137"/>
                    </a:lnTo>
                    <a:lnTo>
                      <a:pt x="3228" y="14149"/>
                    </a:lnTo>
                    <a:lnTo>
                      <a:pt x="3211" y="14161"/>
                    </a:lnTo>
                    <a:lnTo>
                      <a:pt x="3196" y="14174"/>
                    </a:lnTo>
                    <a:lnTo>
                      <a:pt x="3180" y="14188"/>
                    </a:lnTo>
                    <a:lnTo>
                      <a:pt x="3166" y="14203"/>
                    </a:lnTo>
                    <a:lnTo>
                      <a:pt x="3151" y="14217"/>
                    </a:lnTo>
                    <a:lnTo>
                      <a:pt x="3138" y="14233"/>
                    </a:lnTo>
                    <a:lnTo>
                      <a:pt x="3124" y="14249"/>
                    </a:lnTo>
                    <a:lnTo>
                      <a:pt x="3112" y="14265"/>
                    </a:lnTo>
                    <a:lnTo>
                      <a:pt x="3100" y="14282"/>
                    </a:lnTo>
                    <a:lnTo>
                      <a:pt x="3089" y="14299"/>
                    </a:lnTo>
                    <a:lnTo>
                      <a:pt x="3079" y="14316"/>
                    </a:lnTo>
                    <a:lnTo>
                      <a:pt x="3070" y="14335"/>
                    </a:lnTo>
                    <a:lnTo>
                      <a:pt x="3061" y="14353"/>
                    </a:lnTo>
                    <a:lnTo>
                      <a:pt x="3053" y="14372"/>
                    </a:lnTo>
                    <a:lnTo>
                      <a:pt x="3046" y="14391"/>
                    </a:lnTo>
                    <a:lnTo>
                      <a:pt x="3039" y="14411"/>
                    </a:lnTo>
                    <a:lnTo>
                      <a:pt x="3034" y="14431"/>
                    </a:lnTo>
                    <a:lnTo>
                      <a:pt x="3029" y="14452"/>
                    </a:lnTo>
                    <a:lnTo>
                      <a:pt x="3025" y="14473"/>
                    </a:lnTo>
                    <a:lnTo>
                      <a:pt x="3022" y="14493"/>
                    </a:lnTo>
                    <a:lnTo>
                      <a:pt x="3020" y="14514"/>
                    </a:lnTo>
                    <a:lnTo>
                      <a:pt x="3018" y="14536"/>
                    </a:lnTo>
                    <a:lnTo>
                      <a:pt x="3018" y="14557"/>
                    </a:lnTo>
                    <a:lnTo>
                      <a:pt x="3019" y="14583"/>
                    </a:lnTo>
                    <a:lnTo>
                      <a:pt x="3020" y="14608"/>
                    </a:lnTo>
                    <a:lnTo>
                      <a:pt x="3024" y="14633"/>
                    </a:lnTo>
                    <a:lnTo>
                      <a:pt x="3028" y="14658"/>
                    </a:lnTo>
                    <a:lnTo>
                      <a:pt x="3034" y="14682"/>
                    </a:lnTo>
                    <a:lnTo>
                      <a:pt x="3040" y="14707"/>
                    </a:lnTo>
                    <a:lnTo>
                      <a:pt x="3048" y="14730"/>
                    </a:lnTo>
                    <a:lnTo>
                      <a:pt x="3057" y="14753"/>
                    </a:lnTo>
                    <a:lnTo>
                      <a:pt x="3067" y="14775"/>
                    </a:lnTo>
                    <a:lnTo>
                      <a:pt x="3078" y="14797"/>
                    </a:lnTo>
                    <a:lnTo>
                      <a:pt x="3090" y="14818"/>
                    </a:lnTo>
                    <a:lnTo>
                      <a:pt x="3103" y="14838"/>
                    </a:lnTo>
                    <a:lnTo>
                      <a:pt x="3117" y="14857"/>
                    </a:lnTo>
                    <a:lnTo>
                      <a:pt x="3132" y="14876"/>
                    </a:lnTo>
                    <a:lnTo>
                      <a:pt x="3149" y="14894"/>
                    </a:lnTo>
                    <a:lnTo>
                      <a:pt x="3165" y="14912"/>
                    </a:lnTo>
                    <a:lnTo>
                      <a:pt x="3183" y="14928"/>
                    </a:lnTo>
                    <a:lnTo>
                      <a:pt x="3201" y="14945"/>
                    </a:lnTo>
                    <a:lnTo>
                      <a:pt x="3220" y="14960"/>
                    </a:lnTo>
                    <a:lnTo>
                      <a:pt x="3239" y="14974"/>
                    </a:lnTo>
                    <a:lnTo>
                      <a:pt x="3260" y="14987"/>
                    </a:lnTo>
                    <a:lnTo>
                      <a:pt x="3280" y="14999"/>
                    </a:lnTo>
                    <a:lnTo>
                      <a:pt x="3302" y="15010"/>
                    </a:lnTo>
                    <a:lnTo>
                      <a:pt x="3325" y="15020"/>
                    </a:lnTo>
                    <a:lnTo>
                      <a:pt x="3348" y="15029"/>
                    </a:lnTo>
                    <a:lnTo>
                      <a:pt x="3371" y="15037"/>
                    </a:lnTo>
                    <a:lnTo>
                      <a:pt x="3395" y="15043"/>
                    </a:lnTo>
                    <a:lnTo>
                      <a:pt x="3419" y="15049"/>
                    </a:lnTo>
                    <a:lnTo>
                      <a:pt x="3444" y="15053"/>
                    </a:lnTo>
                    <a:lnTo>
                      <a:pt x="3469" y="15056"/>
                    </a:lnTo>
                    <a:lnTo>
                      <a:pt x="3495" y="15058"/>
                    </a:lnTo>
                    <a:lnTo>
                      <a:pt x="3521" y="15059"/>
                    </a:lnTo>
                    <a:lnTo>
                      <a:pt x="12574" y="15059"/>
                    </a:lnTo>
                    <a:lnTo>
                      <a:pt x="12600" y="15058"/>
                    </a:lnTo>
                    <a:lnTo>
                      <a:pt x="12626" y="15056"/>
                    </a:lnTo>
                    <a:lnTo>
                      <a:pt x="12651" y="15053"/>
                    </a:lnTo>
                    <a:lnTo>
                      <a:pt x="12676" y="15049"/>
                    </a:lnTo>
                    <a:lnTo>
                      <a:pt x="12700" y="15043"/>
                    </a:lnTo>
                    <a:lnTo>
                      <a:pt x="12724" y="15037"/>
                    </a:lnTo>
                    <a:lnTo>
                      <a:pt x="12747" y="15029"/>
                    </a:lnTo>
                    <a:lnTo>
                      <a:pt x="12770" y="15020"/>
                    </a:lnTo>
                    <a:lnTo>
                      <a:pt x="12793" y="15010"/>
                    </a:lnTo>
                    <a:lnTo>
                      <a:pt x="12814" y="14999"/>
                    </a:lnTo>
                    <a:lnTo>
                      <a:pt x="12835" y="14987"/>
                    </a:lnTo>
                    <a:lnTo>
                      <a:pt x="12856" y="14974"/>
                    </a:lnTo>
                    <a:lnTo>
                      <a:pt x="12875" y="14960"/>
                    </a:lnTo>
                    <a:lnTo>
                      <a:pt x="12894" y="14945"/>
                    </a:lnTo>
                    <a:lnTo>
                      <a:pt x="12912" y="14928"/>
                    </a:lnTo>
                    <a:lnTo>
                      <a:pt x="12930" y="14912"/>
                    </a:lnTo>
                    <a:lnTo>
                      <a:pt x="12946" y="14894"/>
                    </a:lnTo>
                    <a:lnTo>
                      <a:pt x="12963" y="14876"/>
                    </a:lnTo>
                    <a:lnTo>
                      <a:pt x="12978" y="14857"/>
                    </a:lnTo>
                    <a:lnTo>
                      <a:pt x="12992" y="14838"/>
                    </a:lnTo>
                    <a:lnTo>
                      <a:pt x="13005" y="14818"/>
                    </a:lnTo>
                    <a:lnTo>
                      <a:pt x="13017" y="14797"/>
                    </a:lnTo>
                    <a:lnTo>
                      <a:pt x="13028" y="14775"/>
                    </a:lnTo>
                    <a:lnTo>
                      <a:pt x="13038" y="14753"/>
                    </a:lnTo>
                    <a:lnTo>
                      <a:pt x="13047" y="14730"/>
                    </a:lnTo>
                    <a:lnTo>
                      <a:pt x="13055" y="14707"/>
                    </a:lnTo>
                    <a:lnTo>
                      <a:pt x="13061" y="14682"/>
                    </a:lnTo>
                    <a:lnTo>
                      <a:pt x="13067" y="14658"/>
                    </a:lnTo>
                    <a:lnTo>
                      <a:pt x="13071" y="14633"/>
                    </a:lnTo>
                    <a:lnTo>
                      <a:pt x="13074" y="14608"/>
                    </a:lnTo>
                    <a:lnTo>
                      <a:pt x="13076" y="14583"/>
                    </a:lnTo>
                    <a:lnTo>
                      <a:pt x="13077" y="14557"/>
                    </a:lnTo>
                    <a:lnTo>
                      <a:pt x="13077" y="14536"/>
                    </a:lnTo>
                    <a:lnTo>
                      <a:pt x="13075" y="14514"/>
                    </a:lnTo>
                    <a:lnTo>
                      <a:pt x="13073" y="14493"/>
                    </a:lnTo>
                    <a:lnTo>
                      <a:pt x="13070" y="14473"/>
                    </a:lnTo>
                    <a:lnTo>
                      <a:pt x="13066" y="14452"/>
                    </a:lnTo>
                    <a:lnTo>
                      <a:pt x="13061" y="14431"/>
                    </a:lnTo>
                    <a:lnTo>
                      <a:pt x="13056" y="14411"/>
                    </a:lnTo>
                    <a:lnTo>
                      <a:pt x="13049" y="14391"/>
                    </a:lnTo>
                    <a:lnTo>
                      <a:pt x="13042" y="14372"/>
                    </a:lnTo>
                    <a:lnTo>
                      <a:pt x="13034" y="14353"/>
                    </a:lnTo>
                    <a:lnTo>
                      <a:pt x="13025" y="14335"/>
                    </a:lnTo>
                    <a:lnTo>
                      <a:pt x="13016" y="14316"/>
                    </a:lnTo>
                    <a:lnTo>
                      <a:pt x="13006" y="14299"/>
                    </a:lnTo>
                    <a:lnTo>
                      <a:pt x="12995" y="14282"/>
                    </a:lnTo>
                    <a:lnTo>
                      <a:pt x="12983" y="14265"/>
                    </a:lnTo>
                    <a:lnTo>
                      <a:pt x="12971" y="14249"/>
                    </a:lnTo>
                    <a:lnTo>
                      <a:pt x="12957" y="14233"/>
                    </a:lnTo>
                    <a:lnTo>
                      <a:pt x="12944" y="14217"/>
                    </a:lnTo>
                    <a:lnTo>
                      <a:pt x="12930" y="14203"/>
                    </a:lnTo>
                    <a:lnTo>
                      <a:pt x="12915" y="14188"/>
                    </a:lnTo>
                    <a:lnTo>
                      <a:pt x="12900" y="14174"/>
                    </a:lnTo>
                    <a:lnTo>
                      <a:pt x="12884" y="14161"/>
                    </a:lnTo>
                    <a:lnTo>
                      <a:pt x="12867" y="14149"/>
                    </a:lnTo>
                    <a:lnTo>
                      <a:pt x="12850" y="14137"/>
                    </a:lnTo>
                    <a:lnTo>
                      <a:pt x="12833" y="14126"/>
                    </a:lnTo>
                    <a:lnTo>
                      <a:pt x="12815" y="14116"/>
                    </a:lnTo>
                    <a:lnTo>
                      <a:pt x="12796" y="14106"/>
                    </a:lnTo>
                    <a:lnTo>
                      <a:pt x="12776" y="14098"/>
                    </a:lnTo>
                    <a:lnTo>
                      <a:pt x="12757" y="14090"/>
                    </a:lnTo>
                    <a:lnTo>
                      <a:pt x="12737" y="14082"/>
                    </a:lnTo>
                    <a:lnTo>
                      <a:pt x="12717" y="14076"/>
                    </a:lnTo>
                    <a:lnTo>
                      <a:pt x="12696" y="14070"/>
                    </a:lnTo>
                    <a:lnTo>
                      <a:pt x="9556" y="13663"/>
                    </a:lnTo>
                    <a:lnTo>
                      <a:pt x="9556" y="13053"/>
                    </a:lnTo>
                    <a:lnTo>
                      <a:pt x="14591" y="13053"/>
                    </a:lnTo>
                    <a:lnTo>
                      <a:pt x="14669" y="13050"/>
                    </a:lnTo>
                    <a:lnTo>
                      <a:pt x="14745" y="13044"/>
                    </a:lnTo>
                    <a:lnTo>
                      <a:pt x="14820" y="13035"/>
                    </a:lnTo>
                    <a:lnTo>
                      <a:pt x="14894" y="13021"/>
                    </a:lnTo>
                    <a:lnTo>
                      <a:pt x="14967" y="13004"/>
                    </a:lnTo>
                    <a:lnTo>
                      <a:pt x="15039" y="12984"/>
                    </a:lnTo>
                    <a:lnTo>
                      <a:pt x="15108" y="12959"/>
                    </a:lnTo>
                    <a:lnTo>
                      <a:pt x="15177" y="12933"/>
                    </a:lnTo>
                    <a:lnTo>
                      <a:pt x="15243" y="12902"/>
                    </a:lnTo>
                    <a:lnTo>
                      <a:pt x="15308" y="12869"/>
                    </a:lnTo>
                    <a:lnTo>
                      <a:pt x="15371" y="12833"/>
                    </a:lnTo>
                    <a:lnTo>
                      <a:pt x="15432" y="12794"/>
                    </a:lnTo>
                    <a:lnTo>
                      <a:pt x="15491" y="12752"/>
                    </a:lnTo>
                    <a:lnTo>
                      <a:pt x="15548" y="12707"/>
                    </a:lnTo>
                    <a:lnTo>
                      <a:pt x="15602" y="12660"/>
                    </a:lnTo>
                    <a:lnTo>
                      <a:pt x="15654" y="12610"/>
                    </a:lnTo>
                    <a:lnTo>
                      <a:pt x="15705" y="12558"/>
                    </a:lnTo>
                    <a:lnTo>
                      <a:pt x="15752" y="12504"/>
                    </a:lnTo>
                    <a:lnTo>
                      <a:pt x="15796" y="12446"/>
                    </a:lnTo>
                    <a:lnTo>
                      <a:pt x="15838" y="12387"/>
                    </a:lnTo>
                    <a:lnTo>
                      <a:pt x="15878" y="12326"/>
                    </a:lnTo>
                    <a:lnTo>
                      <a:pt x="15914" y="12264"/>
                    </a:lnTo>
                    <a:lnTo>
                      <a:pt x="15947" y="12198"/>
                    </a:lnTo>
                    <a:lnTo>
                      <a:pt x="15977" y="12132"/>
                    </a:lnTo>
                    <a:lnTo>
                      <a:pt x="16003" y="12064"/>
                    </a:lnTo>
                    <a:lnTo>
                      <a:pt x="16028" y="11994"/>
                    </a:lnTo>
                    <a:lnTo>
                      <a:pt x="16048" y="11922"/>
                    </a:lnTo>
                    <a:lnTo>
                      <a:pt x="16065" y="11850"/>
                    </a:lnTo>
                    <a:lnTo>
                      <a:pt x="16078" y="11776"/>
                    </a:lnTo>
                    <a:lnTo>
                      <a:pt x="16087" y="11700"/>
                    </a:lnTo>
                    <a:lnTo>
                      <a:pt x="16093" y="11624"/>
                    </a:lnTo>
                    <a:lnTo>
                      <a:pt x="16095" y="11547"/>
                    </a:lnTo>
                    <a:lnTo>
                      <a:pt x="16095" y="1506"/>
                    </a:lnTo>
                    <a:lnTo>
                      <a:pt x="16093" y="1429"/>
                    </a:lnTo>
                    <a:lnTo>
                      <a:pt x="16087" y="1352"/>
                    </a:lnTo>
                    <a:lnTo>
                      <a:pt x="16078" y="1277"/>
                    </a:lnTo>
                    <a:lnTo>
                      <a:pt x="16064" y="1203"/>
                    </a:lnTo>
                    <a:lnTo>
                      <a:pt x="16048" y="1130"/>
                    </a:lnTo>
                    <a:lnTo>
                      <a:pt x="16028" y="1058"/>
                    </a:lnTo>
                    <a:lnTo>
                      <a:pt x="16003" y="988"/>
                    </a:lnTo>
                    <a:lnTo>
                      <a:pt x="15976" y="920"/>
                    </a:lnTo>
                    <a:lnTo>
                      <a:pt x="15946" y="853"/>
                    </a:lnTo>
                    <a:lnTo>
                      <a:pt x="15913" y="788"/>
                    </a:lnTo>
                    <a:lnTo>
                      <a:pt x="15877" y="725"/>
                    </a:lnTo>
                    <a:lnTo>
                      <a:pt x="15837" y="664"/>
                    </a:lnTo>
                    <a:lnTo>
                      <a:pt x="15795" y="605"/>
                    </a:lnTo>
                    <a:lnTo>
                      <a:pt x="15750" y="548"/>
                    </a:lnTo>
                    <a:lnTo>
                      <a:pt x="15703" y="493"/>
                    </a:lnTo>
                    <a:lnTo>
                      <a:pt x="15652" y="441"/>
                    </a:lnTo>
                    <a:lnTo>
                      <a:pt x="15600" y="392"/>
                    </a:lnTo>
                    <a:lnTo>
                      <a:pt x="15546" y="344"/>
                    </a:lnTo>
                    <a:lnTo>
                      <a:pt x="15488" y="299"/>
                    </a:lnTo>
                    <a:lnTo>
                      <a:pt x="15429" y="257"/>
                    </a:lnTo>
                    <a:lnTo>
                      <a:pt x="15369" y="218"/>
                    </a:lnTo>
                    <a:lnTo>
                      <a:pt x="15305" y="182"/>
                    </a:lnTo>
                    <a:lnTo>
                      <a:pt x="15240" y="149"/>
                    </a:lnTo>
                    <a:lnTo>
                      <a:pt x="15174" y="118"/>
                    </a:lnTo>
                    <a:lnTo>
                      <a:pt x="15105" y="91"/>
                    </a:lnTo>
                    <a:lnTo>
                      <a:pt x="15035" y="67"/>
                    </a:lnTo>
                    <a:lnTo>
                      <a:pt x="14963" y="47"/>
                    </a:lnTo>
                    <a:lnTo>
                      <a:pt x="14890" y="30"/>
                    </a:lnTo>
                    <a:lnTo>
                      <a:pt x="14815" y="17"/>
                    </a:lnTo>
                    <a:lnTo>
                      <a:pt x="14740" y="8"/>
                    </a:lnTo>
                    <a:lnTo>
                      <a:pt x="14664" y="2"/>
                    </a:lnTo>
                    <a:lnTo>
                      <a:pt x="145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rgbClr val="2D2D3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ïSlídé"/>
            <p:cNvSpPr/>
            <p:nvPr/>
          </p:nvSpPr>
          <p:spPr>
            <a:xfrm>
              <a:off x="5440796" y="3728193"/>
              <a:ext cx="736265" cy="736265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30" name="iṥlïḍé"/>
            <p:cNvSpPr/>
            <p:nvPr/>
          </p:nvSpPr>
          <p:spPr bwMode="auto">
            <a:xfrm>
              <a:off x="5622159" y="3929564"/>
              <a:ext cx="369270" cy="368421"/>
            </a:xfrm>
            <a:custGeom>
              <a:avLst/>
              <a:gdLst>
                <a:gd name="T0" fmla="*/ 13537 w 16094"/>
                <a:gd name="T1" fmla="*/ 6059 h 16058"/>
                <a:gd name="T2" fmla="*/ 13105 w 16094"/>
                <a:gd name="T3" fmla="*/ 4843 h 16058"/>
                <a:gd name="T4" fmla="*/ 12309 w 16094"/>
                <a:gd name="T5" fmla="*/ 3778 h 16058"/>
                <a:gd name="T6" fmla="*/ 11103 w 16094"/>
                <a:gd name="T7" fmla="*/ 2914 h 16058"/>
                <a:gd name="T8" fmla="*/ 9730 w 16094"/>
                <a:gd name="T9" fmla="*/ 2510 h 16058"/>
                <a:gd name="T10" fmla="*/ 10548 w 16094"/>
                <a:gd name="T11" fmla="*/ 1344 h 16058"/>
                <a:gd name="T12" fmla="*/ 11273 w 16094"/>
                <a:gd name="T13" fmla="*/ 1058 h 16058"/>
                <a:gd name="T14" fmla="*/ 12175 w 16094"/>
                <a:gd name="T15" fmla="*/ 1030 h 16058"/>
                <a:gd name="T16" fmla="*/ 13215 w 16094"/>
                <a:gd name="T17" fmla="*/ 1370 h 16058"/>
                <a:gd name="T18" fmla="*/ 14130 w 16094"/>
                <a:gd name="T19" fmla="*/ 2061 h 16058"/>
                <a:gd name="T20" fmla="*/ 14752 w 16094"/>
                <a:gd name="T21" fmla="*/ 2927 h 16058"/>
                <a:gd name="T22" fmla="*/ 15061 w 16094"/>
                <a:gd name="T23" fmla="*/ 3885 h 16058"/>
                <a:gd name="T24" fmla="*/ 15035 w 16094"/>
                <a:gd name="T25" fmla="*/ 4794 h 16058"/>
                <a:gd name="T26" fmla="*/ 14704 w 16094"/>
                <a:gd name="T27" fmla="*/ 5577 h 16058"/>
                <a:gd name="T28" fmla="*/ 4429 w 16094"/>
                <a:gd name="T29" fmla="*/ 13990 h 16058"/>
                <a:gd name="T30" fmla="*/ 4128 w 16094"/>
                <a:gd name="T31" fmla="*/ 13119 h 16058"/>
                <a:gd name="T32" fmla="*/ 3522 w 16094"/>
                <a:gd name="T33" fmla="*/ 12349 h 16058"/>
                <a:gd name="T34" fmla="*/ 2735 w 16094"/>
                <a:gd name="T35" fmla="*/ 11832 h 16058"/>
                <a:gd name="T36" fmla="*/ 1857 w 16094"/>
                <a:gd name="T37" fmla="*/ 11600 h 16058"/>
                <a:gd name="T38" fmla="*/ 2349 w 16094"/>
                <a:gd name="T39" fmla="*/ 9539 h 16058"/>
                <a:gd name="T40" fmla="*/ 3383 w 16094"/>
                <a:gd name="T41" fmla="*/ 9051 h 16058"/>
                <a:gd name="T42" fmla="*/ 5065 w 16094"/>
                <a:gd name="T43" fmla="*/ 9305 h 16058"/>
                <a:gd name="T44" fmla="*/ 6529 w 16094"/>
                <a:gd name="T45" fmla="*/ 10574 h 16058"/>
                <a:gd name="T46" fmla="*/ 7057 w 16094"/>
                <a:gd name="T47" fmla="*/ 12341 h 16058"/>
                <a:gd name="T48" fmla="*/ 6481 w 16094"/>
                <a:gd name="T49" fmla="*/ 13816 h 16058"/>
                <a:gd name="T50" fmla="*/ 1899 w 16094"/>
                <a:gd name="T51" fmla="*/ 15034 h 16058"/>
                <a:gd name="T52" fmla="*/ 1430 w 16094"/>
                <a:gd name="T53" fmla="*/ 14978 h 16058"/>
                <a:gd name="T54" fmla="*/ 1080 w 16094"/>
                <a:gd name="T55" fmla="*/ 14626 h 16058"/>
                <a:gd name="T56" fmla="*/ 1037 w 16094"/>
                <a:gd name="T57" fmla="*/ 14110 h 16058"/>
                <a:gd name="T58" fmla="*/ 2133 w 16094"/>
                <a:gd name="T59" fmla="*/ 12161 h 16058"/>
                <a:gd name="T60" fmla="*/ 2879 w 16094"/>
                <a:gd name="T61" fmla="*/ 12483 h 16058"/>
                <a:gd name="T62" fmla="*/ 3517 w 16094"/>
                <a:gd name="T63" fmla="*/ 13089 h 16058"/>
                <a:gd name="T64" fmla="*/ 3887 w 16094"/>
                <a:gd name="T65" fmla="*/ 13837 h 16058"/>
                <a:gd name="T66" fmla="*/ 5275 w 16094"/>
                <a:gd name="T67" fmla="*/ 8311 h 16058"/>
                <a:gd name="T68" fmla="*/ 4471 w 16094"/>
                <a:gd name="T69" fmla="*/ 8075 h 16058"/>
                <a:gd name="T70" fmla="*/ 3832 w 16094"/>
                <a:gd name="T71" fmla="*/ 8011 h 16058"/>
                <a:gd name="T72" fmla="*/ 8544 w 16094"/>
                <a:gd name="T73" fmla="*/ 3613 h 16058"/>
                <a:gd name="T74" fmla="*/ 9615 w 16094"/>
                <a:gd name="T75" fmla="*/ 3512 h 16058"/>
                <a:gd name="T76" fmla="*/ 7177 w 16094"/>
                <a:gd name="T77" fmla="*/ 9768 h 16058"/>
                <a:gd name="T78" fmla="*/ 6475 w 16094"/>
                <a:gd name="T79" fmla="*/ 9029 h 16058"/>
                <a:gd name="T80" fmla="*/ 10683 w 16094"/>
                <a:gd name="T81" fmla="*/ 3831 h 16058"/>
                <a:gd name="T82" fmla="*/ 11597 w 16094"/>
                <a:gd name="T83" fmla="*/ 4487 h 16058"/>
                <a:gd name="T84" fmla="*/ 12178 w 16094"/>
                <a:gd name="T85" fmla="*/ 5258 h 16058"/>
                <a:gd name="T86" fmla="*/ 7882 w 16094"/>
                <a:gd name="T87" fmla="*/ 11105 h 16058"/>
                <a:gd name="T88" fmla="*/ 12576 w 16094"/>
                <a:gd name="T89" fmla="*/ 6482 h 16058"/>
                <a:gd name="T90" fmla="*/ 12439 w 16094"/>
                <a:gd name="T91" fmla="*/ 7635 h 16058"/>
                <a:gd name="T92" fmla="*/ 11948 w 16094"/>
                <a:gd name="T93" fmla="*/ 8406 h 16058"/>
                <a:gd name="T94" fmla="*/ 14463 w 16094"/>
                <a:gd name="T95" fmla="*/ 1003 h 16058"/>
                <a:gd name="T96" fmla="*/ 13190 w 16094"/>
                <a:gd name="T97" fmla="*/ 260 h 16058"/>
                <a:gd name="T98" fmla="*/ 11795 w 16094"/>
                <a:gd name="T99" fmla="*/ 0 h 16058"/>
                <a:gd name="T100" fmla="*/ 10660 w 16094"/>
                <a:gd name="T101" fmla="*/ 187 h 16058"/>
                <a:gd name="T102" fmla="*/ 9684 w 16094"/>
                <a:gd name="T103" fmla="*/ 727 h 16058"/>
                <a:gd name="T104" fmla="*/ 1704 w 16094"/>
                <a:gd name="T105" fmla="*/ 8728 h 16058"/>
                <a:gd name="T106" fmla="*/ 1279 w 16094"/>
                <a:gd name="T107" fmla="*/ 9454 h 16058"/>
                <a:gd name="T108" fmla="*/ 0 w 16094"/>
                <a:gd name="T109" fmla="*/ 14302 h 16058"/>
                <a:gd name="T110" fmla="*/ 402 w 16094"/>
                <a:gd name="T111" fmla="*/ 15419 h 16058"/>
                <a:gd name="T112" fmla="*/ 1407 w 16094"/>
                <a:gd name="T113" fmla="*/ 16022 h 16058"/>
                <a:gd name="T114" fmla="*/ 2275 w 16094"/>
                <a:gd name="T115" fmla="*/ 15980 h 16058"/>
                <a:gd name="T116" fmla="*/ 7227 w 16094"/>
                <a:gd name="T117" fmla="*/ 14541 h 16058"/>
                <a:gd name="T118" fmla="*/ 15901 w 16094"/>
                <a:gd name="T119" fmla="*/ 5421 h 16058"/>
                <a:gd name="T120" fmla="*/ 15857 w 16094"/>
                <a:gd name="T121" fmla="*/ 2953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094" h="16058">
                  <a:moveTo>
                    <a:pt x="14431" y="5907"/>
                  </a:moveTo>
                  <a:lnTo>
                    <a:pt x="13584" y="6759"/>
                  </a:lnTo>
                  <a:lnTo>
                    <a:pt x="13585" y="6717"/>
                  </a:lnTo>
                  <a:lnTo>
                    <a:pt x="13586" y="6675"/>
                  </a:lnTo>
                  <a:lnTo>
                    <a:pt x="13588" y="6633"/>
                  </a:lnTo>
                  <a:lnTo>
                    <a:pt x="13590" y="6591"/>
                  </a:lnTo>
                  <a:lnTo>
                    <a:pt x="13591" y="6549"/>
                  </a:lnTo>
                  <a:lnTo>
                    <a:pt x="13591" y="6507"/>
                  </a:lnTo>
                  <a:lnTo>
                    <a:pt x="13590" y="6464"/>
                  </a:lnTo>
                  <a:lnTo>
                    <a:pt x="13587" y="6420"/>
                  </a:lnTo>
                  <a:lnTo>
                    <a:pt x="13578" y="6330"/>
                  </a:lnTo>
                  <a:lnTo>
                    <a:pt x="13566" y="6240"/>
                  </a:lnTo>
                  <a:lnTo>
                    <a:pt x="13553" y="6148"/>
                  </a:lnTo>
                  <a:lnTo>
                    <a:pt x="13537" y="6059"/>
                  </a:lnTo>
                  <a:lnTo>
                    <a:pt x="13520" y="5969"/>
                  </a:lnTo>
                  <a:lnTo>
                    <a:pt x="13500" y="5879"/>
                  </a:lnTo>
                  <a:lnTo>
                    <a:pt x="13478" y="5790"/>
                  </a:lnTo>
                  <a:lnTo>
                    <a:pt x="13453" y="5702"/>
                  </a:lnTo>
                  <a:lnTo>
                    <a:pt x="13427" y="5613"/>
                  </a:lnTo>
                  <a:lnTo>
                    <a:pt x="13400" y="5525"/>
                  </a:lnTo>
                  <a:lnTo>
                    <a:pt x="13370" y="5439"/>
                  </a:lnTo>
                  <a:lnTo>
                    <a:pt x="13338" y="5351"/>
                  </a:lnTo>
                  <a:lnTo>
                    <a:pt x="13305" y="5265"/>
                  </a:lnTo>
                  <a:lnTo>
                    <a:pt x="13268" y="5180"/>
                  </a:lnTo>
                  <a:lnTo>
                    <a:pt x="13230" y="5094"/>
                  </a:lnTo>
                  <a:lnTo>
                    <a:pt x="13191" y="5010"/>
                  </a:lnTo>
                  <a:lnTo>
                    <a:pt x="13150" y="4927"/>
                  </a:lnTo>
                  <a:lnTo>
                    <a:pt x="13105" y="4843"/>
                  </a:lnTo>
                  <a:lnTo>
                    <a:pt x="13060" y="4761"/>
                  </a:lnTo>
                  <a:lnTo>
                    <a:pt x="13014" y="4680"/>
                  </a:lnTo>
                  <a:lnTo>
                    <a:pt x="12965" y="4600"/>
                  </a:lnTo>
                  <a:lnTo>
                    <a:pt x="12913" y="4520"/>
                  </a:lnTo>
                  <a:lnTo>
                    <a:pt x="12861" y="4441"/>
                  </a:lnTo>
                  <a:lnTo>
                    <a:pt x="12807" y="4364"/>
                  </a:lnTo>
                  <a:lnTo>
                    <a:pt x="12750" y="4286"/>
                  </a:lnTo>
                  <a:lnTo>
                    <a:pt x="12692" y="4210"/>
                  </a:lnTo>
                  <a:lnTo>
                    <a:pt x="12633" y="4136"/>
                  </a:lnTo>
                  <a:lnTo>
                    <a:pt x="12571" y="4062"/>
                  </a:lnTo>
                  <a:lnTo>
                    <a:pt x="12508" y="3989"/>
                  </a:lnTo>
                  <a:lnTo>
                    <a:pt x="12443" y="3917"/>
                  </a:lnTo>
                  <a:lnTo>
                    <a:pt x="12376" y="3847"/>
                  </a:lnTo>
                  <a:lnTo>
                    <a:pt x="12309" y="3778"/>
                  </a:lnTo>
                  <a:lnTo>
                    <a:pt x="12230" y="3701"/>
                  </a:lnTo>
                  <a:lnTo>
                    <a:pt x="12152" y="3628"/>
                  </a:lnTo>
                  <a:lnTo>
                    <a:pt x="12071" y="3557"/>
                  </a:lnTo>
                  <a:lnTo>
                    <a:pt x="11989" y="3487"/>
                  </a:lnTo>
                  <a:lnTo>
                    <a:pt x="11905" y="3419"/>
                  </a:lnTo>
                  <a:lnTo>
                    <a:pt x="11821" y="3354"/>
                  </a:lnTo>
                  <a:lnTo>
                    <a:pt x="11735" y="3292"/>
                  </a:lnTo>
                  <a:lnTo>
                    <a:pt x="11648" y="3231"/>
                  </a:lnTo>
                  <a:lnTo>
                    <a:pt x="11560" y="3172"/>
                  </a:lnTo>
                  <a:lnTo>
                    <a:pt x="11471" y="3116"/>
                  </a:lnTo>
                  <a:lnTo>
                    <a:pt x="11380" y="3062"/>
                  </a:lnTo>
                  <a:lnTo>
                    <a:pt x="11289" y="3010"/>
                  </a:lnTo>
                  <a:lnTo>
                    <a:pt x="11196" y="2961"/>
                  </a:lnTo>
                  <a:lnTo>
                    <a:pt x="11103" y="2914"/>
                  </a:lnTo>
                  <a:lnTo>
                    <a:pt x="11009" y="2868"/>
                  </a:lnTo>
                  <a:lnTo>
                    <a:pt x="10913" y="2826"/>
                  </a:lnTo>
                  <a:lnTo>
                    <a:pt x="10818" y="2786"/>
                  </a:lnTo>
                  <a:lnTo>
                    <a:pt x="10721" y="2749"/>
                  </a:lnTo>
                  <a:lnTo>
                    <a:pt x="10625" y="2714"/>
                  </a:lnTo>
                  <a:lnTo>
                    <a:pt x="10527" y="2681"/>
                  </a:lnTo>
                  <a:lnTo>
                    <a:pt x="10429" y="2651"/>
                  </a:lnTo>
                  <a:lnTo>
                    <a:pt x="10330" y="2622"/>
                  </a:lnTo>
                  <a:lnTo>
                    <a:pt x="10231" y="2597"/>
                  </a:lnTo>
                  <a:lnTo>
                    <a:pt x="10132" y="2574"/>
                  </a:lnTo>
                  <a:lnTo>
                    <a:pt x="10031" y="2554"/>
                  </a:lnTo>
                  <a:lnTo>
                    <a:pt x="9932" y="2537"/>
                  </a:lnTo>
                  <a:lnTo>
                    <a:pt x="9831" y="2522"/>
                  </a:lnTo>
                  <a:lnTo>
                    <a:pt x="9730" y="2510"/>
                  </a:lnTo>
                  <a:lnTo>
                    <a:pt x="9630" y="2500"/>
                  </a:lnTo>
                  <a:lnTo>
                    <a:pt x="9529" y="2493"/>
                  </a:lnTo>
                  <a:lnTo>
                    <a:pt x="9428" y="2489"/>
                  </a:lnTo>
                  <a:lnTo>
                    <a:pt x="9327" y="2487"/>
                  </a:lnTo>
                  <a:lnTo>
                    <a:pt x="10160" y="1649"/>
                  </a:lnTo>
                  <a:lnTo>
                    <a:pt x="10199" y="1611"/>
                  </a:lnTo>
                  <a:lnTo>
                    <a:pt x="10240" y="1574"/>
                  </a:lnTo>
                  <a:lnTo>
                    <a:pt x="10282" y="1538"/>
                  </a:lnTo>
                  <a:lnTo>
                    <a:pt x="10324" y="1502"/>
                  </a:lnTo>
                  <a:lnTo>
                    <a:pt x="10367" y="1468"/>
                  </a:lnTo>
                  <a:lnTo>
                    <a:pt x="10411" y="1435"/>
                  </a:lnTo>
                  <a:lnTo>
                    <a:pt x="10456" y="1404"/>
                  </a:lnTo>
                  <a:lnTo>
                    <a:pt x="10502" y="1373"/>
                  </a:lnTo>
                  <a:lnTo>
                    <a:pt x="10548" y="1344"/>
                  </a:lnTo>
                  <a:lnTo>
                    <a:pt x="10596" y="1316"/>
                  </a:lnTo>
                  <a:lnTo>
                    <a:pt x="10644" y="1289"/>
                  </a:lnTo>
                  <a:lnTo>
                    <a:pt x="10692" y="1263"/>
                  </a:lnTo>
                  <a:lnTo>
                    <a:pt x="10742" y="1237"/>
                  </a:lnTo>
                  <a:lnTo>
                    <a:pt x="10793" y="1214"/>
                  </a:lnTo>
                  <a:lnTo>
                    <a:pt x="10843" y="1192"/>
                  </a:lnTo>
                  <a:lnTo>
                    <a:pt x="10894" y="1171"/>
                  </a:lnTo>
                  <a:lnTo>
                    <a:pt x="10947" y="1151"/>
                  </a:lnTo>
                  <a:lnTo>
                    <a:pt x="11000" y="1132"/>
                  </a:lnTo>
                  <a:lnTo>
                    <a:pt x="11053" y="1115"/>
                  </a:lnTo>
                  <a:lnTo>
                    <a:pt x="11108" y="1099"/>
                  </a:lnTo>
                  <a:lnTo>
                    <a:pt x="11162" y="1084"/>
                  </a:lnTo>
                  <a:lnTo>
                    <a:pt x="11217" y="1070"/>
                  </a:lnTo>
                  <a:lnTo>
                    <a:pt x="11273" y="1058"/>
                  </a:lnTo>
                  <a:lnTo>
                    <a:pt x="11329" y="1046"/>
                  </a:lnTo>
                  <a:lnTo>
                    <a:pt x="11386" y="1037"/>
                  </a:lnTo>
                  <a:lnTo>
                    <a:pt x="11444" y="1028"/>
                  </a:lnTo>
                  <a:lnTo>
                    <a:pt x="11501" y="1021"/>
                  </a:lnTo>
                  <a:lnTo>
                    <a:pt x="11559" y="1015"/>
                  </a:lnTo>
                  <a:lnTo>
                    <a:pt x="11618" y="1010"/>
                  </a:lnTo>
                  <a:lnTo>
                    <a:pt x="11676" y="1007"/>
                  </a:lnTo>
                  <a:lnTo>
                    <a:pt x="11735" y="1005"/>
                  </a:lnTo>
                  <a:lnTo>
                    <a:pt x="11795" y="1004"/>
                  </a:lnTo>
                  <a:lnTo>
                    <a:pt x="11871" y="1005"/>
                  </a:lnTo>
                  <a:lnTo>
                    <a:pt x="11947" y="1008"/>
                  </a:lnTo>
                  <a:lnTo>
                    <a:pt x="12023" y="1014"/>
                  </a:lnTo>
                  <a:lnTo>
                    <a:pt x="12098" y="1021"/>
                  </a:lnTo>
                  <a:lnTo>
                    <a:pt x="12175" y="1030"/>
                  </a:lnTo>
                  <a:lnTo>
                    <a:pt x="12251" y="1042"/>
                  </a:lnTo>
                  <a:lnTo>
                    <a:pt x="12327" y="1055"/>
                  </a:lnTo>
                  <a:lnTo>
                    <a:pt x="12402" y="1071"/>
                  </a:lnTo>
                  <a:lnTo>
                    <a:pt x="12478" y="1088"/>
                  </a:lnTo>
                  <a:lnTo>
                    <a:pt x="12553" y="1108"/>
                  </a:lnTo>
                  <a:lnTo>
                    <a:pt x="12629" y="1129"/>
                  </a:lnTo>
                  <a:lnTo>
                    <a:pt x="12703" y="1153"/>
                  </a:lnTo>
                  <a:lnTo>
                    <a:pt x="12777" y="1178"/>
                  </a:lnTo>
                  <a:lnTo>
                    <a:pt x="12852" y="1205"/>
                  </a:lnTo>
                  <a:lnTo>
                    <a:pt x="12925" y="1234"/>
                  </a:lnTo>
                  <a:lnTo>
                    <a:pt x="12999" y="1266"/>
                  </a:lnTo>
                  <a:lnTo>
                    <a:pt x="13071" y="1299"/>
                  </a:lnTo>
                  <a:lnTo>
                    <a:pt x="13144" y="1334"/>
                  </a:lnTo>
                  <a:lnTo>
                    <a:pt x="13215" y="1370"/>
                  </a:lnTo>
                  <a:lnTo>
                    <a:pt x="13285" y="1408"/>
                  </a:lnTo>
                  <a:lnTo>
                    <a:pt x="13356" y="1448"/>
                  </a:lnTo>
                  <a:lnTo>
                    <a:pt x="13425" y="1490"/>
                  </a:lnTo>
                  <a:lnTo>
                    <a:pt x="13495" y="1535"/>
                  </a:lnTo>
                  <a:lnTo>
                    <a:pt x="13562" y="1580"/>
                  </a:lnTo>
                  <a:lnTo>
                    <a:pt x="13629" y="1627"/>
                  </a:lnTo>
                  <a:lnTo>
                    <a:pt x="13696" y="1676"/>
                  </a:lnTo>
                  <a:lnTo>
                    <a:pt x="13761" y="1727"/>
                  </a:lnTo>
                  <a:lnTo>
                    <a:pt x="13827" y="1779"/>
                  </a:lnTo>
                  <a:lnTo>
                    <a:pt x="13890" y="1834"/>
                  </a:lnTo>
                  <a:lnTo>
                    <a:pt x="13952" y="1889"/>
                  </a:lnTo>
                  <a:lnTo>
                    <a:pt x="14014" y="1946"/>
                  </a:lnTo>
                  <a:lnTo>
                    <a:pt x="14075" y="2005"/>
                  </a:lnTo>
                  <a:lnTo>
                    <a:pt x="14130" y="2061"/>
                  </a:lnTo>
                  <a:lnTo>
                    <a:pt x="14185" y="2119"/>
                  </a:lnTo>
                  <a:lnTo>
                    <a:pt x="14237" y="2177"/>
                  </a:lnTo>
                  <a:lnTo>
                    <a:pt x="14288" y="2235"/>
                  </a:lnTo>
                  <a:lnTo>
                    <a:pt x="14338" y="2295"/>
                  </a:lnTo>
                  <a:lnTo>
                    <a:pt x="14386" y="2356"/>
                  </a:lnTo>
                  <a:lnTo>
                    <a:pt x="14433" y="2417"/>
                  </a:lnTo>
                  <a:lnTo>
                    <a:pt x="14478" y="2478"/>
                  </a:lnTo>
                  <a:lnTo>
                    <a:pt x="14522" y="2540"/>
                  </a:lnTo>
                  <a:lnTo>
                    <a:pt x="14564" y="2603"/>
                  </a:lnTo>
                  <a:lnTo>
                    <a:pt x="14605" y="2667"/>
                  </a:lnTo>
                  <a:lnTo>
                    <a:pt x="14644" y="2731"/>
                  </a:lnTo>
                  <a:lnTo>
                    <a:pt x="14682" y="2796"/>
                  </a:lnTo>
                  <a:lnTo>
                    <a:pt x="14718" y="2861"/>
                  </a:lnTo>
                  <a:lnTo>
                    <a:pt x="14752" y="2927"/>
                  </a:lnTo>
                  <a:lnTo>
                    <a:pt x="14785" y="2993"/>
                  </a:lnTo>
                  <a:lnTo>
                    <a:pt x="14816" y="3060"/>
                  </a:lnTo>
                  <a:lnTo>
                    <a:pt x="14846" y="3126"/>
                  </a:lnTo>
                  <a:lnTo>
                    <a:pt x="14874" y="3195"/>
                  </a:lnTo>
                  <a:lnTo>
                    <a:pt x="14900" y="3262"/>
                  </a:lnTo>
                  <a:lnTo>
                    <a:pt x="14925" y="3330"/>
                  </a:lnTo>
                  <a:lnTo>
                    <a:pt x="14948" y="3398"/>
                  </a:lnTo>
                  <a:lnTo>
                    <a:pt x="14969" y="3468"/>
                  </a:lnTo>
                  <a:lnTo>
                    <a:pt x="14988" y="3537"/>
                  </a:lnTo>
                  <a:lnTo>
                    <a:pt x="15007" y="3606"/>
                  </a:lnTo>
                  <a:lnTo>
                    <a:pt x="15023" y="3675"/>
                  </a:lnTo>
                  <a:lnTo>
                    <a:pt x="15038" y="3746"/>
                  </a:lnTo>
                  <a:lnTo>
                    <a:pt x="15050" y="3816"/>
                  </a:lnTo>
                  <a:lnTo>
                    <a:pt x="15061" y="3885"/>
                  </a:lnTo>
                  <a:lnTo>
                    <a:pt x="15070" y="3955"/>
                  </a:lnTo>
                  <a:lnTo>
                    <a:pt x="15078" y="4026"/>
                  </a:lnTo>
                  <a:lnTo>
                    <a:pt x="15084" y="4097"/>
                  </a:lnTo>
                  <a:lnTo>
                    <a:pt x="15087" y="4162"/>
                  </a:lnTo>
                  <a:lnTo>
                    <a:pt x="15089" y="4227"/>
                  </a:lnTo>
                  <a:lnTo>
                    <a:pt x="15089" y="4292"/>
                  </a:lnTo>
                  <a:lnTo>
                    <a:pt x="15088" y="4357"/>
                  </a:lnTo>
                  <a:lnTo>
                    <a:pt x="15085" y="4420"/>
                  </a:lnTo>
                  <a:lnTo>
                    <a:pt x="15081" y="4484"/>
                  </a:lnTo>
                  <a:lnTo>
                    <a:pt x="15075" y="4546"/>
                  </a:lnTo>
                  <a:lnTo>
                    <a:pt x="15067" y="4610"/>
                  </a:lnTo>
                  <a:lnTo>
                    <a:pt x="15058" y="4672"/>
                  </a:lnTo>
                  <a:lnTo>
                    <a:pt x="15048" y="4733"/>
                  </a:lnTo>
                  <a:lnTo>
                    <a:pt x="15035" y="4794"/>
                  </a:lnTo>
                  <a:lnTo>
                    <a:pt x="15022" y="4855"/>
                  </a:lnTo>
                  <a:lnTo>
                    <a:pt x="15006" y="4914"/>
                  </a:lnTo>
                  <a:lnTo>
                    <a:pt x="14989" y="4973"/>
                  </a:lnTo>
                  <a:lnTo>
                    <a:pt x="14970" y="5032"/>
                  </a:lnTo>
                  <a:lnTo>
                    <a:pt x="14950" y="5089"/>
                  </a:lnTo>
                  <a:lnTo>
                    <a:pt x="14929" y="5147"/>
                  </a:lnTo>
                  <a:lnTo>
                    <a:pt x="14906" y="5203"/>
                  </a:lnTo>
                  <a:lnTo>
                    <a:pt x="14882" y="5259"/>
                  </a:lnTo>
                  <a:lnTo>
                    <a:pt x="14856" y="5314"/>
                  </a:lnTo>
                  <a:lnTo>
                    <a:pt x="14829" y="5368"/>
                  </a:lnTo>
                  <a:lnTo>
                    <a:pt x="14799" y="5422"/>
                  </a:lnTo>
                  <a:lnTo>
                    <a:pt x="14769" y="5474"/>
                  </a:lnTo>
                  <a:lnTo>
                    <a:pt x="14737" y="5526"/>
                  </a:lnTo>
                  <a:lnTo>
                    <a:pt x="14704" y="5577"/>
                  </a:lnTo>
                  <a:lnTo>
                    <a:pt x="14670" y="5627"/>
                  </a:lnTo>
                  <a:lnTo>
                    <a:pt x="14633" y="5675"/>
                  </a:lnTo>
                  <a:lnTo>
                    <a:pt x="14595" y="5724"/>
                  </a:lnTo>
                  <a:lnTo>
                    <a:pt x="14557" y="5772"/>
                  </a:lnTo>
                  <a:lnTo>
                    <a:pt x="14516" y="5818"/>
                  </a:lnTo>
                  <a:lnTo>
                    <a:pt x="14474" y="5863"/>
                  </a:lnTo>
                  <a:lnTo>
                    <a:pt x="14431" y="5907"/>
                  </a:lnTo>
                  <a:close/>
                  <a:moveTo>
                    <a:pt x="4463" y="14370"/>
                  </a:moveTo>
                  <a:lnTo>
                    <a:pt x="4461" y="14307"/>
                  </a:lnTo>
                  <a:lnTo>
                    <a:pt x="4458" y="14243"/>
                  </a:lnTo>
                  <a:lnTo>
                    <a:pt x="4453" y="14180"/>
                  </a:lnTo>
                  <a:lnTo>
                    <a:pt x="4446" y="14117"/>
                  </a:lnTo>
                  <a:lnTo>
                    <a:pt x="4438" y="14053"/>
                  </a:lnTo>
                  <a:lnTo>
                    <a:pt x="4429" y="13990"/>
                  </a:lnTo>
                  <a:lnTo>
                    <a:pt x="4417" y="13926"/>
                  </a:lnTo>
                  <a:lnTo>
                    <a:pt x="4405" y="13863"/>
                  </a:lnTo>
                  <a:lnTo>
                    <a:pt x="4391" y="13800"/>
                  </a:lnTo>
                  <a:lnTo>
                    <a:pt x="4375" y="13737"/>
                  </a:lnTo>
                  <a:lnTo>
                    <a:pt x="4357" y="13673"/>
                  </a:lnTo>
                  <a:lnTo>
                    <a:pt x="4338" y="13610"/>
                  </a:lnTo>
                  <a:lnTo>
                    <a:pt x="4317" y="13548"/>
                  </a:lnTo>
                  <a:lnTo>
                    <a:pt x="4295" y="13486"/>
                  </a:lnTo>
                  <a:lnTo>
                    <a:pt x="4271" y="13423"/>
                  </a:lnTo>
                  <a:lnTo>
                    <a:pt x="4246" y="13362"/>
                  </a:lnTo>
                  <a:lnTo>
                    <a:pt x="4219" y="13300"/>
                  </a:lnTo>
                  <a:lnTo>
                    <a:pt x="4191" y="13240"/>
                  </a:lnTo>
                  <a:lnTo>
                    <a:pt x="4161" y="13179"/>
                  </a:lnTo>
                  <a:lnTo>
                    <a:pt x="4128" y="13119"/>
                  </a:lnTo>
                  <a:lnTo>
                    <a:pt x="4095" y="13059"/>
                  </a:lnTo>
                  <a:lnTo>
                    <a:pt x="4060" y="13000"/>
                  </a:lnTo>
                  <a:lnTo>
                    <a:pt x="4024" y="12942"/>
                  </a:lnTo>
                  <a:lnTo>
                    <a:pt x="3986" y="12884"/>
                  </a:lnTo>
                  <a:lnTo>
                    <a:pt x="3946" y="12826"/>
                  </a:lnTo>
                  <a:lnTo>
                    <a:pt x="3905" y="12769"/>
                  </a:lnTo>
                  <a:lnTo>
                    <a:pt x="3862" y="12714"/>
                  </a:lnTo>
                  <a:lnTo>
                    <a:pt x="3818" y="12658"/>
                  </a:lnTo>
                  <a:lnTo>
                    <a:pt x="3771" y="12604"/>
                  </a:lnTo>
                  <a:lnTo>
                    <a:pt x="3723" y="12549"/>
                  </a:lnTo>
                  <a:lnTo>
                    <a:pt x="3674" y="12497"/>
                  </a:lnTo>
                  <a:lnTo>
                    <a:pt x="3622" y="12445"/>
                  </a:lnTo>
                  <a:lnTo>
                    <a:pt x="3573" y="12396"/>
                  </a:lnTo>
                  <a:lnTo>
                    <a:pt x="3522" y="12349"/>
                  </a:lnTo>
                  <a:lnTo>
                    <a:pt x="3470" y="12303"/>
                  </a:lnTo>
                  <a:lnTo>
                    <a:pt x="3418" y="12258"/>
                  </a:lnTo>
                  <a:lnTo>
                    <a:pt x="3366" y="12215"/>
                  </a:lnTo>
                  <a:lnTo>
                    <a:pt x="3312" y="12174"/>
                  </a:lnTo>
                  <a:lnTo>
                    <a:pt x="3257" y="12133"/>
                  </a:lnTo>
                  <a:lnTo>
                    <a:pt x="3202" y="12094"/>
                  </a:lnTo>
                  <a:lnTo>
                    <a:pt x="3146" y="12057"/>
                  </a:lnTo>
                  <a:lnTo>
                    <a:pt x="3088" y="12020"/>
                  </a:lnTo>
                  <a:lnTo>
                    <a:pt x="3031" y="11985"/>
                  </a:lnTo>
                  <a:lnTo>
                    <a:pt x="2974" y="11952"/>
                  </a:lnTo>
                  <a:lnTo>
                    <a:pt x="2914" y="11920"/>
                  </a:lnTo>
                  <a:lnTo>
                    <a:pt x="2855" y="11889"/>
                  </a:lnTo>
                  <a:lnTo>
                    <a:pt x="2796" y="11860"/>
                  </a:lnTo>
                  <a:lnTo>
                    <a:pt x="2735" y="11832"/>
                  </a:lnTo>
                  <a:lnTo>
                    <a:pt x="2675" y="11806"/>
                  </a:lnTo>
                  <a:lnTo>
                    <a:pt x="2613" y="11781"/>
                  </a:lnTo>
                  <a:lnTo>
                    <a:pt x="2552" y="11757"/>
                  </a:lnTo>
                  <a:lnTo>
                    <a:pt x="2490" y="11735"/>
                  </a:lnTo>
                  <a:lnTo>
                    <a:pt x="2427" y="11715"/>
                  </a:lnTo>
                  <a:lnTo>
                    <a:pt x="2365" y="11696"/>
                  </a:lnTo>
                  <a:lnTo>
                    <a:pt x="2303" y="11679"/>
                  </a:lnTo>
                  <a:lnTo>
                    <a:pt x="2239" y="11663"/>
                  </a:lnTo>
                  <a:lnTo>
                    <a:pt x="2176" y="11648"/>
                  </a:lnTo>
                  <a:lnTo>
                    <a:pt x="2112" y="11636"/>
                  </a:lnTo>
                  <a:lnTo>
                    <a:pt x="2048" y="11625"/>
                  </a:lnTo>
                  <a:lnTo>
                    <a:pt x="1985" y="11615"/>
                  </a:lnTo>
                  <a:lnTo>
                    <a:pt x="1920" y="11607"/>
                  </a:lnTo>
                  <a:lnTo>
                    <a:pt x="1857" y="11600"/>
                  </a:lnTo>
                  <a:lnTo>
                    <a:pt x="1793" y="11595"/>
                  </a:lnTo>
                  <a:lnTo>
                    <a:pt x="1728" y="11592"/>
                  </a:lnTo>
                  <a:lnTo>
                    <a:pt x="2229" y="9781"/>
                  </a:lnTo>
                  <a:lnTo>
                    <a:pt x="2236" y="9759"/>
                  </a:lnTo>
                  <a:lnTo>
                    <a:pt x="2244" y="9736"/>
                  </a:lnTo>
                  <a:lnTo>
                    <a:pt x="2253" y="9714"/>
                  </a:lnTo>
                  <a:lnTo>
                    <a:pt x="2263" y="9692"/>
                  </a:lnTo>
                  <a:lnTo>
                    <a:pt x="2273" y="9670"/>
                  </a:lnTo>
                  <a:lnTo>
                    <a:pt x="2284" y="9648"/>
                  </a:lnTo>
                  <a:lnTo>
                    <a:pt x="2296" y="9626"/>
                  </a:lnTo>
                  <a:lnTo>
                    <a:pt x="2308" y="9604"/>
                  </a:lnTo>
                  <a:lnTo>
                    <a:pt x="2321" y="9583"/>
                  </a:lnTo>
                  <a:lnTo>
                    <a:pt x="2335" y="9561"/>
                  </a:lnTo>
                  <a:lnTo>
                    <a:pt x="2349" y="9539"/>
                  </a:lnTo>
                  <a:lnTo>
                    <a:pt x="2363" y="9518"/>
                  </a:lnTo>
                  <a:lnTo>
                    <a:pt x="2378" y="9498"/>
                  </a:lnTo>
                  <a:lnTo>
                    <a:pt x="2393" y="9478"/>
                  </a:lnTo>
                  <a:lnTo>
                    <a:pt x="2409" y="9458"/>
                  </a:lnTo>
                  <a:lnTo>
                    <a:pt x="2426" y="9438"/>
                  </a:lnTo>
                  <a:lnTo>
                    <a:pt x="2522" y="9374"/>
                  </a:lnTo>
                  <a:lnTo>
                    <a:pt x="2621" y="9314"/>
                  </a:lnTo>
                  <a:lnTo>
                    <a:pt x="2723" y="9260"/>
                  </a:lnTo>
                  <a:lnTo>
                    <a:pt x="2828" y="9211"/>
                  </a:lnTo>
                  <a:lnTo>
                    <a:pt x="2934" y="9169"/>
                  </a:lnTo>
                  <a:lnTo>
                    <a:pt x="3044" y="9131"/>
                  </a:lnTo>
                  <a:lnTo>
                    <a:pt x="3156" y="9099"/>
                  </a:lnTo>
                  <a:lnTo>
                    <a:pt x="3268" y="9072"/>
                  </a:lnTo>
                  <a:lnTo>
                    <a:pt x="3383" y="9051"/>
                  </a:lnTo>
                  <a:lnTo>
                    <a:pt x="3500" y="9034"/>
                  </a:lnTo>
                  <a:lnTo>
                    <a:pt x="3617" y="9024"/>
                  </a:lnTo>
                  <a:lnTo>
                    <a:pt x="3736" y="9018"/>
                  </a:lnTo>
                  <a:lnTo>
                    <a:pt x="3857" y="9018"/>
                  </a:lnTo>
                  <a:lnTo>
                    <a:pt x="3976" y="9023"/>
                  </a:lnTo>
                  <a:lnTo>
                    <a:pt x="4098" y="9033"/>
                  </a:lnTo>
                  <a:lnTo>
                    <a:pt x="4220" y="9049"/>
                  </a:lnTo>
                  <a:lnTo>
                    <a:pt x="4342" y="9070"/>
                  </a:lnTo>
                  <a:lnTo>
                    <a:pt x="4463" y="9096"/>
                  </a:lnTo>
                  <a:lnTo>
                    <a:pt x="4584" y="9127"/>
                  </a:lnTo>
                  <a:lnTo>
                    <a:pt x="4706" y="9164"/>
                  </a:lnTo>
                  <a:lnTo>
                    <a:pt x="4826" y="9206"/>
                  </a:lnTo>
                  <a:lnTo>
                    <a:pt x="4946" y="9252"/>
                  </a:lnTo>
                  <a:lnTo>
                    <a:pt x="5065" y="9305"/>
                  </a:lnTo>
                  <a:lnTo>
                    <a:pt x="5184" y="9363"/>
                  </a:lnTo>
                  <a:lnTo>
                    <a:pt x="5300" y="9425"/>
                  </a:lnTo>
                  <a:lnTo>
                    <a:pt x="5415" y="9493"/>
                  </a:lnTo>
                  <a:lnTo>
                    <a:pt x="5529" y="9566"/>
                  </a:lnTo>
                  <a:lnTo>
                    <a:pt x="5640" y="9644"/>
                  </a:lnTo>
                  <a:lnTo>
                    <a:pt x="5750" y="9727"/>
                  </a:lnTo>
                  <a:lnTo>
                    <a:pt x="5857" y="9815"/>
                  </a:lnTo>
                  <a:lnTo>
                    <a:pt x="5962" y="9909"/>
                  </a:lnTo>
                  <a:lnTo>
                    <a:pt x="6065" y="10007"/>
                  </a:lnTo>
                  <a:lnTo>
                    <a:pt x="6168" y="10115"/>
                  </a:lnTo>
                  <a:lnTo>
                    <a:pt x="6267" y="10226"/>
                  </a:lnTo>
                  <a:lnTo>
                    <a:pt x="6360" y="10339"/>
                  </a:lnTo>
                  <a:lnTo>
                    <a:pt x="6447" y="10456"/>
                  </a:lnTo>
                  <a:lnTo>
                    <a:pt x="6529" y="10574"/>
                  </a:lnTo>
                  <a:lnTo>
                    <a:pt x="6604" y="10695"/>
                  </a:lnTo>
                  <a:lnTo>
                    <a:pt x="6673" y="10816"/>
                  </a:lnTo>
                  <a:lnTo>
                    <a:pt x="6738" y="10941"/>
                  </a:lnTo>
                  <a:lnTo>
                    <a:pt x="6796" y="11065"/>
                  </a:lnTo>
                  <a:lnTo>
                    <a:pt x="6848" y="11191"/>
                  </a:lnTo>
                  <a:lnTo>
                    <a:pt x="6895" y="11318"/>
                  </a:lnTo>
                  <a:lnTo>
                    <a:pt x="6936" y="11446"/>
                  </a:lnTo>
                  <a:lnTo>
                    <a:pt x="6971" y="11574"/>
                  </a:lnTo>
                  <a:lnTo>
                    <a:pt x="7000" y="11702"/>
                  </a:lnTo>
                  <a:lnTo>
                    <a:pt x="7023" y="11831"/>
                  </a:lnTo>
                  <a:lnTo>
                    <a:pt x="7041" y="11959"/>
                  </a:lnTo>
                  <a:lnTo>
                    <a:pt x="7052" y="12087"/>
                  </a:lnTo>
                  <a:lnTo>
                    <a:pt x="7058" y="12214"/>
                  </a:lnTo>
                  <a:lnTo>
                    <a:pt x="7057" y="12341"/>
                  </a:lnTo>
                  <a:lnTo>
                    <a:pt x="7051" y="12466"/>
                  </a:lnTo>
                  <a:lnTo>
                    <a:pt x="7039" y="12589"/>
                  </a:lnTo>
                  <a:lnTo>
                    <a:pt x="7019" y="12712"/>
                  </a:lnTo>
                  <a:lnTo>
                    <a:pt x="6995" y="12832"/>
                  </a:lnTo>
                  <a:lnTo>
                    <a:pt x="6965" y="12952"/>
                  </a:lnTo>
                  <a:lnTo>
                    <a:pt x="6929" y="13068"/>
                  </a:lnTo>
                  <a:lnTo>
                    <a:pt x="6886" y="13183"/>
                  </a:lnTo>
                  <a:lnTo>
                    <a:pt x="6837" y="13294"/>
                  </a:lnTo>
                  <a:lnTo>
                    <a:pt x="6783" y="13402"/>
                  </a:lnTo>
                  <a:lnTo>
                    <a:pt x="6722" y="13508"/>
                  </a:lnTo>
                  <a:lnTo>
                    <a:pt x="6655" y="13610"/>
                  </a:lnTo>
                  <a:lnTo>
                    <a:pt x="6582" y="13710"/>
                  </a:lnTo>
                  <a:lnTo>
                    <a:pt x="6502" y="13805"/>
                  </a:lnTo>
                  <a:lnTo>
                    <a:pt x="6481" y="13816"/>
                  </a:lnTo>
                  <a:lnTo>
                    <a:pt x="6459" y="13827"/>
                  </a:lnTo>
                  <a:lnTo>
                    <a:pt x="6437" y="13838"/>
                  </a:lnTo>
                  <a:lnTo>
                    <a:pt x="6415" y="13848"/>
                  </a:lnTo>
                  <a:lnTo>
                    <a:pt x="6392" y="13858"/>
                  </a:lnTo>
                  <a:lnTo>
                    <a:pt x="6369" y="13867"/>
                  </a:lnTo>
                  <a:lnTo>
                    <a:pt x="6345" y="13876"/>
                  </a:lnTo>
                  <a:lnTo>
                    <a:pt x="6322" y="13884"/>
                  </a:lnTo>
                  <a:lnTo>
                    <a:pt x="4463" y="14370"/>
                  </a:lnTo>
                  <a:close/>
                  <a:moveTo>
                    <a:pt x="2096" y="14991"/>
                  </a:moveTo>
                  <a:lnTo>
                    <a:pt x="2070" y="14997"/>
                  </a:lnTo>
                  <a:lnTo>
                    <a:pt x="2036" y="15005"/>
                  </a:lnTo>
                  <a:lnTo>
                    <a:pt x="1995" y="15014"/>
                  </a:lnTo>
                  <a:lnTo>
                    <a:pt x="1949" y="15024"/>
                  </a:lnTo>
                  <a:lnTo>
                    <a:pt x="1899" y="15034"/>
                  </a:lnTo>
                  <a:lnTo>
                    <a:pt x="1849" y="15043"/>
                  </a:lnTo>
                  <a:lnTo>
                    <a:pt x="1825" y="15046"/>
                  </a:lnTo>
                  <a:lnTo>
                    <a:pt x="1801" y="15050"/>
                  </a:lnTo>
                  <a:lnTo>
                    <a:pt x="1777" y="15052"/>
                  </a:lnTo>
                  <a:lnTo>
                    <a:pt x="1755" y="15054"/>
                  </a:lnTo>
                  <a:lnTo>
                    <a:pt x="1716" y="15053"/>
                  </a:lnTo>
                  <a:lnTo>
                    <a:pt x="1679" y="15049"/>
                  </a:lnTo>
                  <a:lnTo>
                    <a:pt x="1641" y="15044"/>
                  </a:lnTo>
                  <a:lnTo>
                    <a:pt x="1604" y="15037"/>
                  </a:lnTo>
                  <a:lnTo>
                    <a:pt x="1568" y="15029"/>
                  </a:lnTo>
                  <a:lnTo>
                    <a:pt x="1532" y="15018"/>
                  </a:lnTo>
                  <a:lnTo>
                    <a:pt x="1498" y="15006"/>
                  </a:lnTo>
                  <a:lnTo>
                    <a:pt x="1464" y="14993"/>
                  </a:lnTo>
                  <a:lnTo>
                    <a:pt x="1430" y="14978"/>
                  </a:lnTo>
                  <a:lnTo>
                    <a:pt x="1398" y="14961"/>
                  </a:lnTo>
                  <a:lnTo>
                    <a:pt x="1367" y="14943"/>
                  </a:lnTo>
                  <a:lnTo>
                    <a:pt x="1336" y="14923"/>
                  </a:lnTo>
                  <a:lnTo>
                    <a:pt x="1307" y="14902"/>
                  </a:lnTo>
                  <a:lnTo>
                    <a:pt x="1279" y="14880"/>
                  </a:lnTo>
                  <a:lnTo>
                    <a:pt x="1251" y="14856"/>
                  </a:lnTo>
                  <a:lnTo>
                    <a:pt x="1225" y="14832"/>
                  </a:lnTo>
                  <a:lnTo>
                    <a:pt x="1201" y="14804"/>
                  </a:lnTo>
                  <a:lnTo>
                    <a:pt x="1177" y="14777"/>
                  </a:lnTo>
                  <a:lnTo>
                    <a:pt x="1155" y="14749"/>
                  </a:lnTo>
                  <a:lnTo>
                    <a:pt x="1134" y="14720"/>
                  </a:lnTo>
                  <a:lnTo>
                    <a:pt x="1115" y="14689"/>
                  </a:lnTo>
                  <a:lnTo>
                    <a:pt x="1096" y="14658"/>
                  </a:lnTo>
                  <a:lnTo>
                    <a:pt x="1080" y="14626"/>
                  </a:lnTo>
                  <a:lnTo>
                    <a:pt x="1065" y="14593"/>
                  </a:lnTo>
                  <a:lnTo>
                    <a:pt x="1051" y="14559"/>
                  </a:lnTo>
                  <a:lnTo>
                    <a:pt x="1040" y="14524"/>
                  </a:lnTo>
                  <a:lnTo>
                    <a:pt x="1030" y="14488"/>
                  </a:lnTo>
                  <a:lnTo>
                    <a:pt x="1021" y="14452"/>
                  </a:lnTo>
                  <a:lnTo>
                    <a:pt x="1015" y="14415"/>
                  </a:lnTo>
                  <a:lnTo>
                    <a:pt x="1010" y="14378"/>
                  </a:lnTo>
                  <a:lnTo>
                    <a:pt x="1007" y="14340"/>
                  </a:lnTo>
                  <a:lnTo>
                    <a:pt x="1006" y="14302"/>
                  </a:lnTo>
                  <a:lnTo>
                    <a:pt x="1009" y="14268"/>
                  </a:lnTo>
                  <a:lnTo>
                    <a:pt x="1015" y="14229"/>
                  </a:lnTo>
                  <a:lnTo>
                    <a:pt x="1022" y="14189"/>
                  </a:lnTo>
                  <a:lnTo>
                    <a:pt x="1029" y="14149"/>
                  </a:lnTo>
                  <a:lnTo>
                    <a:pt x="1037" y="14110"/>
                  </a:lnTo>
                  <a:lnTo>
                    <a:pt x="1045" y="14074"/>
                  </a:lnTo>
                  <a:lnTo>
                    <a:pt x="1051" y="14043"/>
                  </a:lnTo>
                  <a:lnTo>
                    <a:pt x="1056" y="14020"/>
                  </a:lnTo>
                  <a:lnTo>
                    <a:pt x="1586" y="12106"/>
                  </a:lnTo>
                  <a:lnTo>
                    <a:pt x="1641" y="12105"/>
                  </a:lnTo>
                  <a:lnTo>
                    <a:pt x="1695" y="12105"/>
                  </a:lnTo>
                  <a:lnTo>
                    <a:pt x="1749" y="12107"/>
                  </a:lnTo>
                  <a:lnTo>
                    <a:pt x="1804" y="12111"/>
                  </a:lnTo>
                  <a:lnTo>
                    <a:pt x="1858" y="12116"/>
                  </a:lnTo>
                  <a:lnTo>
                    <a:pt x="1913" y="12122"/>
                  </a:lnTo>
                  <a:lnTo>
                    <a:pt x="1968" y="12130"/>
                  </a:lnTo>
                  <a:lnTo>
                    <a:pt x="2023" y="12139"/>
                  </a:lnTo>
                  <a:lnTo>
                    <a:pt x="2077" y="12149"/>
                  </a:lnTo>
                  <a:lnTo>
                    <a:pt x="2133" y="12161"/>
                  </a:lnTo>
                  <a:lnTo>
                    <a:pt x="2187" y="12175"/>
                  </a:lnTo>
                  <a:lnTo>
                    <a:pt x="2242" y="12190"/>
                  </a:lnTo>
                  <a:lnTo>
                    <a:pt x="2297" y="12206"/>
                  </a:lnTo>
                  <a:lnTo>
                    <a:pt x="2351" y="12224"/>
                  </a:lnTo>
                  <a:lnTo>
                    <a:pt x="2405" y="12243"/>
                  </a:lnTo>
                  <a:lnTo>
                    <a:pt x="2460" y="12264"/>
                  </a:lnTo>
                  <a:lnTo>
                    <a:pt x="2513" y="12286"/>
                  </a:lnTo>
                  <a:lnTo>
                    <a:pt x="2566" y="12309"/>
                  </a:lnTo>
                  <a:lnTo>
                    <a:pt x="2619" y="12335"/>
                  </a:lnTo>
                  <a:lnTo>
                    <a:pt x="2673" y="12362"/>
                  </a:lnTo>
                  <a:lnTo>
                    <a:pt x="2725" y="12390"/>
                  </a:lnTo>
                  <a:lnTo>
                    <a:pt x="2776" y="12420"/>
                  </a:lnTo>
                  <a:lnTo>
                    <a:pt x="2829" y="12451"/>
                  </a:lnTo>
                  <a:lnTo>
                    <a:pt x="2879" y="12483"/>
                  </a:lnTo>
                  <a:lnTo>
                    <a:pt x="2930" y="12517"/>
                  </a:lnTo>
                  <a:lnTo>
                    <a:pt x="2980" y="12553"/>
                  </a:lnTo>
                  <a:lnTo>
                    <a:pt x="3029" y="12590"/>
                  </a:lnTo>
                  <a:lnTo>
                    <a:pt x="3078" y="12629"/>
                  </a:lnTo>
                  <a:lnTo>
                    <a:pt x="3126" y="12669"/>
                  </a:lnTo>
                  <a:lnTo>
                    <a:pt x="3174" y="12711"/>
                  </a:lnTo>
                  <a:lnTo>
                    <a:pt x="3220" y="12754"/>
                  </a:lnTo>
                  <a:lnTo>
                    <a:pt x="3266" y="12799"/>
                  </a:lnTo>
                  <a:lnTo>
                    <a:pt x="3312" y="12845"/>
                  </a:lnTo>
                  <a:lnTo>
                    <a:pt x="3356" y="12893"/>
                  </a:lnTo>
                  <a:lnTo>
                    <a:pt x="3398" y="12941"/>
                  </a:lnTo>
                  <a:lnTo>
                    <a:pt x="3439" y="12990"/>
                  </a:lnTo>
                  <a:lnTo>
                    <a:pt x="3479" y="13039"/>
                  </a:lnTo>
                  <a:lnTo>
                    <a:pt x="3517" y="13089"/>
                  </a:lnTo>
                  <a:lnTo>
                    <a:pt x="3553" y="13139"/>
                  </a:lnTo>
                  <a:lnTo>
                    <a:pt x="3588" y="13191"/>
                  </a:lnTo>
                  <a:lnTo>
                    <a:pt x="3621" y="13243"/>
                  </a:lnTo>
                  <a:lnTo>
                    <a:pt x="3653" y="13295"/>
                  </a:lnTo>
                  <a:lnTo>
                    <a:pt x="3683" y="13348"/>
                  </a:lnTo>
                  <a:lnTo>
                    <a:pt x="3712" y="13401"/>
                  </a:lnTo>
                  <a:lnTo>
                    <a:pt x="3739" y="13455"/>
                  </a:lnTo>
                  <a:lnTo>
                    <a:pt x="3765" y="13509"/>
                  </a:lnTo>
                  <a:lnTo>
                    <a:pt x="3788" y="13563"/>
                  </a:lnTo>
                  <a:lnTo>
                    <a:pt x="3811" y="13617"/>
                  </a:lnTo>
                  <a:lnTo>
                    <a:pt x="3833" y="13671"/>
                  </a:lnTo>
                  <a:lnTo>
                    <a:pt x="3852" y="13727"/>
                  </a:lnTo>
                  <a:lnTo>
                    <a:pt x="3870" y="13782"/>
                  </a:lnTo>
                  <a:lnTo>
                    <a:pt x="3887" y="13837"/>
                  </a:lnTo>
                  <a:lnTo>
                    <a:pt x="3902" y="13892"/>
                  </a:lnTo>
                  <a:lnTo>
                    <a:pt x="3915" y="13948"/>
                  </a:lnTo>
                  <a:lnTo>
                    <a:pt x="3927" y="14004"/>
                  </a:lnTo>
                  <a:lnTo>
                    <a:pt x="3938" y="14060"/>
                  </a:lnTo>
                  <a:lnTo>
                    <a:pt x="3946" y="14115"/>
                  </a:lnTo>
                  <a:lnTo>
                    <a:pt x="3954" y="14170"/>
                  </a:lnTo>
                  <a:lnTo>
                    <a:pt x="3960" y="14225"/>
                  </a:lnTo>
                  <a:lnTo>
                    <a:pt x="3964" y="14282"/>
                  </a:lnTo>
                  <a:lnTo>
                    <a:pt x="3967" y="14337"/>
                  </a:lnTo>
                  <a:lnTo>
                    <a:pt x="3968" y="14391"/>
                  </a:lnTo>
                  <a:lnTo>
                    <a:pt x="3968" y="14446"/>
                  </a:lnTo>
                  <a:lnTo>
                    <a:pt x="3967" y="14500"/>
                  </a:lnTo>
                  <a:lnTo>
                    <a:pt x="2096" y="14991"/>
                  </a:lnTo>
                  <a:close/>
                  <a:moveTo>
                    <a:pt x="5275" y="8311"/>
                  </a:moveTo>
                  <a:lnTo>
                    <a:pt x="5187" y="8277"/>
                  </a:lnTo>
                  <a:lnTo>
                    <a:pt x="5099" y="8245"/>
                  </a:lnTo>
                  <a:lnTo>
                    <a:pt x="5011" y="8215"/>
                  </a:lnTo>
                  <a:lnTo>
                    <a:pt x="4921" y="8186"/>
                  </a:lnTo>
                  <a:lnTo>
                    <a:pt x="4877" y="8173"/>
                  </a:lnTo>
                  <a:lnTo>
                    <a:pt x="4833" y="8159"/>
                  </a:lnTo>
                  <a:lnTo>
                    <a:pt x="4787" y="8147"/>
                  </a:lnTo>
                  <a:lnTo>
                    <a:pt x="4742" y="8135"/>
                  </a:lnTo>
                  <a:lnTo>
                    <a:pt x="4698" y="8124"/>
                  </a:lnTo>
                  <a:lnTo>
                    <a:pt x="4652" y="8113"/>
                  </a:lnTo>
                  <a:lnTo>
                    <a:pt x="4607" y="8103"/>
                  </a:lnTo>
                  <a:lnTo>
                    <a:pt x="4562" y="8093"/>
                  </a:lnTo>
                  <a:lnTo>
                    <a:pt x="4517" y="8084"/>
                  </a:lnTo>
                  <a:lnTo>
                    <a:pt x="4471" y="8075"/>
                  </a:lnTo>
                  <a:lnTo>
                    <a:pt x="4426" y="8067"/>
                  </a:lnTo>
                  <a:lnTo>
                    <a:pt x="4380" y="8059"/>
                  </a:lnTo>
                  <a:lnTo>
                    <a:pt x="4335" y="8052"/>
                  </a:lnTo>
                  <a:lnTo>
                    <a:pt x="4289" y="8045"/>
                  </a:lnTo>
                  <a:lnTo>
                    <a:pt x="4243" y="8039"/>
                  </a:lnTo>
                  <a:lnTo>
                    <a:pt x="4198" y="8034"/>
                  </a:lnTo>
                  <a:lnTo>
                    <a:pt x="4153" y="8029"/>
                  </a:lnTo>
                  <a:lnTo>
                    <a:pt x="4106" y="8025"/>
                  </a:lnTo>
                  <a:lnTo>
                    <a:pt x="4061" y="8021"/>
                  </a:lnTo>
                  <a:lnTo>
                    <a:pt x="4015" y="8018"/>
                  </a:lnTo>
                  <a:lnTo>
                    <a:pt x="3969" y="8015"/>
                  </a:lnTo>
                  <a:lnTo>
                    <a:pt x="3923" y="8013"/>
                  </a:lnTo>
                  <a:lnTo>
                    <a:pt x="3878" y="8011"/>
                  </a:lnTo>
                  <a:lnTo>
                    <a:pt x="3832" y="8011"/>
                  </a:lnTo>
                  <a:lnTo>
                    <a:pt x="7706" y="4116"/>
                  </a:lnTo>
                  <a:lnTo>
                    <a:pt x="7763" y="4063"/>
                  </a:lnTo>
                  <a:lnTo>
                    <a:pt x="7820" y="4012"/>
                  </a:lnTo>
                  <a:lnTo>
                    <a:pt x="7880" y="3964"/>
                  </a:lnTo>
                  <a:lnTo>
                    <a:pt x="7941" y="3918"/>
                  </a:lnTo>
                  <a:lnTo>
                    <a:pt x="8003" y="3875"/>
                  </a:lnTo>
                  <a:lnTo>
                    <a:pt x="8067" y="3834"/>
                  </a:lnTo>
                  <a:lnTo>
                    <a:pt x="8131" y="3796"/>
                  </a:lnTo>
                  <a:lnTo>
                    <a:pt x="8197" y="3760"/>
                  </a:lnTo>
                  <a:lnTo>
                    <a:pt x="8265" y="3725"/>
                  </a:lnTo>
                  <a:lnTo>
                    <a:pt x="8333" y="3694"/>
                  </a:lnTo>
                  <a:lnTo>
                    <a:pt x="8403" y="3665"/>
                  </a:lnTo>
                  <a:lnTo>
                    <a:pt x="8473" y="3638"/>
                  </a:lnTo>
                  <a:lnTo>
                    <a:pt x="8544" y="3613"/>
                  </a:lnTo>
                  <a:lnTo>
                    <a:pt x="8616" y="3591"/>
                  </a:lnTo>
                  <a:lnTo>
                    <a:pt x="8689" y="3571"/>
                  </a:lnTo>
                  <a:lnTo>
                    <a:pt x="8764" y="3554"/>
                  </a:lnTo>
                  <a:lnTo>
                    <a:pt x="8838" y="3539"/>
                  </a:lnTo>
                  <a:lnTo>
                    <a:pt x="8914" y="3526"/>
                  </a:lnTo>
                  <a:lnTo>
                    <a:pt x="8989" y="3515"/>
                  </a:lnTo>
                  <a:lnTo>
                    <a:pt x="9067" y="3507"/>
                  </a:lnTo>
                  <a:lnTo>
                    <a:pt x="9143" y="3501"/>
                  </a:lnTo>
                  <a:lnTo>
                    <a:pt x="9220" y="3497"/>
                  </a:lnTo>
                  <a:lnTo>
                    <a:pt x="9299" y="3496"/>
                  </a:lnTo>
                  <a:lnTo>
                    <a:pt x="9377" y="3497"/>
                  </a:lnTo>
                  <a:lnTo>
                    <a:pt x="9457" y="3500"/>
                  </a:lnTo>
                  <a:lnTo>
                    <a:pt x="9535" y="3505"/>
                  </a:lnTo>
                  <a:lnTo>
                    <a:pt x="9615" y="3512"/>
                  </a:lnTo>
                  <a:lnTo>
                    <a:pt x="9694" y="3522"/>
                  </a:lnTo>
                  <a:lnTo>
                    <a:pt x="9775" y="3534"/>
                  </a:lnTo>
                  <a:lnTo>
                    <a:pt x="9854" y="3548"/>
                  </a:lnTo>
                  <a:lnTo>
                    <a:pt x="9934" y="3565"/>
                  </a:lnTo>
                  <a:lnTo>
                    <a:pt x="10014" y="3583"/>
                  </a:lnTo>
                  <a:lnTo>
                    <a:pt x="5275" y="8311"/>
                  </a:lnTo>
                  <a:close/>
                  <a:moveTo>
                    <a:pt x="7441" y="10165"/>
                  </a:moveTo>
                  <a:lnTo>
                    <a:pt x="7406" y="10107"/>
                  </a:lnTo>
                  <a:lnTo>
                    <a:pt x="7369" y="10049"/>
                  </a:lnTo>
                  <a:lnTo>
                    <a:pt x="7332" y="9992"/>
                  </a:lnTo>
                  <a:lnTo>
                    <a:pt x="7295" y="9936"/>
                  </a:lnTo>
                  <a:lnTo>
                    <a:pt x="7257" y="9880"/>
                  </a:lnTo>
                  <a:lnTo>
                    <a:pt x="7218" y="9824"/>
                  </a:lnTo>
                  <a:lnTo>
                    <a:pt x="7177" y="9768"/>
                  </a:lnTo>
                  <a:lnTo>
                    <a:pt x="7137" y="9714"/>
                  </a:lnTo>
                  <a:lnTo>
                    <a:pt x="7096" y="9660"/>
                  </a:lnTo>
                  <a:lnTo>
                    <a:pt x="7053" y="9606"/>
                  </a:lnTo>
                  <a:lnTo>
                    <a:pt x="7009" y="9553"/>
                  </a:lnTo>
                  <a:lnTo>
                    <a:pt x="6965" y="9500"/>
                  </a:lnTo>
                  <a:lnTo>
                    <a:pt x="6919" y="9448"/>
                  </a:lnTo>
                  <a:lnTo>
                    <a:pt x="6873" y="9397"/>
                  </a:lnTo>
                  <a:lnTo>
                    <a:pt x="6824" y="9347"/>
                  </a:lnTo>
                  <a:lnTo>
                    <a:pt x="6776" y="9297"/>
                  </a:lnTo>
                  <a:lnTo>
                    <a:pt x="6718" y="9240"/>
                  </a:lnTo>
                  <a:lnTo>
                    <a:pt x="6658" y="9185"/>
                  </a:lnTo>
                  <a:lnTo>
                    <a:pt x="6598" y="9131"/>
                  </a:lnTo>
                  <a:lnTo>
                    <a:pt x="6538" y="9079"/>
                  </a:lnTo>
                  <a:lnTo>
                    <a:pt x="6475" y="9029"/>
                  </a:lnTo>
                  <a:lnTo>
                    <a:pt x="6412" y="8978"/>
                  </a:lnTo>
                  <a:lnTo>
                    <a:pt x="6348" y="8930"/>
                  </a:lnTo>
                  <a:lnTo>
                    <a:pt x="6284" y="8884"/>
                  </a:lnTo>
                  <a:lnTo>
                    <a:pt x="6220" y="8838"/>
                  </a:lnTo>
                  <a:lnTo>
                    <a:pt x="6153" y="8794"/>
                  </a:lnTo>
                  <a:lnTo>
                    <a:pt x="6087" y="8750"/>
                  </a:lnTo>
                  <a:lnTo>
                    <a:pt x="6021" y="8707"/>
                  </a:lnTo>
                  <a:lnTo>
                    <a:pt x="5953" y="8666"/>
                  </a:lnTo>
                  <a:lnTo>
                    <a:pt x="5885" y="8626"/>
                  </a:lnTo>
                  <a:lnTo>
                    <a:pt x="5816" y="8587"/>
                  </a:lnTo>
                  <a:lnTo>
                    <a:pt x="5748" y="8549"/>
                  </a:lnTo>
                  <a:lnTo>
                    <a:pt x="10542" y="3766"/>
                  </a:lnTo>
                  <a:lnTo>
                    <a:pt x="10613" y="3798"/>
                  </a:lnTo>
                  <a:lnTo>
                    <a:pt x="10683" y="3831"/>
                  </a:lnTo>
                  <a:lnTo>
                    <a:pt x="10752" y="3866"/>
                  </a:lnTo>
                  <a:lnTo>
                    <a:pt x="10821" y="3903"/>
                  </a:lnTo>
                  <a:lnTo>
                    <a:pt x="10889" y="3942"/>
                  </a:lnTo>
                  <a:lnTo>
                    <a:pt x="10958" y="3983"/>
                  </a:lnTo>
                  <a:lnTo>
                    <a:pt x="11025" y="4026"/>
                  </a:lnTo>
                  <a:lnTo>
                    <a:pt x="11091" y="4070"/>
                  </a:lnTo>
                  <a:lnTo>
                    <a:pt x="11157" y="4115"/>
                  </a:lnTo>
                  <a:lnTo>
                    <a:pt x="11222" y="4163"/>
                  </a:lnTo>
                  <a:lnTo>
                    <a:pt x="11287" y="4212"/>
                  </a:lnTo>
                  <a:lnTo>
                    <a:pt x="11351" y="4263"/>
                  </a:lnTo>
                  <a:lnTo>
                    <a:pt x="11413" y="4317"/>
                  </a:lnTo>
                  <a:lnTo>
                    <a:pt x="11476" y="4372"/>
                  </a:lnTo>
                  <a:lnTo>
                    <a:pt x="11537" y="4428"/>
                  </a:lnTo>
                  <a:lnTo>
                    <a:pt x="11597" y="4487"/>
                  </a:lnTo>
                  <a:lnTo>
                    <a:pt x="11648" y="4537"/>
                  </a:lnTo>
                  <a:lnTo>
                    <a:pt x="11696" y="4590"/>
                  </a:lnTo>
                  <a:lnTo>
                    <a:pt x="11743" y="4642"/>
                  </a:lnTo>
                  <a:lnTo>
                    <a:pt x="11790" y="4696"/>
                  </a:lnTo>
                  <a:lnTo>
                    <a:pt x="11835" y="4749"/>
                  </a:lnTo>
                  <a:lnTo>
                    <a:pt x="11878" y="4803"/>
                  </a:lnTo>
                  <a:lnTo>
                    <a:pt x="11919" y="4859"/>
                  </a:lnTo>
                  <a:lnTo>
                    <a:pt x="11961" y="4915"/>
                  </a:lnTo>
                  <a:lnTo>
                    <a:pt x="12000" y="4970"/>
                  </a:lnTo>
                  <a:lnTo>
                    <a:pt x="12038" y="5027"/>
                  </a:lnTo>
                  <a:lnTo>
                    <a:pt x="12075" y="5084"/>
                  </a:lnTo>
                  <a:lnTo>
                    <a:pt x="12110" y="5142"/>
                  </a:lnTo>
                  <a:lnTo>
                    <a:pt x="12145" y="5200"/>
                  </a:lnTo>
                  <a:lnTo>
                    <a:pt x="12178" y="5258"/>
                  </a:lnTo>
                  <a:lnTo>
                    <a:pt x="12210" y="5316"/>
                  </a:lnTo>
                  <a:lnTo>
                    <a:pt x="12241" y="5375"/>
                  </a:lnTo>
                  <a:lnTo>
                    <a:pt x="7441" y="10165"/>
                  </a:lnTo>
                  <a:close/>
                  <a:moveTo>
                    <a:pt x="8055" y="11941"/>
                  </a:moveTo>
                  <a:lnTo>
                    <a:pt x="8045" y="11856"/>
                  </a:lnTo>
                  <a:lnTo>
                    <a:pt x="8035" y="11772"/>
                  </a:lnTo>
                  <a:lnTo>
                    <a:pt x="8022" y="11687"/>
                  </a:lnTo>
                  <a:lnTo>
                    <a:pt x="8008" y="11603"/>
                  </a:lnTo>
                  <a:lnTo>
                    <a:pt x="7991" y="11519"/>
                  </a:lnTo>
                  <a:lnTo>
                    <a:pt x="7973" y="11435"/>
                  </a:lnTo>
                  <a:lnTo>
                    <a:pt x="7953" y="11352"/>
                  </a:lnTo>
                  <a:lnTo>
                    <a:pt x="7931" y="11270"/>
                  </a:lnTo>
                  <a:lnTo>
                    <a:pt x="7907" y="11187"/>
                  </a:lnTo>
                  <a:lnTo>
                    <a:pt x="7882" y="11105"/>
                  </a:lnTo>
                  <a:lnTo>
                    <a:pt x="7854" y="11024"/>
                  </a:lnTo>
                  <a:lnTo>
                    <a:pt x="7825" y="10943"/>
                  </a:lnTo>
                  <a:lnTo>
                    <a:pt x="7795" y="10861"/>
                  </a:lnTo>
                  <a:lnTo>
                    <a:pt x="7763" y="10781"/>
                  </a:lnTo>
                  <a:lnTo>
                    <a:pt x="7729" y="10702"/>
                  </a:lnTo>
                  <a:lnTo>
                    <a:pt x="7693" y="10622"/>
                  </a:lnTo>
                  <a:lnTo>
                    <a:pt x="12448" y="5878"/>
                  </a:lnTo>
                  <a:lnTo>
                    <a:pt x="12475" y="5965"/>
                  </a:lnTo>
                  <a:lnTo>
                    <a:pt x="12499" y="6051"/>
                  </a:lnTo>
                  <a:lnTo>
                    <a:pt x="12519" y="6137"/>
                  </a:lnTo>
                  <a:lnTo>
                    <a:pt x="12537" y="6223"/>
                  </a:lnTo>
                  <a:lnTo>
                    <a:pt x="12553" y="6310"/>
                  </a:lnTo>
                  <a:lnTo>
                    <a:pt x="12566" y="6396"/>
                  </a:lnTo>
                  <a:lnTo>
                    <a:pt x="12576" y="6482"/>
                  </a:lnTo>
                  <a:lnTo>
                    <a:pt x="12583" y="6568"/>
                  </a:lnTo>
                  <a:lnTo>
                    <a:pt x="12588" y="6654"/>
                  </a:lnTo>
                  <a:lnTo>
                    <a:pt x="12591" y="6739"/>
                  </a:lnTo>
                  <a:lnTo>
                    <a:pt x="12591" y="6824"/>
                  </a:lnTo>
                  <a:lnTo>
                    <a:pt x="12588" y="6908"/>
                  </a:lnTo>
                  <a:lnTo>
                    <a:pt x="12582" y="6992"/>
                  </a:lnTo>
                  <a:lnTo>
                    <a:pt x="12574" y="7075"/>
                  </a:lnTo>
                  <a:lnTo>
                    <a:pt x="12563" y="7158"/>
                  </a:lnTo>
                  <a:lnTo>
                    <a:pt x="12549" y="7239"/>
                  </a:lnTo>
                  <a:lnTo>
                    <a:pt x="12533" y="7320"/>
                  </a:lnTo>
                  <a:lnTo>
                    <a:pt x="12513" y="7400"/>
                  </a:lnTo>
                  <a:lnTo>
                    <a:pt x="12492" y="7479"/>
                  </a:lnTo>
                  <a:lnTo>
                    <a:pt x="12467" y="7557"/>
                  </a:lnTo>
                  <a:lnTo>
                    <a:pt x="12439" y="7635"/>
                  </a:lnTo>
                  <a:lnTo>
                    <a:pt x="12409" y="7710"/>
                  </a:lnTo>
                  <a:lnTo>
                    <a:pt x="12376" y="7784"/>
                  </a:lnTo>
                  <a:lnTo>
                    <a:pt x="12340" y="7857"/>
                  </a:lnTo>
                  <a:lnTo>
                    <a:pt x="12302" y="7930"/>
                  </a:lnTo>
                  <a:lnTo>
                    <a:pt x="12260" y="8000"/>
                  </a:lnTo>
                  <a:lnTo>
                    <a:pt x="12216" y="8069"/>
                  </a:lnTo>
                  <a:lnTo>
                    <a:pt x="12169" y="8136"/>
                  </a:lnTo>
                  <a:lnTo>
                    <a:pt x="12120" y="8203"/>
                  </a:lnTo>
                  <a:lnTo>
                    <a:pt x="12066" y="8267"/>
                  </a:lnTo>
                  <a:lnTo>
                    <a:pt x="12011" y="8329"/>
                  </a:lnTo>
                  <a:lnTo>
                    <a:pt x="11953" y="8389"/>
                  </a:lnTo>
                  <a:lnTo>
                    <a:pt x="11947" y="8394"/>
                  </a:lnTo>
                  <a:lnTo>
                    <a:pt x="11940" y="8400"/>
                  </a:lnTo>
                  <a:lnTo>
                    <a:pt x="11948" y="8406"/>
                  </a:lnTo>
                  <a:lnTo>
                    <a:pt x="8060" y="12314"/>
                  </a:lnTo>
                  <a:lnTo>
                    <a:pt x="8061" y="12268"/>
                  </a:lnTo>
                  <a:lnTo>
                    <a:pt x="8061" y="12222"/>
                  </a:lnTo>
                  <a:lnTo>
                    <a:pt x="8062" y="12175"/>
                  </a:lnTo>
                  <a:lnTo>
                    <a:pt x="8062" y="12129"/>
                  </a:lnTo>
                  <a:lnTo>
                    <a:pt x="8062" y="12082"/>
                  </a:lnTo>
                  <a:lnTo>
                    <a:pt x="8061" y="12035"/>
                  </a:lnTo>
                  <a:lnTo>
                    <a:pt x="8059" y="11988"/>
                  </a:lnTo>
                  <a:lnTo>
                    <a:pt x="8055" y="11941"/>
                  </a:lnTo>
                  <a:close/>
                  <a:moveTo>
                    <a:pt x="14785" y="1295"/>
                  </a:moveTo>
                  <a:lnTo>
                    <a:pt x="14707" y="1218"/>
                  </a:lnTo>
                  <a:lnTo>
                    <a:pt x="14626" y="1144"/>
                  </a:lnTo>
                  <a:lnTo>
                    <a:pt x="14546" y="1072"/>
                  </a:lnTo>
                  <a:lnTo>
                    <a:pt x="14463" y="1003"/>
                  </a:lnTo>
                  <a:lnTo>
                    <a:pt x="14379" y="934"/>
                  </a:lnTo>
                  <a:lnTo>
                    <a:pt x="14294" y="869"/>
                  </a:lnTo>
                  <a:lnTo>
                    <a:pt x="14208" y="806"/>
                  </a:lnTo>
                  <a:lnTo>
                    <a:pt x="14119" y="745"/>
                  </a:lnTo>
                  <a:lnTo>
                    <a:pt x="14031" y="685"/>
                  </a:lnTo>
                  <a:lnTo>
                    <a:pt x="13941" y="629"/>
                  </a:lnTo>
                  <a:lnTo>
                    <a:pt x="13851" y="575"/>
                  </a:lnTo>
                  <a:lnTo>
                    <a:pt x="13758" y="523"/>
                  </a:lnTo>
                  <a:lnTo>
                    <a:pt x="13666" y="473"/>
                  </a:lnTo>
                  <a:lnTo>
                    <a:pt x="13572" y="426"/>
                  </a:lnTo>
                  <a:lnTo>
                    <a:pt x="13478" y="380"/>
                  </a:lnTo>
                  <a:lnTo>
                    <a:pt x="13382" y="338"/>
                  </a:lnTo>
                  <a:lnTo>
                    <a:pt x="13286" y="298"/>
                  </a:lnTo>
                  <a:lnTo>
                    <a:pt x="13190" y="260"/>
                  </a:lnTo>
                  <a:lnTo>
                    <a:pt x="13092" y="225"/>
                  </a:lnTo>
                  <a:lnTo>
                    <a:pt x="12995" y="193"/>
                  </a:lnTo>
                  <a:lnTo>
                    <a:pt x="12896" y="162"/>
                  </a:lnTo>
                  <a:lnTo>
                    <a:pt x="12798" y="134"/>
                  </a:lnTo>
                  <a:lnTo>
                    <a:pt x="12698" y="109"/>
                  </a:lnTo>
                  <a:lnTo>
                    <a:pt x="12598" y="86"/>
                  </a:lnTo>
                  <a:lnTo>
                    <a:pt x="12499" y="66"/>
                  </a:lnTo>
                  <a:lnTo>
                    <a:pt x="12398" y="49"/>
                  </a:lnTo>
                  <a:lnTo>
                    <a:pt x="12299" y="34"/>
                  </a:lnTo>
                  <a:lnTo>
                    <a:pt x="12198" y="22"/>
                  </a:lnTo>
                  <a:lnTo>
                    <a:pt x="12097" y="12"/>
                  </a:lnTo>
                  <a:lnTo>
                    <a:pt x="11996" y="5"/>
                  </a:lnTo>
                  <a:lnTo>
                    <a:pt x="11895" y="1"/>
                  </a:lnTo>
                  <a:lnTo>
                    <a:pt x="11795" y="0"/>
                  </a:lnTo>
                  <a:lnTo>
                    <a:pt x="11710" y="1"/>
                  </a:lnTo>
                  <a:lnTo>
                    <a:pt x="11626" y="4"/>
                  </a:lnTo>
                  <a:lnTo>
                    <a:pt x="11542" y="9"/>
                  </a:lnTo>
                  <a:lnTo>
                    <a:pt x="11459" y="16"/>
                  </a:lnTo>
                  <a:lnTo>
                    <a:pt x="11376" y="24"/>
                  </a:lnTo>
                  <a:lnTo>
                    <a:pt x="11294" y="35"/>
                  </a:lnTo>
                  <a:lnTo>
                    <a:pt x="11212" y="47"/>
                  </a:lnTo>
                  <a:lnTo>
                    <a:pt x="11131" y="62"/>
                  </a:lnTo>
                  <a:lnTo>
                    <a:pt x="11051" y="78"/>
                  </a:lnTo>
                  <a:lnTo>
                    <a:pt x="10971" y="96"/>
                  </a:lnTo>
                  <a:lnTo>
                    <a:pt x="10892" y="116"/>
                  </a:lnTo>
                  <a:lnTo>
                    <a:pt x="10814" y="139"/>
                  </a:lnTo>
                  <a:lnTo>
                    <a:pt x="10736" y="162"/>
                  </a:lnTo>
                  <a:lnTo>
                    <a:pt x="10660" y="187"/>
                  </a:lnTo>
                  <a:lnTo>
                    <a:pt x="10584" y="215"/>
                  </a:lnTo>
                  <a:lnTo>
                    <a:pt x="10509" y="243"/>
                  </a:lnTo>
                  <a:lnTo>
                    <a:pt x="10435" y="274"/>
                  </a:lnTo>
                  <a:lnTo>
                    <a:pt x="10361" y="307"/>
                  </a:lnTo>
                  <a:lnTo>
                    <a:pt x="10289" y="341"/>
                  </a:lnTo>
                  <a:lnTo>
                    <a:pt x="10217" y="377"/>
                  </a:lnTo>
                  <a:lnTo>
                    <a:pt x="10147" y="416"/>
                  </a:lnTo>
                  <a:lnTo>
                    <a:pt x="10078" y="455"/>
                  </a:lnTo>
                  <a:lnTo>
                    <a:pt x="10010" y="496"/>
                  </a:lnTo>
                  <a:lnTo>
                    <a:pt x="9943" y="539"/>
                  </a:lnTo>
                  <a:lnTo>
                    <a:pt x="9876" y="583"/>
                  </a:lnTo>
                  <a:lnTo>
                    <a:pt x="9811" y="629"/>
                  </a:lnTo>
                  <a:lnTo>
                    <a:pt x="9748" y="677"/>
                  </a:lnTo>
                  <a:lnTo>
                    <a:pt x="9684" y="727"/>
                  </a:lnTo>
                  <a:lnTo>
                    <a:pt x="9623" y="778"/>
                  </a:lnTo>
                  <a:lnTo>
                    <a:pt x="9562" y="831"/>
                  </a:lnTo>
                  <a:lnTo>
                    <a:pt x="9503" y="885"/>
                  </a:lnTo>
                  <a:lnTo>
                    <a:pt x="9446" y="941"/>
                  </a:lnTo>
                  <a:lnTo>
                    <a:pt x="6997" y="3403"/>
                  </a:lnTo>
                  <a:lnTo>
                    <a:pt x="6986" y="3412"/>
                  </a:lnTo>
                  <a:lnTo>
                    <a:pt x="6974" y="3422"/>
                  </a:lnTo>
                  <a:lnTo>
                    <a:pt x="6969" y="3428"/>
                  </a:lnTo>
                  <a:lnTo>
                    <a:pt x="6964" y="3435"/>
                  </a:lnTo>
                  <a:lnTo>
                    <a:pt x="6965" y="3436"/>
                  </a:lnTo>
                  <a:lnTo>
                    <a:pt x="1769" y="8659"/>
                  </a:lnTo>
                  <a:lnTo>
                    <a:pt x="1747" y="8681"/>
                  </a:lnTo>
                  <a:lnTo>
                    <a:pt x="1725" y="8704"/>
                  </a:lnTo>
                  <a:lnTo>
                    <a:pt x="1704" y="8728"/>
                  </a:lnTo>
                  <a:lnTo>
                    <a:pt x="1683" y="8751"/>
                  </a:lnTo>
                  <a:lnTo>
                    <a:pt x="1642" y="8799"/>
                  </a:lnTo>
                  <a:lnTo>
                    <a:pt x="1602" y="8847"/>
                  </a:lnTo>
                  <a:lnTo>
                    <a:pt x="1564" y="8897"/>
                  </a:lnTo>
                  <a:lnTo>
                    <a:pt x="1528" y="8949"/>
                  </a:lnTo>
                  <a:lnTo>
                    <a:pt x="1494" y="9002"/>
                  </a:lnTo>
                  <a:lnTo>
                    <a:pt x="1461" y="9055"/>
                  </a:lnTo>
                  <a:lnTo>
                    <a:pt x="1429" y="9109"/>
                  </a:lnTo>
                  <a:lnTo>
                    <a:pt x="1400" y="9165"/>
                  </a:lnTo>
                  <a:lnTo>
                    <a:pt x="1372" y="9221"/>
                  </a:lnTo>
                  <a:lnTo>
                    <a:pt x="1347" y="9279"/>
                  </a:lnTo>
                  <a:lnTo>
                    <a:pt x="1322" y="9336"/>
                  </a:lnTo>
                  <a:lnTo>
                    <a:pt x="1300" y="9395"/>
                  </a:lnTo>
                  <a:lnTo>
                    <a:pt x="1279" y="9454"/>
                  </a:lnTo>
                  <a:lnTo>
                    <a:pt x="1260" y="9514"/>
                  </a:lnTo>
                  <a:lnTo>
                    <a:pt x="78" y="13784"/>
                  </a:lnTo>
                  <a:lnTo>
                    <a:pt x="74" y="13803"/>
                  </a:lnTo>
                  <a:lnTo>
                    <a:pt x="65" y="13846"/>
                  </a:lnTo>
                  <a:lnTo>
                    <a:pt x="53" y="13908"/>
                  </a:lnTo>
                  <a:lnTo>
                    <a:pt x="38" y="13984"/>
                  </a:lnTo>
                  <a:lnTo>
                    <a:pt x="31" y="14025"/>
                  </a:lnTo>
                  <a:lnTo>
                    <a:pt x="24" y="14066"/>
                  </a:lnTo>
                  <a:lnTo>
                    <a:pt x="18" y="14109"/>
                  </a:lnTo>
                  <a:lnTo>
                    <a:pt x="12" y="14151"/>
                  </a:lnTo>
                  <a:lnTo>
                    <a:pt x="7" y="14192"/>
                  </a:lnTo>
                  <a:lnTo>
                    <a:pt x="3" y="14231"/>
                  </a:lnTo>
                  <a:lnTo>
                    <a:pt x="1" y="14268"/>
                  </a:lnTo>
                  <a:lnTo>
                    <a:pt x="0" y="14302"/>
                  </a:lnTo>
                  <a:lnTo>
                    <a:pt x="2" y="14392"/>
                  </a:lnTo>
                  <a:lnTo>
                    <a:pt x="9" y="14481"/>
                  </a:lnTo>
                  <a:lnTo>
                    <a:pt x="20" y="14569"/>
                  </a:lnTo>
                  <a:lnTo>
                    <a:pt x="36" y="14656"/>
                  </a:lnTo>
                  <a:lnTo>
                    <a:pt x="55" y="14740"/>
                  </a:lnTo>
                  <a:lnTo>
                    <a:pt x="79" y="14824"/>
                  </a:lnTo>
                  <a:lnTo>
                    <a:pt x="107" y="14906"/>
                  </a:lnTo>
                  <a:lnTo>
                    <a:pt x="139" y="14985"/>
                  </a:lnTo>
                  <a:lnTo>
                    <a:pt x="174" y="15063"/>
                  </a:lnTo>
                  <a:lnTo>
                    <a:pt x="212" y="15139"/>
                  </a:lnTo>
                  <a:lnTo>
                    <a:pt x="256" y="15212"/>
                  </a:lnTo>
                  <a:lnTo>
                    <a:pt x="301" y="15283"/>
                  </a:lnTo>
                  <a:lnTo>
                    <a:pt x="350" y="15352"/>
                  </a:lnTo>
                  <a:lnTo>
                    <a:pt x="402" y="15419"/>
                  </a:lnTo>
                  <a:lnTo>
                    <a:pt x="458" y="15483"/>
                  </a:lnTo>
                  <a:lnTo>
                    <a:pt x="516" y="15543"/>
                  </a:lnTo>
                  <a:lnTo>
                    <a:pt x="577" y="15601"/>
                  </a:lnTo>
                  <a:lnTo>
                    <a:pt x="642" y="15657"/>
                  </a:lnTo>
                  <a:lnTo>
                    <a:pt x="708" y="15709"/>
                  </a:lnTo>
                  <a:lnTo>
                    <a:pt x="778" y="15758"/>
                  </a:lnTo>
                  <a:lnTo>
                    <a:pt x="849" y="15804"/>
                  </a:lnTo>
                  <a:lnTo>
                    <a:pt x="922" y="15846"/>
                  </a:lnTo>
                  <a:lnTo>
                    <a:pt x="999" y="15884"/>
                  </a:lnTo>
                  <a:lnTo>
                    <a:pt x="1076" y="15919"/>
                  </a:lnTo>
                  <a:lnTo>
                    <a:pt x="1157" y="15952"/>
                  </a:lnTo>
                  <a:lnTo>
                    <a:pt x="1238" y="15979"/>
                  </a:lnTo>
                  <a:lnTo>
                    <a:pt x="1323" y="16003"/>
                  </a:lnTo>
                  <a:lnTo>
                    <a:pt x="1407" y="16022"/>
                  </a:lnTo>
                  <a:lnTo>
                    <a:pt x="1495" y="16038"/>
                  </a:lnTo>
                  <a:lnTo>
                    <a:pt x="1582" y="16049"/>
                  </a:lnTo>
                  <a:lnTo>
                    <a:pt x="1672" y="16056"/>
                  </a:lnTo>
                  <a:lnTo>
                    <a:pt x="1763" y="16058"/>
                  </a:lnTo>
                  <a:lnTo>
                    <a:pt x="1801" y="16057"/>
                  </a:lnTo>
                  <a:lnTo>
                    <a:pt x="1843" y="16054"/>
                  </a:lnTo>
                  <a:lnTo>
                    <a:pt x="1887" y="16049"/>
                  </a:lnTo>
                  <a:lnTo>
                    <a:pt x="1933" y="16044"/>
                  </a:lnTo>
                  <a:lnTo>
                    <a:pt x="1981" y="16037"/>
                  </a:lnTo>
                  <a:lnTo>
                    <a:pt x="2028" y="16029"/>
                  </a:lnTo>
                  <a:lnTo>
                    <a:pt x="2075" y="16020"/>
                  </a:lnTo>
                  <a:lnTo>
                    <a:pt x="2122" y="16012"/>
                  </a:lnTo>
                  <a:lnTo>
                    <a:pt x="2205" y="15995"/>
                  </a:lnTo>
                  <a:lnTo>
                    <a:pt x="2275" y="15980"/>
                  </a:lnTo>
                  <a:lnTo>
                    <a:pt x="2324" y="15969"/>
                  </a:lnTo>
                  <a:lnTo>
                    <a:pt x="2345" y="15964"/>
                  </a:lnTo>
                  <a:lnTo>
                    <a:pt x="6609" y="14846"/>
                  </a:lnTo>
                  <a:lnTo>
                    <a:pt x="6669" y="14827"/>
                  </a:lnTo>
                  <a:lnTo>
                    <a:pt x="6729" y="14805"/>
                  </a:lnTo>
                  <a:lnTo>
                    <a:pt x="6788" y="14783"/>
                  </a:lnTo>
                  <a:lnTo>
                    <a:pt x="6845" y="14759"/>
                  </a:lnTo>
                  <a:lnTo>
                    <a:pt x="6903" y="14733"/>
                  </a:lnTo>
                  <a:lnTo>
                    <a:pt x="6960" y="14705"/>
                  </a:lnTo>
                  <a:lnTo>
                    <a:pt x="7015" y="14675"/>
                  </a:lnTo>
                  <a:lnTo>
                    <a:pt x="7070" y="14644"/>
                  </a:lnTo>
                  <a:lnTo>
                    <a:pt x="7123" y="14612"/>
                  </a:lnTo>
                  <a:lnTo>
                    <a:pt x="7175" y="14577"/>
                  </a:lnTo>
                  <a:lnTo>
                    <a:pt x="7227" y="14541"/>
                  </a:lnTo>
                  <a:lnTo>
                    <a:pt x="7277" y="14502"/>
                  </a:lnTo>
                  <a:lnTo>
                    <a:pt x="7326" y="14463"/>
                  </a:lnTo>
                  <a:lnTo>
                    <a:pt x="7375" y="14422"/>
                  </a:lnTo>
                  <a:lnTo>
                    <a:pt x="7421" y="14380"/>
                  </a:lnTo>
                  <a:lnTo>
                    <a:pt x="7466" y="14336"/>
                  </a:lnTo>
                  <a:lnTo>
                    <a:pt x="15143" y="6617"/>
                  </a:lnTo>
                  <a:lnTo>
                    <a:pt x="15270" y="6483"/>
                  </a:lnTo>
                  <a:lnTo>
                    <a:pt x="15387" y="6344"/>
                  </a:lnTo>
                  <a:lnTo>
                    <a:pt x="15495" y="6200"/>
                  </a:lnTo>
                  <a:lnTo>
                    <a:pt x="15594" y="6053"/>
                  </a:lnTo>
                  <a:lnTo>
                    <a:pt x="15685" y="5900"/>
                  </a:lnTo>
                  <a:lnTo>
                    <a:pt x="15766" y="5744"/>
                  </a:lnTo>
                  <a:lnTo>
                    <a:pt x="15837" y="5584"/>
                  </a:lnTo>
                  <a:lnTo>
                    <a:pt x="15901" y="5421"/>
                  </a:lnTo>
                  <a:lnTo>
                    <a:pt x="15955" y="5254"/>
                  </a:lnTo>
                  <a:lnTo>
                    <a:pt x="16000" y="5084"/>
                  </a:lnTo>
                  <a:lnTo>
                    <a:pt x="16037" y="4913"/>
                  </a:lnTo>
                  <a:lnTo>
                    <a:pt x="16065" y="4739"/>
                  </a:lnTo>
                  <a:lnTo>
                    <a:pt x="16083" y="4563"/>
                  </a:lnTo>
                  <a:lnTo>
                    <a:pt x="16093" y="4387"/>
                  </a:lnTo>
                  <a:lnTo>
                    <a:pt x="16094" y="4208"/>
                  </a:lnTo>
                  <a:lnTo>
                    <a:pt x="16087" y="4030"/>
                  </a:lnTo>
                  <a:lnTo>
                    <a:pt x="16070" y="3850"/>
                  </a:lnTo>
                  <a:lnTo>
                    <a:pt x="16045" y="3669"/>
                  </a:lnTo>
                  <a:lnTo>
                    <a:pt x="16011" y="3490"/>
                  </a:lnTo>
                  <a:lnTo>
                    <a:pt x="15968" y="3310"/>
                  </a:lnTo>
                  <a:lnTo>
                    <a:pt x="15917" y="3131"/>
                  </a:lnTo>
                  <a:lnTo>
                    <a:pt x="15857" y="2953"/>
                  </a:lnTo>
                  <a:lnTo>
                    <a:pt x="15788" y="2776"/>
                  </a:lnTo>
                  <a:lnTo>
                    <a:pt x="15711" y="2601"/>
                  </a:lnTo>
                  <a:lnTo>
                    <a:pt x="15625" y="2428"/>
                  </a:lnTo>
                  <a:lnTo>
                    <a:pt x="15531" y="2257"/>
                  </a:lnTo>
                  <a:lnTo>
                    <a:pt x="15428" y="2089"/>
                  </a:lnTo>
                  <a:lnTo>
                    <a:pt x="15316" y="1923"/>
                  </a:lnTo>
                  <a:lnTo>
                    <a:pt x="15196" y="1760"/>
                  </a:lnTo>
                  <a:lnTo>
                    <a:pt x="15067" y="1602"/>
                  </a:lnTo>
                  <a:lnTo>
                    <a:pt x="14930" y="1446"/>
                  </a:lnTo>
                  <a:lnTo>
                    <a:pt x="14785" y="12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31" name="ïṥľíḋè"/>
            <p:cNvSpPr/>
            <p:nvPr/>
          </p:nvSpPr>
          <p:spPr>
            <a:xfrm>
              <a:off x="9145851" y="1475651"/>
              <a:ext cx="736265" cy="736265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  <p:sp>
          <p:nvSpPr>
            <p:cNvPr id="32" name="îS1îďé"/>
            <p:cNvSpPr/>
            <p:nvPr/>
          </p:nvSpPr>
          <p:spPr bwMode="auto">
            <a:xfrm>
              <a:off x="9292696" y="1662033"/>
              <a:ext cx="367439" cy="367440"/>
            </a:xfrm>
            <a:custGeom>
              <a:avLst/>
              <a:gdLst>
                <a:gd name="T0" fmla="*/ 8330 w 16095"/>
                <a:gd name="T1" fmla="*/ 13155 h 16095"/>
                <a:gd name="T2" fmla="*/ 8153 w 16095"/>
                <a:gd name="T3" fmla="*/ 13120 h 16095"/>
                <a:gd name="T4" fmla="*/ 5125 w 16095"/>
                <a:gd name="T5" fmla="*/ 12104 h 16095"/>
                <a:gd name="T6" fmla="*/ 5125 w 16095"/>
                <a:gd name="T7" fmla="*/ 12104 h 16095"/>
                <a:gd name="T8" fmla="*/ 4694 w 16095"/>
                <a:gd name="T9" fmla="*/ 11707 h 16095"/>
                <a:gd name="T10" fmla="*/ 1577 w 16095"/>
                <a:gd name="T11" fmla="*/ 10451 h 16095"/>
                <a:gd name="T12" fmla="*/ 15800 w 16095"/>
                <a:gd name="T13" fmla="*/ 45 h 16095"/>
                <a:gd name="T14" fmla="*/ 15716 w 16095"/>
                <a:gd name="T15" fmla="*/ 15 h 16095"/>
                <a:gd name="T16" fmla="*/ 15627 w 16095"/>
                <a:gd name="T17" fmla="*/ 1 h 16095"/>
                <a:gd name="T18" fmla="*/ 15537 w 16095"/>
                <a:gd name="T19" fmla="*/ 3 h 16095"/>
                <a:gd name="T20" fmla="*/ 15448 w 16095"/>
                <a:gd name="T21" fmla="*/ 21 h 16095"/>
                <a:gd name="T22" fmla="*/ 15362 w 16095"/>
                <a:gd name="T23" fmla="*/ 55 h 16095"/>
                <a:gd name="T24" fmla="*/ 210 w 16095"/>
                <a:gd name="T25" fmla="*/ 10154 h 16095"/>
                <a:gd name="T26" fmla="*/ 145 w 16095"/>
                <a:gd name="T27" fmla="*/ 10209 h 16095"/>
                <a:gd name="T28" fmla="*/ 91 w 16095"/>
                <a:gd name="T29" fmla="*/ 10275 h 16095"/>
                <a:gd name="T30" fmla="*/ 48 w 16095"/>
                <a:gd name="T31" fmla="*/ 10348 h 16095"/>
                <a:gd name="T32" fmla="*/ 18 w 16095"/>
                <a:gd name="T33" fmla="*/ 10428 h 16095"/>
                <a:gd name="T34" fmla="*/ 3 w 16095"/>
                <a:gd name="T35" fmla="*/ 10511 h 16095"/>
                <a:gd name="T36" fmla="*/ 1 w 16095"/>
                <a:gd name="T37" fmla="*/ 10597 h 16095"/>
                <a:gd name="T38" fmla="*/ 15 w 16095"/>
                <a:gd name="T39" fmla="*/ 10682 h 16095"/>
                <a:gd name="T40" fmla="*/ 42 w 16095"/>
                <a:gd name="T41" fmla="*/ 10764 h 16095"/>
                <a:gd name="T42" fmla="*/ 82 w 16095"/>
                <a:gd name="T43" fmla="*/ 10838 h 16095"/>
                <a:gd name="T44" fmla="*/ 134 w 16095"/>
                <a:gd name="T45" fmla="*/ 10904 h 16095"/>
                <a:gd name="T46" fmla="*/ 197 w 16095"/>
                <a:gd name="T47" fmla="*/ 10961 h 16095"/>
                <a:gd name="T48" fmla="*/ 269 w 16095"/>
                <a:gd name="T49" fmla="*/ 11007 h 16095"/>
                <a:gd name="T50" fmla="*/ 6102 w 16095"/>
                <a:gd name="T51" fmla="*/ 15842 h 16095"/>
                <a:gd name="T52" fmla="*/ 6148 w 16095"/>
                <a:gd name="T53" fmla="*/ 15910 h 16095"/>
                <a:gd name="T54" fmla="*/ 6206 w 16095"/>
                <a:gd name="T55" fmla="*/ 15968 h 16095"/>
                <a:gd name="T56" fmla="*/ 6270 w 16095"/>
                <a:gd name="T57" fmla="*/ 16018 h 16095"/>
                <a:gd name="T58" fmla="*/ 6341 w 16095"/>
                <a:gd name="T59" fmla="*/ 16055 h 16095"/>
                <a:gd name="T60" fmla="*/ 6419 w 16095"/>
                <a:gd name="T61" fmla="*/ 16081 h 16095"/>
                <a:gd name="T62" fmla="*/ 6499 w 16095"/>
                <a:gd name="T63" fmla="*/ 16093 h 16095"/>
                <a:gd name="T64" fmla="*/ 6572 w 16095"/>
                <a:gd name="T65" fmla="*/ 16094 h 16095"/>
                <a:gd name="T66" fmla="*/ 6652 w 16095"/>
                <a:gd name="T67" fmla="*/ 16082 h 16095"/>
                <a:gd name="T68" fmla="*/ 6729 w 16095"/>
                <a:gd name="T69" fmla="*/ 16058 h 16095"/>
                <a:gd name="T70" fmla="*/ 6800 w 16095"/>
                <a:gd name="T71" fmla="*/ 16022 h 16095"/>
                <a:gd name="T72" fmla="*/ 6866 w 16095"/>
                <a:gd name="T73" fmla="*/ 15974 h 16095"/>
                <a:gd name="T74" fmla="*/ 6922 w 16095"/>
                <a:gd name="T75" fmla="*/ 15917 h 16095"/>
                <a:gd name="T76" fmla="*/ 6970 w 16095"/>
                <a:gd name="T77" fmla="*/ 15851 h 16095"/>
                <a:gd name="T78" fmla="*/ 12958 w 16095"/>
                <a:gd name="T79" fmla="*/ 16081 h 16095"/>
                <a:gd name="T80" fmla="*/ 13077 w 16095"/>
                <a:gd name="T81" fmla="*/ 16095 h 16095"/>
                <a:gd name="T82" fmla="*/ 13157 w 16095"/>
                <a:gd name="T83" fmla="*/ 16089 h 16095"/>
                <a:gd name="T84" fmla="*/ 13234 w 16095"/>
                <a:gd name="T85" fmla="*/ 16070 h 16095"/>
                <a:gd name="T86" fmla="*/ 13309 w 16095"/>
                <a:gd name="T87" fmla="*/ 16038 h 16095"/>
                <a:gd name="T88" fmla="*/ 13415 w 16095"/>
                <a:gd name="T89" fmla="*/ 15964 h 16095"/>
                <a:gd name="T90" fmla="*/ 13504 w 16095"/>
                <a:gd name="T91" fmla="*/ 15858 h 16095"/>
                <a:gd name="T92" fmla="*/ 13561 w 16095"/>
                <a:gd name="T93" fmla="*/ 15730 h 16095"/>
                <a:gd name="T94" fmla="*/ 16093 w 16095"/>
                <a:gd name="T95" fmla="*/ 548 h 16095"/>
                <a:gd name="T96" fmla="*/ 16093 w 16095"/>
                <a:gd name="T97" fmla="*/ 457 h 16095"/>
                <a:gd name="T98" fmla="*/ 16076 w 16095"/>
                <a:gd name="T99" fmla="*/ 367 h 16095"/>
                <a:gd name="T100" fmla="*/ 16045 w 16095"/>
                <a:gd name="T101" fmla="*/ 284 h 16095"/>
                <a:gd name="T102" fmla="*/ 15997 w 16095"/>
                <a:gd name="T103" fmla="*/ 206 h 16095"/>
                <a:gd name="T104" fmla="*/ 15938 w 16095"/>
                <a:gd name="T105" fmla="*/ 138 h 16095"/>
                <a:gd name="T106" fmla="*/ 15865 w 16095"/>
                <a:gd name="T107" fmla="*/ 8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095" h="16095">
                  <a:moveTo>
                    <a:pt x="12684" y="14892"/>
                  </a:moveTo>
                  <a:lnTo>
                    <a:pt x="8388" y="13174"/>
                  </a:lnTo>
                  <a:lnTo>
                    <a:pt x="8368" y="13167"/>
                  </a:lnTo>
                  <a:lnTo>
                    <a:pt x="8349" y="13161"/>
                  </a:lnTo>
                  <a:lnTo>
                    <a:pt x="8330" y="13155"/>
                  </a:lnTo>
                  <a:lnTo>
                    <a:pt x="8310" y="13149"/>
                  </a:lnTo>
                  <a:lnTo>
                    <a:pt x="8271" y="13140"/>
                  </a:lnTo>
                  <a:lnTo>
                    <a:pt x="8232" y="13132"/>
                  </a:lnTo>
                  <a:lnTo>
                    <a:pt x="8192" y="13125"/>
                  </a:lnTo>
                  <a:lnTo>
                    <a:pt x="8153" y="13120"/>
                  </a:lnTo>
                  <a:lnTo>
                    <a:pt x="8114" y="13117"/>
                  </a:lnTo>
                  <a:lnTo>
                    <a:pt x="8074" y="13114"/>
                  </a:lnTo>
                  <a:lnTo>
                    <a:pt x="14689" y="2860"/>
                  </a:lnTo>
                  <a:lnTo>
                    <a:pt x="12684" y="14892"/>
                  </a:lnTo>
                  <a:close/>
                  <a:moveTo>
                    <a:pt x="5125" y="12104"/>
                  </a:moveTo>
                  <a:lnTo>
                    <a:pt x="5123" y="12102"/>
                  </a:lnTo>
                  <a:lnTo>
                    <a:pt x="5121" y="12099"/>
                  </a:lnTo>
                  <a:lnTo>
                    <a:pt x="14648" y="1902"/>
                  </a:lnTo>
                  <a:lnTo>
                    <a:pt x="6527" y="14558"/>
                  </a:lnTo>
                  <a:lnTo>
                    <a:pt x="5125" y="12104"/>
                  </a:lnTo>
                  <a:close/>
                  <a:moveTo>
                    <a:pt x="1577" y="10451"/>
                  </a:moveTo>
                  <a:lnTo>
                    <a:pt x="13234" y="2679"/>
                  </a:lnTo>
                  <a:lnTo>
                    <a:pt x="4759" y="11751"/>
                  </a:lnTo>
                  <a:lnTo>
                    <a:pt x="4726" y="11729"/>
                  </a:lnTo>
                  <a:lnTo>
                    <a:pt x="4694" y="11707"/>
                  </a:lnTo>
                  <a:lnTo>
                    <a:pt x="4678" y="11697"/>
                  </a:lnTo>
                  <a:lnTo>
                    <a:pt x="4661" y="11687"/>
                  </a:lnTo>
                  <a:lnTo>
                    <a:pt x="4643" y="11677"/>
                  </a:lnTo>
                  <a:lnTo>
                    <a:pt x="4625" y="11669"/>
                  </a:lnTo>
                  <a:lnTo>
                    <a:pt x="1577" y="10451"/>
                  </a:lnTo>
                  <a:close/>
                  <a:moveTo>
                    <a:pt x="15865" y="80"/>
                  </a:moveTo>
                  <a:lnTo>
                    <a:pt x="15850" y="70"/>
                  </a:lnTo>
                  <a:lnTo>
                    <a:pt x="15833" y="61"/>
                  </a:lnTo>
                  <a:lnTo>
                    <a:pt x="15817" y="53"/>
                  </a:lnTo>
                  <a:lnTo>
                    <a:pt x="15800" y="45"/>
                  </a:lnTo>
                  <a:lnTo>
                    <a:pt x="15784" y="38"/>
                  </a:lnTo>
                  <a:lnTo>
                    <a:pt x="15767" y="31"/>
                  </a:lnTo>
                  <a:lnTo>
                    <a:pt x="15750" y="25"/>
                  </a:lnTo>
                  <a:lnTo>
                    <a:pt x="15733" y="20"/>
                  </a:lnTo>
                  <a:lnTo>
                    <a:pt x="15716" y="15"/>
                  </a:lnTo>
                  <a:lnTo>
                    <a:pt x="15698" y="11"/>
                  </a:lnTo>
                  <a:lnTo>
                    <a:pt x="15681" y="8"/>
                  </a:lnTo>
                  <a:lnTo>
                    <a:pt x="15662" y="5"/>
                  </a:lnTo>
                  <a:lnTo>
                    <a:pt x="15645" y="3"/>
                  </a:lnTo>
                  <a:lnTo>
                    <a:pt x="15627" y="1"/>
                  </a:lnTo>
                  <a:lnTo>
                    <a:pt x="15609" y="0"/>
                  </a:lnTo>
                  <a:lnTo>
                    <a:pt x="15592" y="0"/>
                  </a:lnTo>
                  <a:lnTo>
                    <a:pt x="15574" y="0"/>
                  </a:lnTo>
                  <a:lnTo>
                    <a:pt x="15556" y="1"/>
                  </a:lnTo>
                  <a:lnTo>
                    <a:pt x="15537" y="3"/>
                  </a:lnTo>
                  <a:lnTo>
                    <a:pt x="15520" y="5"/>
                  </a:lnTo>
                  <a:lnTo>
                    <a:pt x="15501" y="8"/>
                  </a:lnTo>
                  <a:lnTo>
                    <a:pt x="15483" y="12"/>
                  </a:lnTo>
                  <a:lnTo>
                    <a:pt x="15465" y="16"/>
                  </a:lnTo>
                  <a:lnTo>
                    <a:pt x="15448" y="21"/>
                  </a:lnTo>
                  <a:lnTo>
                    <a:pt x="15430" y="26"/>
                  </a:lnTo>
                  <a:lnTo>
                    <a:pt x="15413" y="32"/>
                  </a:lnTo>
                  <a:lnTo>
                    <a:pt x="15396" y="39"/>
                  </a:lnTo>
                  <a:lnTo>
                    <a:pt x="15379" y="47"/>
                  </a:lnTo>
                  <a:lnTo>
                    <a:pt x="15362" y="55"/>
                  </a:lnTo>
                  <a:lnTo>
                    <a:pt x="15346" y="64"/>
                  </a:lnTo>
                  <a:lnTo>
                    <a:pt x="15329" y="74"/>
                  </a:lnTo>
                  <a:lnTo>
                    <a:pt x="15313" y="84"/>
                  </a:lnTo>
                  <a:lnTo>
                    <a:pt x="224" y="10144"/>
                  </a:lnTo>
                  <a:lnTo>
                    <a:pt x="210" y="10154"/>
                  </a:lnTo>
                  <a:lnTo>
                    <a:pt x="196" y="10164"/>
                  </a:lnTo>
                  <a:lnTo>
                    <a:pt x="182" y="10175"/>
                  </a:lnTo>
                  <a:lnTo>
                    <a:pt x="169" y="10186"/>
                  </a:lnTo>
                  <a:lnTo>
                    <a:pt x="157" y="10197"/>
                  </a:lnTo>
                  <a:lnTo>
                    <a:pt x="145" y="10209"/>
                  </a:lnTo>
                  <a:lnTo>
                    <a:pt x="133" y="10222"/>
                  </a:lnTo>
                  <a:lnTo>
                    <a:pt x="122" y="10234"/>
                  </a:lnTo>
                  <a:lnTo>
                    <a:pt x="111" y="10247"/>
                  </a:lnTo>
                  <a:lnTo>
                    <a:pt x="100" y="10262"/>
                  </a:lnTo>
                  <a:lnTo>
                    <a:pt x="91" y="10275"/>
                  </a:lnTo>
                  <a:lnTo>
                    <a:pt x="80" y="10289"/>
                  </a:lnTo>
                  <a:lnTo>
                    <a:pt x="71" y="10304"/>
                  </a:lnTo>
                  <a:lnTo>
                    <a:pt x="63" y="10318"/>
                  </a:lnTo>
                  <a:lnTo>
                    <a:pt x="55" y="10333"/>
                  </a:lnTo>
                  <a:lnTo>
                    <a:pt x="48" y="10348"/>
                  </a:lnTo>
                  <a:lnTo>
                    <a:pt x="41" y="10363"/>
                  </a:lnTo>
                  <a:lnTo>
                    <a:pt x="34" y="10379"/>
                  </a:lnTo>
                  <a:lnTo>
                    <a:pt x="29" y="10395"/>
                  </a:lnTo>
                  <a:lnTo>
                    <a:pt x="23" y="10411"/>
                  </a:lnTo>
                  <a:lnTo>
                    <a:pt x="18" y="10428"/>
                  </a:lnTo>
                  <a:lnTo>
                    <a:pt x="14" y="10444"/>
                  </a:lnTo>
                  <a:lnTo>
                    <a:pt x="10" y="10460"/>
                  </a:lnTo>
                  <a:lnTo>
                    <a:pt x="7" y="10477"/>
                  </a:lnTo>
                  <a:lnTo>
                    <a:pt x="5" y="10494"/>
                  </a:lnTo>
                  <a:lnTo>
                    <a:pt x="3" y="10511"/>
                  </a:lnTo>
                  <a:lnTo>
                    <a:pt x="1" y="10528"/>
                  </a:lnTo>
                  <a:lnTo>
                    <a:pt x="0" y="10545"/>
                  </a:lnTo>
                  <a:lnTo>
                    <a:pt x="0" y="10562"/>
                  </a:lnTo>
                  <a:lnTo>
                    <a:pt x="0" y="10579"/>
                  </a:lnTo>
                  <a:lnTo>
                    <a:pt x="1" y="10597"/>
                  </a:lnTo>
                  <a:lnTo>
                    <a:pt x="3" y="10614"/>
                  </a:lnTo>
                  <a:lnTo>
                    <a:pt x="5" y="10632"/>
                  </a:lnTo>
                  <a:lnTo>
                    <a:pt x="8" y="10649"/>
                  </a:lnTo>
                  <a:lnTo>
                    <a:pt x="11" y="10666"/>
                  </a:lnTo>
                  <a:lnTo>
                    <a:pt x="15" y="10682"/>
                  </a:lnTo>
                  <a:lnTo>
                    <a:pt x="19" y="10699"/>
                  </a:lnTo>
                  <a:lnTo>
                    <a:pt x="24" y="10715"/>
                  </a:lnTo>
                  <a:lnTo>
                    <a:pt x="29" y="10731"/>
                  </a:lnTo>
                  <a:lnTo>
                    <a:pt x="35" y="10747"/>
                  </a:lnTo>
                  <a:lnTo>
                    <a:pt x="42" y="10764"/>
                  </a:lnTo>
                  <a:lnTo>
                    <a:pt x="49" y="10779"/>
                  </a:lnTo>
                  <a:lnTo>
                    <a:pt x="56" y="10794"/>
                  </a:lnTo>
                  <a:lnTo>
                    <a:pt x="64" y="10809"/>
                  </a:lnTo>
                  <a:lnTo>
                    <a:pt x="73" y="10824"/>
                  </a:lnTo>
                  <a:lnTo>
                    <a:pt x="82" y="10838"/>
                  </a:lnTo>
                  <a:lnTo>
                    <a:pt x="92" y="10852"/>
                  </a:lnTo>
                  <a:lnTo>
                    <a:pt x="102" y="10865"/>
                  </a:lnTo>
                  <a:lnTo>
                    <a:pt x="112" y="10878"/>
                  </a:lnTo>
                  <a:lnTo>
                    <a:pt x="123" y="10891"/>
                  </a:lnTo>
                  <a:lnTo>
                    <a:pt x="134" y="10904"/>
                  </a:lnTo>
                  <a:lnTo>
                    <a:pt x="146" y="10916"/>
                  </a:lnTo>
                  <a:lnTo>
                    <a:pt x="158" y="10929"/>
                  </a:lnTo>
                  <a:lnTo>
                    <a:pt x="171" y="10940"/>
                  </a:lnTo>
                  <a:lnTo>
                    <a:pt x="183" y="10951"/>
                  </a:lnTo>
                  <a:lnTo>
                    <a:pt x="197" y="10961"/>
                  </a:lnTo>
                  <a:lnTo>
                    <a:pt x="210" y="10972"/>
                  </a:lnTo>
                  <a:lnTo>
                    <a:pt x="224" y="10981"/>
                  </a:lnTo>
                  <a:lnTo>
                    <a:pt x="239" y="10990"/>
                  </a:lnTo>
                  <a:lnTo>
                    <a:pt x="253" y="10999"/>
                  </a:lnTo>
                  <a:lnTo>
                    <a:pt x="269" y="11007"/>
                  </a:lnTo>
                  <a:lnTo>
                    <a:pt x="285" y="11015"/>
                  </a:lnTo>
                  <a:lnTo>
                    <a:pt x="300" y="11022"/>
                  </a:lnTo>
                  <a:lnTo>
                    <a:pt x="316" y="11029"/>
                  </a:lnTo>
                  <a:lnTo>
                    <a:pt x="4251" y="12603"/>
                  </a:lnTo>
                  <a:lnTo>
                    <a:pt x="6102" y="15842"/>
                  </a:lnTo>
                  <a:lnTo>
                    <a:pt x="6110" y="15856"/>
                  </a:lnTo>
                  <a:lnTo>
                    <a:pt x="6119" y="15870"/>
                  </a:lnTo>
                  <a:lnTo>
                    <a:pt x="6128" y="15884"/>
                  </a:lnTo>
                  <a:lnTo>
                    <a:pt x="6138" y="15897"/>
                  </a:lnTo>
                  <a:lnTo>
                    <a:pt x="6148" y="15910"/>
                  </a:lnTo>
                  <a:lnTo>
                    <a:pt x="6159" y="15922"/>
                  </a:lnTo>
                  <a:lnTo>
                    <a:pt x="6170" y="15934"/>
                  </a:lnTo>
                  <a:lnTo>
                    <a:pt x="6181" y="15946"/>
                  </a:lnTo>
                  <a:lnTo>
                    <a:pt x="6194" y="15957"/>
                  </a:lnTo>
                  <a:lnTo>
                    <a:pt x="6206" y="15968"/>
                  </a:lnTo>
                  <a:lnTo>
                    <a:pt x="6218" y="15979"/>
                  </a:lnTo>
                  <a:lnTo>
                    <a:pt x="6230" y="15989"/>
                  </a:lnTo>
                  <a:lnTo>
                    <a:pt x="6243" y="15999"/>
                  </a:lnTo>
                  <a:lnTo>
                    <a:pt x="6257" y="16008"/>
                  </a:lnTo>
                  <a:lnTo>
                    <a:pt x="6270" y="16018"/>
                  </a:lnTo>
                  <a:lnTo>
                    <a:pt x="6284" y="16026"/>
                  </a:lnTo>
                  <a:lnTo>
                    <a:pt x="6298" y="16034"/>
                  </a:lnTo>
                  <a:lnTo>
                    <a:pt x="6312" y="16041"/>
                  </a:lnTo>
                  <a:lnTo>
                    <a:pt x="6326" y="16048"/>
                  </a:lnTo>
                  <a:lnTo>
                    <a:pt x="6341" y="16055"/>
                  </a:lnTo>
                  <a:lnTo>
                    <a:pt x="6357" y="16061"/>
                  </a:lnTo>
                  <a:lnTo>
                    <a:pt x="6372" y="16067"/>
                  </a:lnTo>
                  <a:lnTo>
                    <a:pt x="6388" y="16072"/>
                  </a:lnTo>
                  <a:lnTo>
                    <a:pt x="6403" y="16076"/>
                  </a:lnTo>
                  <a:lnTo>
                    <a:pt x="6419" y="16081"/>
                  </a:lnTo>
                  <a:lnTo>
                    <a:pt x="6435" y="16084"/>
                  </a:lnTo>
                  <a:lnTo>
                    <a:pt x="6451" y="16087"/>
                  </a:lnTo>
                  <a:lnTo>
                    <a:pt x="6467" y="16090"/>
                  </a:lnTo>
                  <a:lnTo>
                    <a:pt x="6483" y="16092"/>
                  </a:lnTo>
                  <a:lnTo>
                    <a:pt x="6499" y="16093"/>
                  </a:lnTo>
                  <a:lnTo>
                    <a:pt x="6516" y="16094"/>
                  </a:lnTo>
                  <a:lnTo>
                    <a:pt x="6533" y="16095"/>
                  </a:lnTo>
                  <a:lnTo>
                    <a:pt x="6539" y="16095"/>
                  </a:lnTo>
                  <a:lnTo>
                    <a:pt x="6555" y="16095"/>
                  </a:lnTo>
                  <a:lnTo>
                    <a:pt x="6572" y="16094"/>
                  </a:lnTo>
                  <a:lnTo>
                    <a:pt x="6588" y="16093"/>
                  </a:lnTo>
                  <a:lnTo>
                    <a:pt x="6604" y="16091"/>
                  </a:lnTo>
                  <a:lnTo>
                    <a:pt x="6620" y="16088"/>
                  </a:lnTo>
                  <a:lnTo>
                    <a:pt x="6636" y="16085"/>
                  </a:lnTo>
                  <a:lnTo>
                    <a:pt x="6652" y="16082"/>
                  </a:lnTo>
                  <a:lnTo>
                    <a:pt x="6667" y="16078"/>
                  </a:lnTo>
                  <a:lnTo>
                    <a:pt x="6683" y="16074"/>
                  </a:lnTo>
                  <a:lnTo>
                    <a:pt x="6699" y="16069"/>
                  </a:lnTo>
                  <a:lnTo>
                    <a:pt x="6714" y="16063"/>
                  </a:lnTo>
                  <a:lnTo>
                    <a:pt x="6729" y="16058"/>
                  </a:lnTo>
                  <a:lnTo>
                    <a:pt x="6743" y="16051"/>
                  </a:lnTo>
                  <a:lnTo>
                    <a:pt x="6758" y="16045"/>
                  </a:lnTo>
                  <a:lnTo>
                    <a:pt x="6772" y="16037"/>
                  </a:lnTo>
                  <a:lnTo>
                    <a:pt x="6786" y="16030"/>
                  </a:lnTo>
                  <a:lnTo>
                    <a:pt x="6800" y="16022"/>
                  </a:lnTo>
                  <a:lnTo>
                    <a:pt x="6813" y="16013"/>
                  </a:lnTo>
                  <a:lnTo>
                    <a:pt x="6827" y="16003"/>
                  </a:lnTo>
                  <a:lnTo>
                    <a:pt x="6840" y="15994"/>
                  </a:lnTo>
                  <a:lnTo>
                    <a:pt x="6852" y="15984"/>
                  </a:lnTo>
                  <a:lnTo>
                    <a:pt x="6866" y="15974"/>
                  </a:lnTo>
                  <a:lnTo>
                    <a:pt x="6878" y="15963"/>
                  </a:lnTo>
                  <a:lnTo>
                    <a:pt x="6889" y="15952"/>
                  </a:lnTo>
                  <a:lnTo>
                    <a:pt x="6901" y="15941"/>
                  </a:lnTo>
                  <a:lnTo>
                    <a:pt x="6912" y="15929"/>
                  </a:lnTo>
                  <a:lnTo>
                    <a:pt x="6922" y="15917"/>
                  </a:lnTo>
                  <a:lnTo>
                    <a:pt x="6933" y="15904"/>
                  </a:lnTo>
                  <a:lnTo>
                    <a:pt x="6943" y="15891"/>
                  </a:lnTo>
                  <a:lnTo>
                    <a:pt x="6952" y="15878"/>
                  </a:lnTo>
                  <a:lnTo>
                    <a:pt x="6961" y="15864"/>
                  </a:lnTo>
                  <a:lnTo>
                    <a:pt x="6970" y="15851"/>
                  </a:lnTo>
                  <a:lnTo>
                    <a:pt x="8014" y="14108"/>
                  </a:lnTo>
                  <a:lnTo>
                    <a:pt x="12890" y="16059"/>
                  </a:lnTo>
                  <a:lnTo>
                    <a:pt x="12913" y="16067"/>
                  </a:lnTo>
                  <a:lnTo>
                    <a:pt x="12936" y="16074"/>
                  </a:lnTo>
                  <a:lnTo>
                    <a:pt x="12958" y="16081"/>
                  </a:lnTo>
                  <a:lnTo>
                    <a:pt x="12983" y="16086"/>
                  </a:lnTo>
                  <a:lnTo>
                    <a:pt x="13006" y="16090"/>
                  </a:lnTo>
                  <a:lnTo>
                    <a:pt x="13030" y="16093"/>
                  </a:lnTo>
                  <a:lnTo>
                    <a:pt x="13053" y="16094"/>
                  </a:lnTo>
                  <a:lnTo>
                    <a:pt x="13077" y="16095"/>
                  </a:lnTo>
                  <a:lnTo>
                    <a:pt x="13093" y="16095"/>
                  </a:lnTo>
                  <a:lnTo>
                    <a:pt x="13109" y="16094"/>
                  </a:lnTo>
                  <a:lnTo>
                    <a:pt x="13124" y="16093"/>
                  </a:lnTo>
                  <a:lnTo>
                    <a:pt x="13141" y="16091"/>
                  </a:lnTo>
                  <a:lnTo>
                    <a:pt x="13157" y="16089"/>
                  </a:lnTo>
                  <a:lnTo>
                    <a:pt x="13173" y="16086"/>
                  </a:lnTo>
                  <a:lnTo>
                    <a:pt x="13188" y="16083"/>
                  </a:lnTo>
                  <a:lnTo>
                    <a:pt x="13204" y="16079"/>
                  </a:lnTo>
                  <a:lnTo>
                    <a:pt x="13219" y="16075"/>
                  </a:lnTo>
                  <a:lnTo>
                    <a:pt x="13234" y="16070"/>
                  </a:lnTo>
                  <a:lnTo>
                    <a:pt x="13250" y="16064"/>
                  </a:lnTo>
                  <a:lnTo>
                    <a:pt x="13265" y="16059"/>
                  </a:lnTo>
                  <a:lnTo>
                    <a:pt x="13279" y="16052"/>
                  </a:lnTo>
                  <a:lnTo>
                    <a:pt x="13294" y="16046"/>
                  </a:lnTo>
                  <a:lnTo>
                    <a:pt x="13309" y="16038"/>
                  </a:lnTo>
                  <a:lnTo>
                    <a:pt x="13324" y="16031"/>
                  </a:lnTo>
                  <a:lnTo>
                    <a:pt x="13348" y="16016"/>
                  </a:lnTo>
                  <a:lnTo>
                    <a:pt x="13371" y="15999"/>
                  </a:lnTo>
                  <a:lnTo>
                    <a:pt x="13394" y="15982"/>
                  </a:lnTo>
                  <a:lnTo>
                    <a:pt x="13415" y="15964"/>
                  </a:lnTo>
                  <a:lnTo>
                    <a:pt x="13435" y="15945"/>
                  </a:lnTo>
                  <a:lnTo>
                    <a:pt x="13454" y="15924"/>
                  </a:lnTo>
                  <a:lnTo>
                    <a:pt x="13473" y="15903"/>
                  </a:lnTo>
                  <a:lnTo>
                    <a:pt x="13489" y="15881"/>
                  </a:lnTo>
                  <a:lnTo>
                    <a:pt x="13504" y="15858"/>
                  </a:lnTo>
                  <a:lnTo>
                    <a:pt x="13518" y="15833"/>
                  </a:lnTo>
                  <a:lnTo>
                    <a:pt x="13531" y="15808"/>
                  </a:lnTo>
                  <a:lnTo>
                    <a:pt x="13542" y="15783"/>
                  </a:lnTo>
                  <a:lnTo>
                    <a:pt x="13552" y="15757"/>
                  </a:lnTo>
                  <a:lnTo>
                    <a:pt x="13561" y="15730"/>
                  </a:lnTo>
                  <a:lnTo>
                    <a:pt x="13568" y="15703"/>
                  </a:lnTo>
                  <a:lnTo>
                    <a:pt x="13573" y="15675"/>
                  </a:lnTo>
                  <a:lnTo>
                    <a:pt x="16088" y="585"/>
                  </a:lnTo>
                  <a:lnTo>
                    <a:pt x="16091" y="567"/>
                  </a:lnTo>
                  <a:lnTo>
                    <a:pt x="16093" y="548"/>
                  </a:lnTo>
                  <a:lnTo>
                    <a:pt x="16094" y="530"/>
                  </a:lnTo>
                  <a:lnTo>
                    <a:pt x="16095" y="512"/>
                  </a:lnTo>
                  <a:lnTo>
                    <a:pt x="16095" y="493"/>
                  </a:lnTo>
                  <a:lnTo>
                    <a:pt x="16094" y="475"/>
                  </a:lnTo>
                  <a:lnTo>
                    <a:pt x="16093" y="457"/>
                  </a:lnTo>
                  <a:lnTo>
                    <a:pt x="16091" y="439"/>
                  </a:lnTo>
                  <a:lnTo>
                    <a:pt x="16088" y="420"/>
                  </a:lnTo>
                  <a:lnTo>
                    <a:pt x="16085" y="402"/>
                  </a:lnTo>
                  <a:lnTo>
                    <a:pt x="16081" y="385"/>
                  </a:lnTo>
                  <a:lnTo>
                    <a:pt x="16076" y="367"/>
                  </a:lnTo>
                  <a:lnTo>
                    <a:pt x="16071" y="350"/>
                  </a:lnTo>
                  <a:lnTo>
                    <a:pt x="16066" y="333"/>
                  </a:lnTo>
                  <a:lnTo>
                    <a:pt x="16059" y="317"/>
                  </a:lnTo>
                  <a:lnTo>
                    <a:pt x="16052" y="300"/>
                  </a:lnTo>
                  <a:lnTo>
                    <a:pt x="16045" y="284"/>
                  </a:lnTo>
                  <a:lnTo>
                    <a:pt x="16037" y="268"/>
                  </a:lnTo>
                  <a:lnTo>
                    <a:pt x="16028" y="251"/>
                  </a:lnTo>
                  <a:lnTo>
                    <a:pt x="16019" y="236"/>
                  </a:lnTo>
                  <a:lnTo>
                    <a:pt x="16008" y="221"/>
                  </a:lnTo>
                  <a:lnTo>
                    <a:pt x="15997" y="206"/>
                  </a:lnTo>
                  <a:lnTo>
                    <a:pt x="15987" y="192"/>
                  </a:lnTo>
                  <a:lnTo>
                    <a:pt x="15975" y="178"/>
                  </a:lnTo>
                  <a:lnTo>
                    <a:pt x="15963" y="164"/>
                  </a:lnTo>
                  <a:lnTo>
                    <a:pt x="15951" y="151"/>
                  </a:lnTo>
                  <a:lnTo>
                    <a:pt x="15938" y="138"/>
                  </a:lnTo>
                  <a:lnTo>
                    <a:pt x="15924" y="126"/>
                  </a:lnTo>
                  <a:lnTo>
                    <a:pt x="15910" y="114"/>
                  </a:lnTo>
                  <a:lnTo>
                    <a:pt x="15896" y="102"/>
                  </a:lnTo>
                  <a:lnTo>
                    <a:pt x="15881" y="92"/>
                  </a:lnTo>
                  <a:lnTo>
                    <a:pt x="15865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rgbClr val="2D2D3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DD3D85E-D9E7-4803-B693-92F3813C5CDC}"/>
              </a:ext>
            </a:extLst>
          </p:cNvPr>
          <p:cNvGrpSpPr/>
          <p:nvPr/>
        </p:nvGrpSpPr>
        <p:grpSpPr>
          <a:xfrm>
            <a:off x="0" y="179949"/>
            <a:ext cx="12192000" cy="1088868"/>
            <a:chOff x="0" y="179949"/>
            <a:chExt cx="12192000" cy="108886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78414E4-4608-4320-B0F6-3C2F39E2929B}"/>
                </a:ext>
              </a:extLst>
            </p:cNvPr>
            <p:cNvSpPr/>
            <p:nvPr/>
          </p:nvSpPr>
          <p:spPr>
            <a:xfrm>
              <a:off x="0" y="239929"/>
              <a:ext cx="12192000" cy="1028888"/>
            </a:xfrm>
            <a:custGeom>
              <a:avLst/>
              <a:gdLst>
                <a:gd name="connsiteX0" fmla="*/ 8838390 w 12192000"/>
                <a:gd name="connsiteY0" fmla="*/ 130 h 1028888"/>
                <a:gd name="connsiteX1" fmla="*/ 11299140 w 12192000"/>
                <a:gd name="connsiteY1" fmla="*/ 724030 h 1028888"/>
                <a:gd name="connsiteX2" fmla="*/ 12099601 w 12192000"/>
                <a:gd name="connsiteY2" fmla="*/ 394624 h 1028888"/>
                <a:gd name="connsiteX3" fmla="*/ 12192000 w 12192000"/>
                <a:gd name="connsiteY3" fmla="*/ 311781 h 1028888"/>
                <a:gd name="connsiteX4" fmla="*/ 12192000 w 12192000"/>
                <a:gd name="connsiteY4" fmla="*/ 1028888 h 1028888"/>
                <a:gd name="connsiteX5" fmla="*/ 0 w 12192000"/>
                <a:gd name="connsiteY5" fmla="*/ 1028888 h 1028888"/>
                <a:gd name="connsiteX6" fmla="*/ 0 w 12192000"/>
                <a:gd name="connsiteY6" fmla="*/ 237676 h 1028888"/>
                <a:gd name="connsiteX7" fmla="*/ 97724 w 12192000"/>
                <a:gd name="connsiteY7" fmla="*/ 303535 h 1028888"/>
                <a:gd name="connsiteX8" fmla="*/ 1354140 w 12192000"/>
                <a:gd name="connsiteY8" fmla="*/ 749430 h 1028888"/>
                <a:gd name="connsiteX9" fmla="*/ 4197390 w 12192000"/>
                <a:gd name="connsiteY9" fmla="*/ 190630 h 1028888"/>
                <a:gd name="connsiteX10" fmla="*/ 6556140 w 12192000"/>
                <a:gd name="connsiteY10" fmla="*/ 660530 h 1028888"/>
                <a:gd name="connsiteX11" fmla="*/ 8838390 w 12192000"/>
                <a:gd name="connsiteY11" fmla="*/ 130 h 102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1028888">
                  <a:moveTo>
                    <a:pt x="8838390" y="130"/>
                  </a:moveTo>
                  <a:cubicBezTo>
                    <a:pt x="9628890" y="10713"/>
                    <a:pt x="10655265" y="766363"/>
                    <a:pt x="11299140" y="724030"/>
                  </a:cubicBezTo>
                  <a:cubicBezTo>
                    <a:pt x="11621078" y="702864"/>
                    <a:pt x="11876875" y="575335"/>
                    <a:pt x="12099601" y="394624"/>
                  </a:cubicBezTo>
                  <a:lnTo>
                    <a:pt x="12192000" y="311781"/>
                  </a:lnTo>
                  <a:lnTo>
                    <a:pt x="12192000" y="1028888"/>
                  </a:lnTo>
                  <a:lnTo>
                    <a:pt x="0" y="1028888"/>
                  </a:lnTo>
                  <a:lnTo>
                    <a:pt x="0" y="237676"/>
                  </a:lnTo>
                  <a:lnTo>
                    <a:pt x="97724" y="303535"/>
                  </a:lnTo>
                  <a:cubicBezTo>
                    <a:pt x="462056" y="535366"/>
                    <a:pt x="861406" y="713712"/>
                    <a:pt x="1354140" y="749430"/>
                  </a:cubicBezTo>
                  <a:cubicBezTo>
                    <a:pt x="2142515" y="806580"/>
                    <a:pt x="3330390" y="205447"/>
                    <a:pt x="4197390" y="190630"/>
                  </a:cubicBezTo>
                  <a:cubicBezTo>
                    <a:pt x="5064390" y="175813"/>
                    <a:pt x="5782641" y="692280"/>
                    <a:pt x="6556140" y="660530"/>
                  </a:cubicBezTo>
                  <a:cubicBezTo>
                    <a:pt x="7329641" y="628780"/>
                    <a:pt x="8047890" y="-10453"/>
                    <a:pt x="8838390" y="13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19000"/>
                  </a:schemeClr>
                </a:gs>
                <a:gs pos="92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80D99C25-AEDC-4BE1-847E-960EAAB26C97}"/>
                </a:ext>
              </a:extLst>
            </p:cNvPr>
            <p:cNvGrpSpPr/>
            <p:nvPr/>
          </p:nvGrpSpPr>
          <p:grpSpPr>
            <a:xfrm>
              <a:off x="289950" y="179949"/>
              <a:ext cx="910200" cy="910200"/>
              <a:chOff x="284345" y="165825"/>
              <a:chExt cx="910200" cy="910200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E6304B41-FE1B-474B-BE8E-3F4860E61D97}"/>
                  </a:ext>
                </a:extLst>
              </p:cNvPr>
              <p:cNvSpPr/>
              <p:nvPr/>
            </p:nvSpPr>
            <p:spPr>
              <a:xfrm>
                <a:off x="284345" y="165825"/>
                <a:ext cx="910200" cy="910200"/>
              </a:xfrm>
              <a:prstGeom prst="ellipse">
                <a:avLst/>
              </a:prstGeom>
              <a:solidFill>
                <a:srgbClr val="576270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56B53018-8840-4350-8744-4AAD31454F22}"/>
                  </a:ext>
                </a:extLst>
              </p:cNvPr>
              <p:cNvSpPr txBox="1"/>
              <p:nvPr/>
            </p:nvSpPr>
            <p:spPr>
              <a:xfrm>
                <a:off x="429010" y="321982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</a:rPr>
                  <a:t>02</a:t>
                </a:r>
                <a:endParaRPr lang="zh-CN" altLang="en-US" sz="3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88BA70B5-73B9-4585-A5B5-36DD8F90DA7E}"/>
                </a:ext>
              </a:extLst>
            </p:cNvPr>
            <p:cNvGrpSpPr/>
            <p:nvPr/>
          </p:nvGrpSpPr>
          <p:grpSpPr>
            <a:xfrm>
              <a:off x="1294170" y="305193"/>
              <a:ext cx="4418041" cy="740932"/>
              <a:chOff x="1294170" y="317893"/>
              <a:chExt cx="4418041" cy="740932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2E6377E3-E6D6-4992-AC99-36ADAE8306D5}"/>
                  </a:ext>
                </a:extLst>
              </p:cNvPr>
              <p:cNvSpPr txBox="1"/>
              <p:nvPr/>
            </p:nvSpPr>
            <p:spPr>
              <a:xfrm>
                <a:off x="1294170" y="317893"/>
                <a:ext cx="441804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3B9E1B30-E520-4DF5-93B5-A1918654ABC7}"/>
                  </a:ext>
                </a:extLst>
              </p:cNvPr>
              <p:cNvSpPr txBox="1"/>
              <p:nvPr/>
            </p:nvSpPr>
            <p:spPr>
              <a:xfrm>
                <a:off x="1344815" y="781826"/>
                <a:ext cx="2792597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200" dirty="0">
                    <a:gradFill>
                      <a:gsLst>
                        <a:gs pos="0">
                          <a:schemeClr val="bg1">
                            <a:lumMod val="50000"/>
                          </a:schemeClr>
                        </a:gs>
                        <a:gs pos="100000">
                          <a:schemeClr val="bg1">
                            <a:lumMod val="65000"/>
                          </a:scheme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12200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3e0ea07-6d38-4c56-96d5-6352ce72647b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f181a3f-f5eb-40e8-8fa3-38aab5c978d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cde36bc-7f68-4f5b-86a9-0a89be0b353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0660b1e-6a52-4b8b-85cb-ab9f839666db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fc4976-6e52-4a80-ad58-1f98eccebb4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49a556a-9109-4188-a9e7-7832d1a929d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e247652-1251-4baf-99a9-bba7de2ba4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8add287-1439-4ed7-b83e-fa8ceebe7f5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357870-e775-47ef-a5fc-dd390782832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6a6210b-b192-488c-858e-481f2856d03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65bf0f-0a20-472d-9d37-34c34bfc580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58d5618-dca3-4598-88df-f28134c3e22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9f77b58-b895-4fb0-82bc-82888a010af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7d373f0-680a-4d5a-9dc5-ab78fe333a1c"/>
</p:tagLst>
</file>

<file path=ppt/theme/theme1.xml><?xml version="1.0" encoding="utf-8"?>
<a:theme xmlns:a="http://schemas.openxmlformats.org/drawingml/2006/main" name="51PPT模板网   www.51pptmoban.com">
  <a:themeElements>
    <a:clrScheme name="自定义 24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06196"/>
      </a:accent1>
      <a:accent2>
        <a:srgbClr val="F4B414"/>
      </a:accent2>
      <a:accent3>
        <a:srgbClr val="77649B"/>
      </a:accent3>
      <a:accent4>
        <a:srgbClr val="385D77"/>
      </a:accent4>
      <a:accent5>
        <a:srgbClr val="576270"/>
      </a:accent5>
      <a:accent6>
        <a:srgbClr val="778495"/>
      </a:accent6>
      <a:hlink>
        <a:srgbClr val="406196"/>
      </a:hlink>
      <a:folHlink>
        <a:srgbClr val="BFBFBF"/>
      </a:folHlink>
    </a:clrScheme>
    <a:fontScheme name="5oinbjsd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4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</TotalTime>
  <Words>2025</Words>
  <Application>Microsoft Office PowerPoint</Application>
  <PresentationFormat>宽屏</PresentationFormat>
  <Paragraphs>303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等线</vt:lpstr>
      <vt:lpstr>字体圈欣意冠黑体</vt:lpstr>
      <vt:lpstr>Arial</vt:lpstr>
      <vt:lpstr>Arial Rounded MT Bold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  www.51pptmoban.com   作品   仅供学习参考之用！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波浪几何图形人事部工作汇报通用ppt模板</dc:title>
  <dc:creator>51PPT模板网</dc:creator>
  <cp:keywords>www.51pptmoban.com</cp:keywords>
  <dc:description>www.51pptmoban.com</dc:description>
  <cp:lastModifiedBy>Win user</cp:lastModifiedBy>
  <cp:revision>137</cp:revision>
  <dcterms:created xsi:type="dcterms:W3CDTF">2017-08-18T03:02:00Z</dcterms:created>
  <dcterms:modified xsi:type="dcterms:W3CDTF">2022-04-14T14:39:29Z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