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5171C23F-A1D9-46EE-8C5F-6CA0FF2C5D22}">
          <p14:sldIdLst>
            <p14:sldId id="267"/>
            <p14:sldId id="256"/>
            <p14:sldId id="257"/>
            <p14:sldId id="258"/>
            <p14:sldId id="259"/>
            <p14:sldId id="260"/>
            <p14:sldId id="261"/>
            <p14:sldId id="262"/>
            <p14:sldId id="263"/>
            <p14:sldId id="264"/>
            <p14:sldId id="265"/>
          </p14:sldIdLst>
        </p14:section>
        <p14:section name="作者信息" id="{3C5F15E4-9495-48CF-BD72-CC55BDF3D5A3}">
          <p14:sldIdLst>
            <p14:sldId id="266"/>
            <p14:sldId id="26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D662"/>
    <a:srgbClr val="AB7D2B"/>
    <a:srgbClr val="B68A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60" autoAdjust="0"/>
    <p:restoredTop sz="90447" autoAdjust="0"/>
  </p:normalViewPr>
  <p:slideViewPr>
    <p:cSldViewPr snapToGrid="0" showGuides="1">
      <p:cViewPr varScale="1">
        <p:scale>
          <a:sx n="87" d="100"/>
          <a:sy n="87" d="100"/>
        </p:scale>
        <p:origin x="90" y="42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2F8ADB-FD36-41F7-86FC-9DC83E7CCB79}" type="datetimeFigureOut">
              <a:rPr lang="zh-CN" altLang="en-US" smtClean="0"/>
              <a:t>2022/4/17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1F084C-BF4C-43C9-AE5B-E6F9AAF7C31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4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1F084C-BF4C-43C9-AE5B-E6F9AAF7C31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553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611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屏幕&#10;&#10;描述已自动生成">
            <a:extLst>
              <a:ext uri="{FF2B5EF4-FFF2-40B4-BE49-F238E27FC236}">
                <a16:creationId xmlns:a16="http://schemas.microsoft.com/office/drawing/2014/main" id="{4C3CBDC6-DA79-465D-BB67-8B9D86B689A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33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23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22.pn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电脑游戏的截图&#10;&#10;中度可信度描述已自动生成">
            <a:extLst>
              <a:ext uri="{FF2B5EF4-FFF2-40B4-BE49-F238E27FC236}">
                <a16:creationId xmlns:a16="http://schemas.microsoft.com/office/drawing/2014/main" id="{E1672ED2-9C05-44FC-834F-DA0163F52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9417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1AB1E6B4-B42B-4ED2-9F4F-4B48A8AA27D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5E9599-A161-45EB-8757-DB4113E995A9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FEE6D-E552-464F-9D55-EAF8D82F9869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4" name="图片 3" descr="形状, 正方形&#10;&#10;描述已自动生成">
            <a:extLst>
              <a:ext uri="{FF2B5EF4-FFF2-40B4-BE49-F238E27FC236}">
                <a16:creationId xmlns:a16="http://schemas.microsoft.com/office/drawing/2014/main" id="{AD6C3CCA-680A-46C9-B8C5-4A2BD225BF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326" y="1505680"/>
            <a:ext cx="2675854" cy="3432874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12ECC39-DA8C-4940-AABB-BED9105D6EF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0387" y="2166695"/>
            <a:ext cx="2166215" cy="2771859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93D8CC7-5F45-4B4D-8945-5C232B2DB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19905" y="2166695"/>
            <a:ext cx="2166215" cy="2771859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B0D0F0D8-97CD-4B96-9790-8AAD2782325F}"/>
              </a:ext>
            </a:extLst>
          </p:cNvPr>
          <p:cNvSpPr txBox="1"/>
          <p:nvPr/>
        </p:nvSpPr>
        <p:spPr>
          <a:xfrm>
            <a:off x="6504651" y="5101463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51D8F1-D8A2-404F-AE9F-D45A64D98F63}"/>
              </a:ext>
            </a:extLst>
          </p:cNvPr>
          <p:cNvSpPr txBox="1"/>
          <p:nvPr/>
        </p:nvSpPr>
        <p:spPr>
          <a:xfrm>
            <a:off x="6504651" y="5301690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6D3D0AC-73D4-4B16-88B1-437A11EE7D3D}"/>
              </a:ext>
            </a:extLst>
          </p:cNvPr>
          <p:cNvSpPr txBox="1"/>
          <p:nvPr/>
        </p:nvSpPr>
        <p:spPr>
          <a:xfrm>
            <a:off x="9027272" y="5101463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7F9B7BC-70D8-48DB-BA76-9033BA6CD55A}"/>
              </a:ext>
            </a:extLst>
          </p:cNvPr>
          <p:cNvSpPr txBox="1"/>
          <p:nvPr/>
        </p:nvSpPr>
        <p:spPr>
          <a:xfrm>
            <a:off x="9027272" y="5301690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417A810-B8F9-4051-BADD-AF30FAE7503A}"/>
              </a:ext>
            </a:extLst>
          </p:cNvPr>
          <p:cNvSpPr txBox="1"/>
          <p:nvPr/>
        </p:nvSpPr>
        <p:spPr>
          <a:xfrm>
            <a:off x="3520735" y="5101463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FE0CF7E-152C-4EEC-A820-37320A25459D}"/>
              </a:ext>
            </a:extLst>
          </p:cNvPr>
          <p:cNvSpPr txBox="1"/>
          <p:nvPr/>
        </p:nvSpPr>
        <p:spPr>
          <a:xfrm>
            <a:off x="3520735" y="5301690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B27F55DC-0C8B-4F32-84B3-0D791ABB8A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511" y="1931628"/>
            <a:ext cx="2580978" cy="2580978"/>
          </a:xfrm>
          <a:prstGeom prst="rect">
            <a:avLst/>
          </a:prstGeom>
        </p:spPr>
      </p:pic>
      <p:pic>
        <p:nvPicPr>
          <p:cNvPr id="23" name="图片 22" descr="图标&#10;&#10;描述已自动生成">
            <a:extLst>
              <a:ext uri="{FF2B5EF4-FFF2-40B4-BE49-F238E27FC236}">
                <a16:creationId xmlns:a16="http://schemas.microsoft.com/office/drawing/2014/main" id="{3BA6FD48-9D01-428E-91B8-EF7329E21C3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3" r="13013"/>
          <a:stretch/>
        </p:blipFill>
        <p:spPr>
          <a:xfrm>
            <a:off x="2601215" y="2629331"/>
            <a:ext cx="1403595" cy="1897387"/>
          </a:xfrm>
          <a:prstGeom prst="rect">
            <a:avLst/>
          </a:prstGeom>
        </p:spPr>
      </p:pic>
      <p:pic>
        <p:nvPicPr>
          <p:cNvPr id="25" name="图片 24" descr="图标&#10;&#10;描述已自动生成">
            <a:extLst>
              <a:ext uri="{FF2B5EF4-FFF2-40B4-BE49-F238E27FC236}">
                <a16:creationId xmlns:a16="http://schemas.microsoft.com/office/drawing/2014/main" id="{647C8929-5C6B-4572-9603-7B7B0CA8D65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862" y="2679392"/>
            <a:ext cx="1797265" cy="1797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20630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83F372C1-9ADB-407D-BC7C-7E354524D6E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形状, 矩形&#10;&#10;描述已自动生成">
            <a:extLst>
              <a:ext uri="{FF2B5EF4-FFF2-40B4-BE49-F238E27FC236}">
                <a16:creationId xmlns:a16="http://schemas.microsoft.com/office/drawing/2014/main" id="{C00BD93A-49F2-4E7A-AD96-9B47FA9A2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25" y="1536984"/>
            <a:ext cx="7157750" cy="3784033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647774D-73FA-49C1-B284-A7EE76A9325D}"/>
              </a:ext>
            </a:extLst>
          </p:cNvPr>
          <p:cNvSpPr txBox="1"/>
          <p:nvPr/>
        </p:nvSpPr>
        <p:spPr>
          <a:xfrm>
            <a:off x="4216654" y="727664"/>
            <a:ext cx="3758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u="sng">
                <a:latin typeface="Arial Rounded MT Bold" panose="020F0704030504030204" pitchFamily="34" charset="0"/>
              </a:rPr>
              <a:t>PowerpointTemplet</a:t>
            </a:r>
            <a:endParaRPr lang="zh-CN" altLang="en-US" sz="2800" b="1" u="sng">
              <a:latin typeface="Arial Rounded MT Bold" panose="020F07040305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A10FA3-B9C2-4BEA-808A-2E2EC55A9519}"/>
              </a:ext>
            </a:extLst>
          </p:cNvPr>
          <p:cNvSpPr txBox="1"/>
          <p:nvPr/>
        </p:nvSpPr>
        <p:spPr>
          <a:xfrm rot="5400000">
            <a:off x="-468056" y="3290501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9A3DCB-7407-496F-9001-F8565BDC9655}"/>
              </a:ext>
            </a:extLst>
          </p:cNvPr>
          <p:cNvSpPr txBox="1"/>
          <p:nvPr/>
        </p:nvSpPr>
        <p:spPr>
          <a:xfrm rot="5400000">
            <a:off x="8901365" y="3290501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64BA60-EA4A-4307-8B12-A34016FED3AE}"/>
              </a:ext>
            </a:extLst>
          </p:cNvPr>
          <p:cNvSpPr txBox="1"/>
          <p:nvPr/>
        </p:nvSpPr>
        <p:spPr>
          <a:xfrm>
            <a:off x="4659543" y="5761004"/>
            <a:ext cx="2872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b="1">
                <a:latin typeface="Arial Rounded MT Bold" panose="020F0704030504030204" pitchFamily="34" charset="0"/>
              </a:rPr>
              <a:t>Senectus Et Netus Et</a:t>
            </a:r>
            <a:endParaRPr lang="zh-CN" altLang="en-US" b="1">
              <a:latin typeface="Arial Rounded MT Bold" panose="020F07040305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2EABA5-9B9B-472C-8928-26EF1CEE1FEC}"/>
              </a:ext>
            </a:extLst>
          </p:cNvPr>
          <p:cNvSpPr txBox="1"/>
          <p:nvPr/>
        </p:nvSpPr>
        <p:spPr>
          <a:xfrm>
            <a:off x="8834176" y="5460110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F57B7D-D4EC-412A-BF7B-2730B4A25D04}"/>
              </a:ext>
            </a:extLst>
          </p:cNvPr>
          <p:cNvSpPr txBox="1"/>
          <p:nvPr/>
        </p:nvSpPr>
        <p:spPr>
          <a:xfrm>
            <a:off x="8834176" y="5660337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pic>
        <p:nvPicPr>
          <p:cNvPr id="13" name="图片 12" descr="图标&#10;&#10;描述已自动生成">
            <a:extLst>
              <a:ext uri="{FF2B5EF4-FFF2-40B4-BE49-F238E27FC236}">
                <a16:creationId xmlns:a16="http://schemas.microsoft.com/office/drawing/2014/main" id="{CC72D4D8-2599-49E9-A45A-68F0E98D3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955800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6744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7817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2F687A42-52CA-48CD-91EB-362012010E2D}"/>
              </a:ext>
            </a:extLst>
          </p:cNvPr>
          <p:cNvSpPr txBox="1"/>
          <p:nvPr/>
        </p:nvSpPr>
        <p:spPr>
          <a:xfrm>
            <a:off x="3048918" y="3247088"/>
            <a:ext cx="609783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436543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1FA0C322-874D-4CA1-9ADE-02E69C8F573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 descr="形状, 矩形&#10;&#10;描述已自动生成">
            <a:extLst>
              <a:ext uri="{FF2B5EF4-FFF2-40B4-BE49-F238E27FC236}">
                <a16:creationId xmlns:a16="http://schemas.microsoft.com/office/drawing/2014/main" id="{C00BD93A-49F2-4E7A-AD96-9B47FA9A28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7125" y="1536984"/>
            <a:ext cx="7157750" cy="3784033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647774D-73FA-49C1-B284-A7EE76A9325D}"/>
              </a:ext>
            </a:extLst>
          </p:cNvPr>
          <p:cNvSpPr txBox="1"/>
          <p:nvPr/>
        </p:nvSpPr>
        <p:spPr>
          <a:xfrm>
            <a:off x="4216654" y="727664"/>
            <a:ext cx="37586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b="1" u="sng">
                <a:latin typeface="Arial Rounded MT Bold" panose="020F0704030504030204" pitchFamily="34" charset="0"/>
              </a:rPr>
              <a:t>PowerpointTemplet</a:t>
            </a:r>
            <a:endParaRPr lang="zh-CN" altLang="en-US" sz="2800" b="1" u="sng">
              <a:latin typeface="Arial Rounded MT Bold" panose="020F0704030504030204" pitchFamily="34" charset="0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A10FA3-B9C2-4BEA-808A-2E2EC55A9519}"/>
              </a:ext>
            </a:extLst>
          </p:cNvPr>
          <p:cNvSpPr txBox="1"/>
          <p:nvPr/>
        </p:nvSpPr>
        <p:spPr>
          <a:xfrm rot="5400000">
            <a:off x="-468056" y="3290501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9A3DCB-7407-496F-9001-F8565BDC9655}"/>
              </a:ext>
            </a:extLst>
          </p:cNvPr>
          <p:cNvSpPr txBox="1"/>
          <p:nvPr/>
        </p:nvSpPr>
        <p:spPr>
          <a:xfrm rot="5400000">
            <a:off x="8901365" y="3290501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C64BA60-EA4A-4307-8B12-A34016FED3AE}"/>
              </a:ext>
            </a:extLst>
          </p:cNvPr>
          <p:cNvSpPr txBox="1"/>
          <p:nvPr/>
        </p:nvSpPr>
        <p:spPr>
          <a:xfrm>
            <a:off x="4659543" y="5761004"/>
            <a:ext cx="2872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b="1">
                <a:latin typeface="Arial Rounded MT Bold" panose="020F0704030504030204" pitchFamily="34" charset="0"/>
              </a:rPr>
              <a:t>Senectus Et Netus Et</a:t>
            </a:r>
            <a:endParaRPr lang="zh-CN" altLang="en-US" b="1">
              <a:latin typeface="Arial Rounded MT Bold" panose="020F070403050403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2EABA5-9B9B-472C-8928-26EF1CEE1FEC}"/>
              </a:ext>
            </a:extLst>
          </p:cNvPr>
          <p:cNvSpPr txBox="1"/>
          <p:nvPr/>
        </p:nvSpPr>
        <p:spPr>
          <a:xfrm>
            <a:off x="8834176" y="5460110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2F57B7D-D4EC-412A-BF7B-2730B4A25D04}"/>
              </a:ext>
            </a:extLst>
          </p:cNvPr>
          <p:cNvSpPr txBox="1"/>
          <p:nvPr/>
        </p:nvSpPr>
        <p:spPr>
          <a:xfrm>
            <a:off x="8834176" y="5660337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pic>
        <p:nvPicPr>
          <p:cNvPr id="13" name="图片 12" descr="图标&#10;&#10;描述已自动生成">
            <a:extLst>
              <a:ext uri="{FF2B5EF4-FFF2-40B4-BE49-F238E27FC236}">
                <a16:creationId xmlns:a16="http://schemas.microsoft.com/office/drawing/2014/main" id="{CC72D4D8-2599-49E9-A45A-68F0E98D356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600" y="1955800"/>
            <a:ext cx="312420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6755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>
            <a:extLst>
              <a:ext uri="{FF2B5EF4-FFF2-40B4-BE49-F238E27FC236}">
                <a16:creationId xmlns:a16="http://schemas.microsoft.com/office/drawing/2014/main" id="{9DDBFB6C-D7DB-4A9B-BA4A-611D9867D8C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580B6B6-02AC-4AD7-9C1A-9E691392C065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5E4CF347-AAF2-4E97-A275-EAE4599D7FBA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5" name="图片 4" descr="形状, 正方形&#10;&#10;描述已自动生成">
            <a:extLst>
              <a:ext uri="{FF2B5EF4-FFF2-40B4-BE49-F238E27FC236}">
                <a16:creationId xmlns:a16="http://schemas.microsoft.com/office/drawing/2014/main" id="{291B93EF-8056-42A7-89C8-65A7567639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47" y="2699626"/>
            <a:ext cx="2130969" cy="2733837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pic>
        <p:nvPicPr>
          <p:cNvPr id="6" name="图片 5" descr="形状, 正方形&#10;&#10;描述已自动生成">
            <a:extLst>
              <a:ext uri="{FF2B5EF4-FFF2-40B4-BE49-F238E27FC236}">
                <a16:creationId xmlns:a16="http://schemas.microsoft.com/office/drawing/2014/main" id="{CDA58661-8B2A-415B-8F84-E3A0995648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925" y="1120208"/>
            <a:ext cx="2675854" cy="3432874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5FA1D71-409E-4AA0-AE78-02DB9F3920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82388" y="1781223"/>
            <a:ext cx="2166215" cy="2771859"/>
          </a:xfrm>
          <a:prstGeom prst="rect">
            <a:avLst/>
          </a:prstGeom>
          <a:effectLst>
            <a:outerShdw blurRad="76200" dist="127000" dir="1800000" algn="tl" rotWithShape="0">
              <a:srgbClr val="AB7D2B"/>
            </a:outerShdw>
          </a:effec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04CBFB5A-7688-4358-845E-6B4DDFE3D970}"/>
              </a:ext>
            </a:extLst>
          </p:cNvPr>
          <p:cNvSpPr txBox="1"/>
          <p:nvPr/>
        </p:nvSpPr>
        <p:spPr>
          <a:xfrm>
            <a:off x="8894829" y="4611550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4487A4B-41DD-42DA-86FF-44984E36B90C}"/>
              </a:ext>
            </a:extLst>
          </p:cNvPr>
          <p:cNvSpPr txBox="1"/>
          <p:nvPr/>
        </p:nvSpPr>
        <p:spPr>
          <a:xfrm>
            <a:off x="8894829" y="4811777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232C394-6A48-473F-A306-47C35386C62B}"/>
              </a:ext>
            </a:extLst>
          </p:cNvPr>
          <p:cNvSpPr txBox="1"/>
          <p:nvPr/>
        </p:nvSpPr>
        <p:spPr>
          <a:xfrm>
            <a:off x="6506758" y="4611550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3696777-7208-4BCF-8980-25D1CB351CA9}"/>
              </a:ext>
            </a:extLst>
          </p:cNvPr>
          <p:cNvSpPr txBox="1"/>
          <p:nvPr/>
        </p:nvSpPr>
        <p:spPr>
          <a:xfrm>
            <a:off x="6506758" y="4811777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AFB1837-C4A5-482F-ADF4-68B9414AB0EC}"/>
              </a:ext>
            </a:extLst>
          </p:cNvPr>
          <p:cNvSpPr txBox="1"/>
          <p:nvPr/>
        </p:nvSpPr>
        <p:spPr>
          <a:xfrm>
            <a:off x="3638675" y="5698661"/>
            <a:ext cx="944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habitant morbi fames ac turpis</a:t>
            </a:r>
            <a:endParaRPr lang="zh-CN" altLang="en-US" sz="900">
              <a:latin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FD5CDE1-9062-4136-8639-C2F2275C7A20}"/>
              </a:ext>
            </a:extLst>
          </p:cNvPr>
          <p:cNvSpPr txBox="1"/>
          <p:nvPr/>
        </p:nvSpPr>
        <p:spPr>
          <a:xfrm>
            <a:off x="3638675" y="5498434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 u="sng">
                <a:latin typeface="Arial Rounded MT Bold" panose="020F0704030504030204" pitchFamily="34" charset="0"/>
              </a:rPr>
              <a:t>Et Netus Et</a:t>
            </a:r>
            <a:endParaRPr lang="zh-CN" altLang="en-US" sz="1100" u="sng">
              <a:latin typeface="Arial Rounded MT Bold" panose="020F0704030504030204" pitchFamily="34" charset="0"/>
            </a:endParaRPr>
          </a:p>
        </p:txBody>
      </p:sp>
      <p:pic>
        <p:nvPicPr>
          <p:cNvPr id="27" name="图片 26" descr="卡通人物&#10;&#10;描述已自动生成">
            <a:extLst>
              <a:ext uri="{FF2B5EF4-FFF2-40B4-BE49-F238E27FC236}">
                <a16:creationId xmlns:a16="http://schemas.microsoft.com/office/drawing/2014/main" id="{FA6E9D74-F19F-4E7E-B1E5-662E8280C2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346" y="1641889"/>
            <a:ext cx="2437013" cy="2437013"/>
          </a:xfrm>
          <a:prstGeom prst="rect">
            <a:avLst/>
          </a:prstGeom>
        </p:spPr>
      </p:pic>
      <p:pic>
        <p:nvPicPr>
          <p:cNvPr id="34" name="图片 33" descr="卡通人物&#10;&#10;中度可信度描述已自动生成">
            <a:extLst>
              <a:ext uri="{FF2B5EF4-FFF2-40B4-BE49-F238E27FC236}">
                <a16:creationId xmlns:a16="http://schemas.microsoft.com/office/drawing/2014/main" id="{4AE3D3C4-3638-4D4C-94B0-476E8BE4074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62" r="13362"/>
          <a:stretch/>
        </p:blipFill>
        <p:spPr>
          <a:xfrm>
            <a:off x="2691082" y="3078720"/>
            <a:ext cx="1547414" cy="2111765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AD0D6D64-916C-4F10-AF84-60B52CC61898}"/>
              </a:ext>
            </a:extLst>
          </p:cNvPr>
          <p:cNvSpPr txBox="1"/>
          <p:nvPr/>
        </p:nvSpPr>
        <p:spPr>
          <a:xfrm>
            <a:off x="7907826" y="2220841"/>
            <a:ext cx="15153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latin typeface="Arial Rounded MT Bold" panose="020F0704030504030204" pitchFamily="34" charset="0"/>
              </a:rPr>
              <a:t>INFORMATION</a:t>
            </a:r>
            <a:endParaRPr lang="zh-CN" altLang="en-US" b="1">
              <a:latin typeface="Arial Rounded MT Bold" panose="020F0704030504030204" pitchFamily="34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6654273-34F0-4035-A981-18C467B2E931}"/>
              </a:ext>
            </a:extLst>
          </p:cNvPr>
          <p:cNvSpPr txBox="1"/>
          <p:nvPr/>
        </p:nvSpPr>
        <p:spPr>
          <a:xfrm>
            <a:off x="7907826" y="2934872"/>
            <a:ext cx="1593091" cy="1178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habitant morbi tristique senectus </a:t>
            </a:r>
          </a:p>
          <a:p>
            <a:pPr>
              <a:lnSpc>
                <a:spcPct val="120000"/>
              </a:lnSpc>
            </a:pPr>
            <a:endParaRPr lang="fr-FR" altLang="zh-CN" sz="1200">
              <a:latin typeface="Arial Rounded MT Bold" panose="020F0704030504030204" pitchFamily="34" charset="0"/>
            </a:endParaRPr>
          </a:p>
          <a:p>
            <a:pPr>
              <a:lnSpc>
                <a:spcPct val="120000"/>
              </a:lnSpc>
            </a:pPr>
            <a:r>
              <a:rPr lang="fr-FR" altLang="zh-CN" sz="1100">
                <a:latin typeface="Arial Rounded MT Bold" panose="020F0704030504030204" pitchFamily="34" charset="0"/>
              </a:rPr>
              <a:t>malesuada fames ac turpis egestas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708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>
            <a:extLst>
              <a:ext uri="{FF2B5EF4-FFF2-40B4-BE49-F238E27FC236}">
                <a16:creationId xmlns:a16="http://schemas.microsoft.com/office/drawing/2014/main" id="{849ED2EE-A3F5-41BC-A797-5F60F17E23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772098-2C1B-4004-9DC3-2205C449CE2A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825160B-4CC4-43F7-B384-B7BF8E037264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8" name="图片 7" descr="形状, 正方形&#10;&#10;描述已自动生成">
            <a:extLst>
              <a:ext uri="{FF2B5EF4-FFF2-40B4-BE49-F238E27FC236}">
                <a16:creationId xmlns:a16="http://schemas.microsoft.com/office/drawing/2014/main" id="{23B0F778-5FC3-4B78-B97E-E08EEAEB57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4744" y="1197918"/>
            <a:ext cx="2582722" cy="3807391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CF01EC9-0C02-4475-B5E8-AB26A615A0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14534" y="1696682"/>
            <a:ext cx="2582722" cy="3807391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F180D03D-24AC-40D3-B6C1-C419DA965F0A}"/>
              </a:ext>
            </a:extLst>
          </p:cNvPr>
          <p:cNvSpPr txBox="1"/>
          <p:nvPr/>
        </p:nvSpPr>
        <p:spPr>
          <a:xfrm>
            <a:off x="4845317" y="5206024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7EF6375-7FB9-40EF-9634-E99B5C3E1E24}"/>
              </a:ext>
            </a:extLst>
          </p:cNvPr>
          <p:cNvSpPr txBox="1"/>
          <p:nvPr/>
        </p:nvSpPr>
        <p:spPr>
          <a:xfrm>
            <a:off x="4845317" y="5406251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7316A7FC-080D-4BE7-94EB-62B42958ACA2}"/>
              </a:ext>
            </a:extLst>
          </p:cNvPr>
          <p:cNvCxnSpPr/>
          <p:nvPr/>
        </p:nvCxnSpPr>
        <p:spPr>
          <a:xfrm>
            <a:off x="4937125" y="5436943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 descr="图标&#10;&#10;描述已自动生成">
            <a:extLst>
              <a:ext uri="{FF2B5EF4-FFF2-40B4-BE49-F238E27FC236}">
                <a16:creationId xmlns:a16="http://schemas.microsoft.com/office/drawing/2014/main" id="{56C5B2E2-486B-4586-96EC-6738067DAFB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0000" y="1787163"/>
            <a:ext cx="2654300" cy="2654300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347741E3-12DC-4A98-A7A3-FE533F0ED648}"/>
              </a:ext>
            </a:extLst>
          </p:cNvPr>
          <p:cNvSpPr txBox="1"/>
          <p:nvPr/>
        </p:nvSpPr>
        <p:spPr>
          <a:xfrm>
            <a:off x="6585558" y="2383992"/>
            <a:ext cx="184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b="1">
                <a:latin typeface="Arial Rounded MT Bold" panose="020F0704030504030204" pitchFamily="34" charset="0"/>
              </a:rPr>
              <a:t>INFORMATION</a:t>
            </a:r>
            <a:endParaRPr lang="zh-CN" altLang="en-US" b="1">
              <a:latin typeface="Arial Rounded MT Bold" panose="020F0704030504030204" pitchFamily="34" charset="0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64503615-1D32-48B9-90ED-F42FF50CDB6B}"/>
              </a:ext>
            </a:extLst>
          </p:cNvPr>
          <p:cNvSpPr txBox="1"/>
          <p:nvPr/>
        </p:nvSpPr>
        <p:spPr>
          <a:xfrm>
            <a:off x="6585558" y="3098023"/>
            <a:ext cx="1840675" cy="17187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pellentesque habitant morbi tristique senectus et netus et</a:t>
            </a:r>
          </a:p>
          <a:p>
            <a:pPr>
              <a:lnSpc>
                <a:spcPct val="150000"/>
              </a:lnSpc>
            </a:pPr>
            <a:endParaRPr lang="fr-FR" altLang="zh-CN" sz="120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malesuada fames ac turpis egestas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24480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>
            <a:extLst>
              <a:ext uri="{FF2B5EF4-FFF2-40B4-BE49-F238E27FC236}">
                <a16:creationId xmlns:a16="http://schemas.microsoft.com/office/drawing/2014/main" id="{9989669A-61C0-4D7B-AB7A-B402979837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B05C9A6-F7C8-4427-ADFC-621C2DD9C2D6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897031-0B3C-4FE0-8AB6-47B5720E6E4E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7" name="图片 6" descr="形状, 正方形&#10;&#10;描述已自动生成">
            <a:extLst>
              <a:ext uri="{FF2B5EF4-FFF2-40B4-BE49-F238E27FC236}">
                <a16:creationId xmlns:a16="http://schemas.microsoft.com/office/drawing/2014/main" id="{B7A01CF3-3C0D-41AF-94FC-8ACC53752C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882" y="1088408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pic>
        <p:nvPicPr>
          <p:cNvPr id="8" name="图片 7" descr="形状, 正方形&#10;&#10;描述已自动生成">
            <a:extLst>
              <a:ext uri="{FF2B5EF4-FFF2-40B4-BE49-F238E27FC236}">
                <a16:creationId xmlns:a16="http://schemas.microsoft.com/office/drawing/2014/main" id="{5954C7B0-8815-4181-A188-F63D44DEC7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318" y="1088408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pic>
        <p:nvPicPr>
          <p:cNvPr id="9" name="图片 8" descr="形状, 正方形&#10;&#10;描述已自动生成">
            <a:extLst>
              <a:ext uri="{FF2B5EF4-FFF2-40B4-BE49-F238E27FC236}">
                <a16:creationId xmlns:a16="http://schemas.microsoft.com/office/drawing/2014/main" id="{1F9D114D-1A31-4AFA-9373-73609D32F5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6882" y="3562793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pic>
        <p:nvPicPr>
          <p:cNvPr id="14" name="图片 13" descr="蓝色的门&#10;&#10;描述已自动生成">
            <a:extLst>
              <a:ext uri="{FF2B5EF4-FFF2-40B4-BE49-F238E27FC236}">
                <a16:creationId xmlns:a16="http://schemas.microsoft.com/office/drawing/2014/main" id="{1E956ED9-E4CD-4C0B-9F52-BE734FE57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367" y="3562792"/>
            <a:ext cx="2201751" cy="2206801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45540A91-027B-4626-86BD-CB3EA82EDC0A}"/>
              </a:ext>
            </a:extLst>
          </p:cNvPr>
          <p:cNvSpPr txBox="1"/>
          <p:nvPr/>
        </p:nvSpPr>
        <p:spPr>
          <a:xfrm>
            <a:off x="8704803" y="5528303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8392FE2-4BFF-46C0-B7B7-0FDBCFA6BA22}"/>
              </a:ext>
            </a:extLst>
          </p:cNvPr>
          <p:cNvSpPr txBox="1"/>
          <p:nvPr/>
        </p:nvSpPr>
        <p:spPr>
          <a:xfrm>
            <a:off x="8704803" y="5789913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4AE1245F-7347-48A0-B2DA-F96B19FD7605}"/>
              </a:ext>
            </a:extLst>
          </p:cNvPr>
          <p:cNvCxnSpPr/>
          <p:nvPr/>
        </p:nvCxnSpPr>
        <p:spPr>
          <a:xfrm>
            <a:off x="8796611" y="5789913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7442CA37-3E0B-41E2-85D4-FEF88D3E50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182" y="1391708"/>
            <a:ext cx="1600200" cy="1600200"/>
          </a:xfrm>
          <a:prstGeom prst="rect">
            <a:avLst/>
          </a:prstGeom>
        </p:spPr>
      </p:pic>
      <p:pic>
        <p:nvPicPr>
          <p:cNvPr id="23" name="图片 22" descr="卡通人物&#10;&#10;中度可信度描述已自动生成">
            <a:extLst>
              <a:ext uri="{FF2B5EF4-FFF2-40B4-BE49-F238E27FC236}">
                <a16:creationId xmlns:a16="http://schemas.microsoft.com/office/drawing/2014/main" id="{9FD9398B-8FCB-4513-9067-13B0A593AE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8907" y="3824818"/>
            <a:ext cx="1682750" cy="1682750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00B19FBB-76C1-420F-92E9-16E0B291BED2}"/>
              </a:ext>
            </a:extLst>
          </p:cNvPr>
          <p:cNvSpPr txBox="1"/>
          <p:nvPr/>
        </p:nvSpPr>
        <p:spPr>
          <a:xfrm>
            <a:off x="6516666" y="3931919"/>
            <a:ext cx="16468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altLang="zh-CN" sz="1600" b="1">
                <a:latin typeface="Arial Rounded MT Bold" panose="020F0704030504030204" pitchFamily="34" charset="0"/>
              </a:rPr>
              <a:t>INFORMATION</a:t>
            </a:r>
            <a:endParaRPr lang="zh-CN" altLang="en-US" sz="1600" b="1">
              <a:latin typeface="Arial Rounded MT Bold" panose="020F0704030504030204" pitchFamily="34" charset="0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DF52DC0-D42E-48F7-866C-E56544FC9F4E}"/>
              </a:ext>
            </a:extLst>
          </p:cNvPr>
          <p:cNvSpPr txBox="1"/>
          <p:nvPr/>
        </p:nvSpPr>
        <p:spPr>
          <a:xfrm>
            <a:off x="6504981" y="4357679"/>
            <a:ext cx="1593092" cy="10427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050">
                <a:latin typeface="Arial Rounded MT Bold" panose="020F0704030504030204" pitchFamily="34" charset="0"/>
              </a:rPr>
              <a:t>habitant morbi tristique senectus </a:t>
            </a:r>
          </a:p>
          <a:p>
            <a:pPr algn="ctr">
              <a:lnSpc>
                <a:spcPct val="120000"/>
              </a:lnSpc>
            </a:pPr>
            <a:endParaRPr lang="fr-FR" altLang="zh-CN" sz="1050">
              <a:latin typeface="Arial Rounded MT Bold" panose="020F070403050403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fr-FR" altLang="zh-CN" sz="1000">
                <a:latin typeface="Arial Rounded MT Bold" panose="020F0704030504030204" pitchFamily="34" charset="0"/>
              </a:rPr>
              <a:t>malesuada fames ac turpis egestas</a:t>
            </a:r>
            <a:endParaRPr lang="zh-CN" altLang="en-US" sz="1000">
              <a:latin typeface="Arial Rounded MT Bold" panose="020F0704030504030204" pitchFamily="34" charset="0"/>
            </a:endParaRPr>
          </a:p>
        </p:txBody>
      </p:sp>
      <p:pic>
        <p:nvPicPr>
          <p:cNvPr id="28" name="图片 27" descr="徽标&#10;&#10;描述已自动生成">
            <a:extLst>
              <a:ext uri="{FF2B5EF4-FFF2-40B4-BE49-F238E27FC236}">
                <a16:creationId xmlns:a16="http://schemas.microsoft.com/office/drawing/2014/main" id="{CF49401E-6B7B-4BDC-BC32-0B06278531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123" y="1536213"/>
            <a:ext cx="1311191" cy="1311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668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069AD512-CF92-43CE-9914-CBD7AE2FD5A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70DA02E-57D1-48DD-8DEF-56677316D6F3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6BB1E2-7C21-44F0-B169-841C1EA25641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8086406-65E7-4A22-AC27-E86072ABB9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5043" y="828723"/>
            <a:ext cx="3836917" cy="4734679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7" name="图片 6" descr="形状, 正方形&#10;&#10;描述已自动生成">
            <a:extLst>
              <a:ext uri="{FF2B5EF4-FFF2-40B4-BE49-F238E27FC236}">
                <a16:creationId xmlns:a16="http://schemas.microsoft.com/office/drawing/2014/main" id="{1FF2689F-5EC9-41AD-B869-CB40016955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027" y="828723"/>
            <a:ext cx="2467930" cy="2467930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8" name="图片 7" descr="形状, 正方形&#10;&#10;描述已自动生成">
            <a:extLst>
              <a:ext uri="{FF2B5EF4-FFF2-40B4-BE49-F238E27FC236}">
                <a16:creationId xmlns:a16="http://schemas.microsoft.com/office/drawing/2014/main" id="{74A3027A-83C7-4A4A-8F8B-CAE0992CE9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9027" y="3561348"/>
            <a:ext cx="2467930" cy="2467930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9BAFD49-2FD0-40F4-AFB4-FA3595D789F7}"/>
              </a:ext>
            </a:extLst>
          </p:cNvPr>
          <p:cNvSpPr txBox="1"/>
          <p:nvPr/>
        </p:nvSpPr>
        <p:spPr>
          <a:xfrm>
            <a:off x="5466684" y="5825980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35A41E-C1C0-452B-A2DF-60B5CBD92035}"/>
              </a:ext>
            </a:extLst>
          </p:cNvPr>
          <p:cNvSpPr txBox="1"/>
          <p:nvPr/>
        </p:nvSpPr>
        <p:spPr>
          <a:xfrm>
            <a:off x="5466684" y="6087590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2C957E81-C62A-476E-9CD9-E56A54AB696E}"/>
              </a:ext>
            </a:extLst>
          </p:cNvPr>
          <p:cNvCxnSpPr/>
          <p:nvPr/>
        </p:nvCxnSpPr>
        <p:spPr>
          <a:xfrm>
            <a:off x="5558492" y="6087590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A7048495-BB3C-4599-8C83-158B330ACBED}"/>
              </a:ext>
            </a:extLst>
          </p:cNvPr>
          <p:cNvSpPr txBox="1"/>
          <p:nvPr/>
        </p:nvSpPr>
        <p:spPr>
          <a:xfrm>
            <a:off x="3399680" y="1568061"/>
            <a:ext cx="25076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fr-FR" altLang="zh-CN" sz="2400" b="1">
                <a:latin typeface="Arial Rounded MT Bold" panose="020F0704030504030204" pitchFamily="34" charset="0"/>
              </a:rPr>
              <a:t>INFORMATION</a:t>
            </a:r>
            <a:endParaRPr lang="zh-CN" altLang="en-US" sz="2400" b="1">
              <a:latin typeface="Arial Rounded MT Bold" panose="020F0704030504030204" pitchFamily="34" charset="0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C93659E-4333-4FCF-9B98-BC921F4D583C}"/>
              </a:ext>
            </a:extLst>
          </p:cNvPr>
          <p:cNvSpPr txBox="1"/>
          <p:nvPr/>
        </p:nvSpPr>
        <p:spPr>
          <a:xfrm>
            <a:off x="3399680" y="2219256"/>
            <a:ext cx="2607420" cy="2630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600">
                <a:latin typeface="Arial Rounded MT Bold" panose="020F0704030504030204" pitchFamily="34" charset="0"/>
              </a:rPr>
              <a:t>pellentesque habitant morbi tristique senectus et netus et malesuada fames ac turpis</a:t>
            </a:r>
          </a:p>
          <a:p>
            <a:pPr>
              <a:lnSpc>
                <a:spcPct val="150000"/>
              </a:lnSpc>
            </a:pPr>
            <a:endParaRPr lang="fr-FR" altLang="zh-CN" sz="160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600" b="1" u="sng">
                <a:latin typeface="Arial Rounded MT Bold" panose="020F0704030504030204" pitchFamily="34" charset="0"/>
              </a:rPr>
              <a:t>egestaspellentesque habitant morbi tristique</a:t>
            </a:r>
            <a:endParaRPr lang="zh-CN" altLang="en-US" sz="1600" b="1" u="sng">
              <a:latin typeface="Arial Rounded MT Bold" panose="020F0704030504030204" pitchFamily="34" charset="0"/>
            </a:endParaRPr>
          </a:p>
        </p:txBody>
      </p:sp>
      <p:pic>
        <p:nvPicPr>
          <p:cNvPr id="21" name="图片 20" descr="图标&#10;&#10;描述已自动生成">
            <a:extLst>
              <a:ext uri="{FF2B5EF4-FFF2-40B4-BE49-F238E27FC236}">
                <a16:creationId xmlns:a16="http://schemas.microsoft.com/office/drawing/2014/main" id="{B72F63A9-541A-4E45-95BA-4C1205234F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969" y="1264665"/>
            <a:ext cx="1596046" cy="1596046"/>
          </a:xfrm>
          <a:prstGeom prst="rect">
            <a:avLst/>
          </a:prstGeom>
        </p:spPr>
      </p:pic>
      <p:pic>
        <p:nvPicPr>
          <p:cNvPr id="25" name="图片 24" descr="图标&#10;&#10;描述已自动生成">
            <a:extLst>
              <a:ext uri="{FF2B5EF4-FFF2-40B4-BE49-F238E27FC236}">
                <a16:creationId xmlns:a16="http://schemas.microsoft.com/office/drawing/2014/main" id="{9F04ACF7-7068-4E70-8B76-E062C2574A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1338" y="4023659"/>
            <a:ext cx="1543308" cy="154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3329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>
            <a:extLst>
              <a:ext uri="{FF2B5EF4-FFF2-40B4-BE49-F238E27FC236}">
                <a16:creationId xmlns:a16="http://schemas.microsoft.com/office/drawing/2014/main" id="{1DADBE82-B0BC-49D5-A9A5-2AE9C4FC05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C6AA25-CCF5-44A8-941D-B780A99561AA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CD356FC-94BC-4378-A660-EB4A9B027B49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4E31FE8-DF04-412F-B649-32041600DA4D}"/>
              </a:ext>
            </a:extLst>
          </p:cNvPr>
          <p:cNvSpPr txBox="1"/>
          <p:nvPr/>
        </p:nvSpPr>
        <p:spPr>
          <a:xfrm>
            <a:off x="2287604" y="971333"/>
            <a:ext cx="327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u="sng">
                <a:latin typeface="Arial Rounded MT Bold" panose="020F0704030504030204" pitchFamily="34" charset="0"/>
              </a:rPr>
              <a:t>PowerpointTemplet</a:t>
            </a:r>
            <a:endParaRPr lang="zh-CN" altLang="en-US" sz="2400" b="1" u="sng">
              <a:latin typeface="Arial Rounded MT Bold" panose="020F0704030504030204" pitchFamily="34" charset="0"/>
            </a:endParaRPr>
          </a:p>
        </p:txBody>
      </p:sp>
      <p:pic>
        <p:nvPicPr>
          <p:cNvPr id="7" name="图片 6" descr="形状, 正方形&#10;&#10;描述已自动生成">
            <a:extLst>
              <a:ext uri="{FF2B5EF4-FFF2-40B4-BE49-F238E27FC236}">
                <a16:creationId xmlns:a16="http://schemas.microsoft.com/office/drawing/2014/main" id="{E707CDFA-C949-4F84-8850-D5B83E439E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369" y="1358900"/>
            <a:ext cx="2563027" cy="4145599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8" name="图片 7" descr="形状, 矩形&#10;&#10;描述已自动生成">
            <a:extLst>
              <a:ext uri="{FF2B5EF4-FFF2-40B4-BE49-F238E27FC236}">
                <a16:creationId xmlns:a16="http://schemas.microsoft.com/office/drawing/2014/main" id="{E4AAA461-B6D0-43AA-9E84-D3BFBA4CFB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7605" y="2591806"/>
            <a:ext cx="4863966" cy="3345830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11" name="图片 10" descr="卡通人物&#10;&#10;中度可信度描述已自动生成">
            <a:extLst>
              <a:ext uri="{FF2B5EF4-FFF2-40B4-BE49-F238E27FC236}">
                <a16:creationId xmlns:a16="http://schemas.microsoft.com/office/drawing/2014/main" id="{06BFF125-73BE-48C0-A6A8-AF4B59E189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15" r="25315"/>
          <a:stretch/>
        </p:blipFill>
        <p:spPr>
          <a:xfrm>
            <a:off x="7829089" y="1823853"/>
            <a:ext cx="1587586" cy="3215692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1990A981-D0BE-4A95-8D4D-37337241CE50}"/>
              </a:ext>
            </a:extLst>
          </p:cNvPr>
          <p:cNvSpPr txBox="1"/>
          <p:nvPr/>
        </p:nvSpPr>
        <p:spPr>
          <a:xfrm>
            <a:off x="2287604" y="1568530"/>
            <a:ext cx="4863966" cy="8877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pellentesque habitant morbi tristique senectus et netus et</a:t>
            </a:r>
          </a:p>
          <a:p>
            <a:pPr>
              <a:lnSpc>
                <a:spcPct val="150000"/>
              </a:lnSpc>
            </a:pPr>
            <a:endParaRPr lang="fr-FR" altLang="zh-CN" sz="120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malesuada fames ac turpis egestas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286C2D7-EAC9-4F08-A025-0D94ADB86D40}"/>
              </a:ext>
            </a:extLst>
          </p:cNvPr>
          <p:cNvSpPr txBox="1"/>
          <p:nvPr/>
        </p:nvSpPr>
        <p:spPr>
          <a:xfrm>
            <a:off x="8802670" y="5625226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7B8A6524-B2DD-409A-9341-3D8310561D43}"/>
              </a:ext>
            </a:extLst>
          </p:cNvPr>
          <p:cNvSpPr txBox="1"/>
          <p:nvPr/>
        </p:nvSpPr>
        <p:spPr>
          <a:xfrm>
            <a:off x="8802670" y="5886836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AEDA1927-4664-4118-989A-A208E3E458D3}"/>
              </a:ext>
            </a:extLst>
          </p:cNvPr>
          <p:cNvCxnSpPr/>
          <p:nvPr/>
        </p:nvCxnSpPr>
        <p:spPr>
          <a:xfrm>
            <a:off x="8894478" y="5886836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 descr="图标&#10;&#10;描述已自动生成">
            <a:extLst>
              <a:ext uri="{FF2B5EF4-FFF2-40B4-BE49-F238E27FC236}">
                <a16:creationId xmlns:a16="http://schemas.microsoft.com/office/drawing/2014/main" id="{8DEF1451-FC87-489B-92EE-7622313274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9961" y="2754872"/>
            <a:ext cx="2959254" cy="2959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43604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>
            <a:extLst>
              <a:ext uri="{FF2B5EF4-FFF2-40B4-BE49-F238E27FC236}">
                <a16:creationId xmlns:a16="http://schemas.microsoft.com/office/drawing/2014/main" id="{5F52F6D2-4575-4308-847D-DDD5C8DE2F8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5E9599-A161-45EB-8757-DB4113E995A9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FEE6D-E552-464F-9D55-EAF8D82F9869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4" name="图片 3" descr="形状, 正方形&#10;&#10;描述已自动生成">
            <a:extLst>
              <a:ext uri="{FF2B5EF4-FFF2-40B4-BE49-F238E27FC236}">
                <a16:creationId xmlns:a16="http://schemas.microsoft.com/office/drawing/2014/main" id="{4D61BB71-D855-4766-AA17-DB74A22C79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790" y="1805680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EFE3686-1DCF-4CCF-8B48-29B52CE0C5F2}"/>
              </a:ext>
            </a:extLst>
          </p:cNvPr>
          <p:cNvSpPr txBox="1"/>
          <p:nvPr/>
        </p:nvSpPr>
        <p:spPr>
          <a:xfrm>
            <a:off x="2275134" y="4344262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8666F3-B4EB-4201-87C3-099470D01AD1}"/>
              </a:ext>
            </a:extLst>
          </p:cNvPr>
          <p:cNvSpPr txBox="1"/>
          <p:nvPr/>
        </p:nvSpPr>
        <p:spPr>
          <a:xfrm>
            <a:off x="2275134" y="4544489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C697A87-068C-44F6-8F27-115DFE525DAA}"/>
              </a:ext>
            </a:extLst>
          </p:cNvPr>
          <p:cNvCxnSpPr/>
          <p:nvPr/>
        </p:nvCxnSpPr>
        <p:spPr>
          <a:xfrm>
            <a:off x="2366942" y="4575181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形状, 正方形&#10;&#10;描述已自动生成">
            <a:extLst>
              <a:ext uri="{FF2B5EF4-FFF2-40B4-BE49-F238E27FC236}">
                <a16:creationId xmlns:a16="http://schemas.microsoft.com/office/drawing/2014/main" id="{01E0D8D6-BD24-45A6-B949-72CC23E8EE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428" y="1805680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AD562C7-C391-4A46-8E54-AB93FC31A39E}"/>
              </a:ext>
            </a:extLst>
          </p:cNvPr>
          <p:cNvSpPr txBox="1"/>
          <p:nvPr/>
        </p:nvSpPr>
        <p:spPr>
          <a:xfrm>
            <a:off x="4989772" y="4344262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2E12E49-B889-4BB3-8837-62206F1EE014}"/>
              </a:ext>
            </a:extLst>
          </p:cNvPr>
          <p:cNvSpPr txBox="1"/>
          <p:nvPr/>
        </p:nvSpPr>
        <p:spPr>
          <a:xfrm>
            <a:off x="4989772" y="4544489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677FDD13-8E03-4028-86CE-0FD48D6D4EA7}"/>
              </a:ext>
            </a:extLst>
          </p:cNvPr>
          <p:cNvCxnSpPr/>
          <p:nvPr/>
        </p:nvCxnSpPr>
        <p:spPr>
          <a:xfrm>
            <a:off x="5081580" y="4575181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4" descr="形状, 正方形&#10;&#10;描述已自动生成">
            <a:extLst>
              <a:ext uri="{FF2B5EF4-FFF2-40B4-BE49-F238E27FC236}">
                <a16:creationId xmlns:a16="http://schemas.microsoft.com/office/drawing/2014/main" id="{3D5CE4A6-FDF7-43AE-B62F-FFE53F3E4E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066" y="1805680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3FEE8787-9BD4-4F28-9BBB-539289D919A8}"/>
              </a:ext>
            </a:extLst>
          </p:cNvPr>
          <p:cNvSpPr txBox="1"/>
          <p:nvPr/>
        </p:nvSpPr>
        <p:spPr>
          <a:xfrm>
            <a:off x="7704410" y="4344262"/>
            <a:ext cx="9448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1100">
                <a:latin typeface="Arial Rounded MT Bold" panose="020F0704030504030204" pitchFamily="34" charset="0"/>
              </a:rPr>
              <a:t>Et Netus Et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3D357D7-09AF-4B93-9922-780A7B6D4CAD}"/>
              </a:ext>
            </a:extLst>
          </p:cNvPr>
          <p:cNvSpPr txBox="1"/>
          <p:nvPr/>
        </p:nvSpPr>
        <p:spPr>
          <a:xfrm>
            <a:off x="7704410" y="4544489"/>
            <a:ext cx="94482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altLang="zh-CN" sz="900">
                <a:latin typeface="+mn-ea"/>
              </a:rPr>
              <a:t>pellentesque habitant morbi fames ac turpis</a:t>
            </a:r>
            <a:endParaRPr lang="zh-CN" altLang="en-US" sz="900">
              <a:latin typeface="+mn-ea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2B9BA45-CA3D-4650-A9A4-ECAA9E427110}"/>
              </a:ext>
            </a:extLst>
          </p:cNvPr>
          <p:cNvCxnSpPr/>
          <p:nvPr/>
        </p:nvCxnSpPr>
        <p:spPr>
          <a:xfrm>
            <a:off x="7796218" y="4575181"/>
            <a:ext cx="100965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图片 20" descr="卡通人物&#10;&#10;中度可信度描述已自动生成">
            <a:extLst>
              <a:ext uri="{FF2B5EF4-FFF2-40B4-BE49-F238E27FC236}">
                <a16:creationId xmlns:a16="http://schemas.microsoft.com/office/drawing/2014/main" id="{999B5A76-AD33-4AFC-99C0-3AE8A7DE0EC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8600" y="2121680"/>
            <a:ext cx="1574800" cy="1574800"/>
          </a:xfrm>
          <a:prstGeom prst="rect">
            <a:avLst/>
          </a:prstGeom>
        </p:spPr>
      </p:pic>
      <p:pic>
        <p:nvPicPr>
          <p:cNvPr id="23" name="图片 22" descr="图片包含 徽标&#10;&#10;描述已自动生成">
            <a:extLst>
              <a:ext uri="{FF2B5EF4-FFF2-40B4-BE49-F238E27FC236}">
                <a16:creationId xmlns:a16="http://schemas.microsoft.com/office/drawing/2014/main" id="{43C38EA6-2DFF-417B-BE0A-359A715ADF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365" y="2284005"/>
            <a:ext cx="1365650" cy="1365650"/>
          </a:xfrm>
          <a:prstGeom prst="rect">
            <a:avLst/>
          </a:prstGeom>
        </p:spPr>
      </p:pic>
      <p:pic>
        <p:nvPicPr>
          <p:cNvPr id="25" name="图片 24" descr="卡通人物&#10;&#10;中度可信度描述已自动生成">
            <a:extLst>
              <a:ext uri="{FF2B5EF4-FFF2-40B4-BE49-F238E27FC236}">
                <a16:creationId xmlns:a16="http://schemas.microsoft.com/office/drawing/2014/main" id="{1100E6A6-D870-4C25-A42E-FABDD5180D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3594" y="2209208"/>
            <a:ext cx="1399744" cy="139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126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D6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>
            <a:extLst>
              <a:ext uri="{FF2B5EF4-FFF2-40B4-BE49-F238E27FC236}">
                <a16:creationId xmlns:a16="http://schemas.microsoft.com/office/drawing/2014/main" id="{36BF6E0D-96F5-43B0-A720-19DC3D52A2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FD6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5E9599-A161-45EB-8757-DB4113E995A9}"/>
              </a:ext>
            </a:extLst>
          </p:cNvPr>
          <p:cNvSpPr txBox="1"/>
          <p:nvPr/>
        </p:nvSpPr>
        <p:spPr>
          <a:xfrm rot="5400000">
            <a:off x="-468056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your corporate name goes here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8FEE6D-E552-464F-9D55-EAF8D82F9869}"/>
              </a:ext>
            </a:extLst>
          </p:cNvPr>
          <p:cNvSpPr txBox="1"/>
          <p:nvPr/>
        </p:nvSpPr>
        <p:spPr>
          <a:xfrm rot="5400000">
            <a:off x="8901365" y="3290500"/>
            <a:ext cx="37586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>
                <a:latin typeface="Arial Rounded MT Bold" panose="020F0704030504030204" pitchFamily="34" charset="0"/>
              </a:rPr>
              <a:t>designed by xiao</a:t>
            </a:r>
            <a:endParaRPr lang="zh-CN" altLang="en-US" sz="1200">
              <a:latin typeface="Arial Rounded MT Bold" panose="020F0704030504030204" pitchFamily="34" charset="0"/>
            </a:endParaRPr>
          </a:p>
        </p:txBody>
      </p:sp>
      <p:pic>
        <p:nvPicPr>
          <p:cNvPr id="4" name="图片 3" descr="形状, 正方形&#10;&#10;描述已自动生成">
            <a:extLst>
              <a:ext uri="{FF2B5EF4-FFF2-40B4-BE49-F238E27FC236}">
                <a16:creationId xmlns:a16="http://schemas.microsoft.com/office/drawing/2014/main" id="{2DA6CCE7-1D8C-4A6E-962E-2D7C6109FF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2919105" y="358270"/>
            <a:ext cx="2414050" cy="3558738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95217DB-B414-4F13-9D67-5B7938B211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 flipH="1">
            <a:off x="6858845" y="2940992"/>
            <a:ext cx="2414050" cy="3558738"/>
          </a:xfrm>
          <a:prstGeom prst="rect">
            <a:avLst/>
          </a:prstGeom>
          <a:effectLst>
            <a:outerShdw blurRad="76200" dist="152400" dir="3600000" algn="tl" rotWithShape="0">
              <a:srgbClr val="AB7D2B"/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3A15919C-1BCE-4DCF-9B56-12F2628B76BF}"/>
              </a:ext>
            </a:extLst>
          </p:cNvPr>
          <p:cNvSpPr txBox="1"/>
          <p:nvPr/>
        </p:nvSpPr>
        <p:spPr>
          <a:xfrm>
            <a:off x="2346761" y="4165447"/>
            <a:ext cx="327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u="sng">
                <a:latin typeface="Arial Rounded MT Bold" panose="020F0704030504030204" pitchFamily="34" charset="0"/>
              </a:rPr>
              <a:t>PowerpointTemplet</a:t>
            </a:r>
            <a:endParaRPr lang="zh-CN" altLang="en-US" sz="2400" b="1" u="sng">
              <a:latin typeface="Arial Rounded MT Bold" panose="020F0704030504030204" pitchFamily="34" charset="0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55918-BA61-45DD-91A0-7AD8C650DD0B}"/>
              </a:ext>
            </a:extLst>
          </p:cNvPr>
          <p:cNvSpPr txBox="1"/>
          <p:nvPr/>
        </p:nvSpPr>
        <p:spPr>
          <a:xfrm>
            <a:off x="2346761" y="4762644"/>
            <a:ext cx="3939740" cy="11647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pellentesque habitant morbi tristique senectus et netus et</a:t>
            </a:r>
          </a:p>
          <a:p>
            <a:pPr>
              <a:lnSpc>
                <a:spcPct val="150000"/>
              </a:lnSpc>
            </a:pPr>
            <a:endParaRPr lang="fr-FR" altLang="zh-CN" sz="120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</a:pPr>
            <a:r>
              <a:rPr lang="fr-FR" altLang="zh-CN" sz="1200">
                <a:latin typeface="Arial Rounded MT Bold" panose="020F0704030504030204" pitchFamily="34" charset="0"/>
              </a:rPr>
              <a:t>malesuada fames ac turpis egestas</a:t>
            </a:r>
            <a:endParaRPr lang="zh-CN" altLang="en-US" sz="1100">
              <a:latin typeface="Arial Rounded MT Bold" panose="020F0704030504030204" pitchFamily="34" charset="0"/>
            </a:endParaRPr>
          </a:p>
        </p:txBody>
      </p:sp>
      <p:pic>
        <p:nvPicPr>
          <p:cNvPr id="10" name="图片 9" descr="形状, 正方形&#10;&#10;描述已自动生成">
            <a:extLst>
              <a:ext uri="{FF2B5EF4-FFF2-40B4-BE49-F238E27FC236}">
                <a16:creationId xmlns:a16="http://schemas.microsoft.com/office/drawing/2014/main" id="{BD191944-EAE4-4891-9B39-A5ED839EDD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55" y="930613"/>
            <a:ext cx="2206800" cy="2206800"/>
          </a:xfrm>
          <a:prstGeom prst="rect">
            <a:avLst/>
          </a:prstGeom>
          <a:effectLst>
            <a:outerShdw blurRad="76200" dist="127000" dir="3600000" algn="tl" rotWithShape="0">
              <a:srgbClr val="AB7D2B"/>
            </a:outerShdw>
          </a:effectLst>
        </p:spPr>
      </p:pic>
      <p:pic>
        <p:nvPicPr>
          <p:cNvPr id="12" name="图片 11" descr="卡通人物&#10;&#10;描述已自动生成">
            <a:extLst>
              <a:ext uri="{FF2B5EF4-FFF2-40B4-BE49-F238E27FC236}">
                <a16:creationId xmlns:a16="http://schemas.microsoft.com/office/drawing/2014/main" id="{9BA9B525-9CDF-494B-ADDE-D775CB6AF3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3007" y="1202615"/>
            <a:ext cx="1946246" cy="1946246"/>
          </a:xfrm>
          <a:prstGeom prst="rect">
            <a:avLst/>
          </a:prstGeom>
        </p:spPr>
      </p:pic>
      <p:pic>
        <p:nvPicPr>
          <p:cNvPr id="16" name="图片 15" descr="图标&#10;&#10;描述已自动生成">
            <a:extLst>
              <a:ext uri="{FF2B5EF4-FFF2-40B4-BE49-F238E27FC236}">
                <a16:creationId xmlns:a16="http://schemas.microsoft.com/office/drawing/2014/main" id="{8075F7FF-3F4E-43B5-864A-5ACC32E3956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720" y="3774210"/>
            <a:ext cx="1892300" cy="1892300"/>
          </a:xfrm>
          <a:prstGeom prst="rect">
            <a:avLst/>
          </a:prstGeom>
        </p:spPr>
      </p:pic>
      <p:pic>
        <p:nvPicPr>
          <p:cNvPr id="22" name="图片 21" descr="图标&#10;&#10;描述已自动生成">
            <a:extLst>
              <a:ext uri="{FF2B5EF4-FFF2-40B4-BE49-F238E27FC236}">
                <a16:creationId xmlns:a16="http://schemas.microsoft.com/office/drawing/2014/main" id="{95998D3E-9CC1-4F2A-B17C-1428198CC1B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9215" y="1339373"/>
            <a:ext cx="1389280" cy="138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677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320</Words>
  <Application>Microsoft Office PowerPoint</Application>
  <PresentationFormat>宽屏</PresentationFormat>
  <Paragraphs>83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7" baseType="lpstr">
      <vt:lpstr>Arial</vt:lpstr>
      <vt:lpstr>Arial Rounded MT Bold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多图相框展示类型ppt模板</dc:title>
  <dc:creator>忘吃药的晓公子 yvonne</dc:creator>
  <cp:keywords>51PPT模板网</cp:keywords>
  <dc:description>www.51pptmoban.com</dc:description>
  <cp:lastModifiedBy>Win user</cp:lastModifiedBy>
  <cp:revision>17</cp:revision>
  <dcterms:created xsi:type="dcterms:W3CDTF">2022-04-14T01:15:31Z</dcterms:created>
  <dcterms:modified xsi:type="dcterms:W3CDTF">2022-04-17T15:36:26Z</dcterms:modified>
</cp:coreProperties>
</file>