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7" r:id="rId3"/>
    <p:sldId id="458" r:id="rId4"/>
    <p:sldId id="460" r:id="rId5"/>
    <p:sldId id="470" r:id="rId6"/>
    <p:sldId id="452" r:id="rId7"/>
    <p:sldId id="459" r:id="rId8"/>
    <p:sldId id="473" r:id="rId9"/>
    <p:sldId id="462" r:id="rId10"/>
    <p:sldId id="468" r:id="rId11"/>
    <p:sldId id="461" r:id="rId12"/>
    <p:sldId id="464" r:id="rId13"/>
    <p:sldId id="472" r:id="rId14"/>
    <p:sldId id="467" r:id="rId15"/>
    <p:sldId id="463" r:id="rId16"/>
    <p:sldId id="471" r:id="rId17"/>
    <p:sldId id="469" r:id="rId18"/>
    <p:sldId id="466" r:id="rId19"/>
    <p:sldId id="465"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7"/>
            <p14:sldId id="458"/>
            <p14:sldId id="460"/>
            <p14:sldId id="470"/>
            <p14:sldId id="452"/>
            <p14:sldId id="459"/>
            <p14:sldId id="473"/>
            <p14:sldId id="462"/>
            <p14:sldId id="468"/>
            <p14:sldId id="461"/>
            <p14:sldId id="464"/>
            <p14:sldId id="472"/>
            <p14:sldId id="467"/>
            <p14:sldId id="463"/>
            <p14:sldId id="471"/>
            <p14:sldId id="469"/>
            <p14:sldId id="466"/>
            <p14:sldId id="465"/>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520F"/>
    <a:srgbClr val="FFBDE5"/>
    <a:srgbClr val="F38D5B"/>
    <a:srgbClr val="009A9B"/>
    <a:srgbClr val="013ECA"/>
    <a:srgbClr val="02D7FD"/>
    <a:srgbClr val="F07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40" autoAdjust="0"/>
    <p:restoredTop sz="94660"/>
  </p:normalViewPr>
  <p:slideViewPr>
    <p:cSldViewPr snapToGrid="0">
      <p:cViewPr varScale="1">
        <p:scale>
          <a:sx n="107" d="100"/>
          <a:sy n="107" d="100"/>
        </p:scale>
        <p:origin x="690"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2022/4/17</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3"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00366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3"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hyperlink" Target="https://www.pptx.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hyperlink" Target="https://www.pptx.cn/"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s://www.pptx.cn/" TargetMode="External"/><Relationship Id="rId7" Type="http://schemas.openxmlformats.org/officeDocument/2006/relationships/image" Target="../media/image44.pn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49.jpeg"/><Relationship Id="rId3" Type="http://schemas.openxmlformats.org/officeDocument/2006/relationships/image" Target="../media/image46.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48.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2.svg"/><Relationship Id="rId5" Type="http://schemas.openxmlformats.org/officeDocument/2006/relationships/hyperlink" Target="https://www.pptx.cn/" TargetMode="External"/><Relationship Id="rId15" Type="http://schemas.openxmlformats.org/officeDocument/2006/relationships/image" Target="../media/image51.svg"/><Relationship Id="rId10" Type="http://schemas.openxmlformats.org/officeDocument/2006/relationships/image" Target="../media/image41.png"/><Relationship Id="rId4" Type="http://schemas.microsoft.com/office/2007/relationships/hdphoto" Target="../media/hdphoto2.wdp"/><Relationship Id="rId9" Type="http://schemas.openxmlformats.org/officeDocument/2006/relationships/hyperlink" Target="https://doc.paperpass.com/" TargetMode="External"/><Relationship Id="rId14"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53.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52.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2.wdp"/><Relationship Id="rId11" Type="http://schemas.openxmlformats.org/officeDocument/2006/relationships/image" Target="../media/image51.sv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0.jpeg"/><Relationship Id="rId9" Type="http://schemas.openxmlformats.org/officeDocument/2006/relationships/image" Target="../media/image42.sv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jpe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www.pptx.cn/" TargetMode="External"/><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T世界-1" descr="水中的倒影&#10;&#10;中度可信度描述已自动生成"/>
          <p:cNvPicPr>
            <a:picLocks noChangeAspect="1"/>
          </p:cNvPicPr>
          <p:nvPr/>
        </p:nvPicPr>
        <p:blipFill>
          <a:blip r:embed="rId2" cstate="screen">
            <a:duotone>
              <a:schemeClr val="accent6">
                <a:shade val="45000"/>
                <a:satMod val="135000"/>
              </a:schemeClr>
              <a:prstClr val="white"/>
            </a:duotone>
          </a:blip>
          <a:stretch>
            <a:fillRect/>
          </a:stretch>
        </p:blipFill>
        <p:spPr>
          <a:xfrm rot="1330340">
            <a:off x="3808622" y="2684486"/>
            <a:ext cx="3564636" cy="1489028"/>
          </a:xfrm>
          <a:prstGeom prst="rect">
            <a:avLst/>
          </a:pr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2"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4" cstate="screen"/>
          <a:srcRect/>
          <a:stretch>
            <a:fillRect/>
          </a:stretch>
        </p:blipFill>
        <p:spPr>
          <a:xfrm>
            <a:off x="3904343" y="1388853"/>
            <a:ext cx="8287657" cy="5469147"/>
          </a:xfrm>
          <a:prstGeom prst="rect">
            <a:avLst/>
          </a:prstGeom>
        </p:spPr>
      </p:pic>
      <p:pic>
        <p:nvPicPr>
          <p:cNvPr id="62" name="PPT世界-6" descr="水中的倒影&#10;&#10;中度可信度描述已自动生成"/>
          <p:cNvPicPr>
            <a:picLocks noChangeAspect="1"/>
          </p:cNvPicPr>
          <p:nvPr/>
        </p:nvPicPr>
        <p:blipFill>
          <a:blip r:embed="rId5" cstate="screen"/>
          <a:srcRect/>
          <a:stretch>
            <a:fillRect/>
          </a:stretch>
        </p:blipFill>
        <p:spPr>
          <a:xfrm rot="2565602">
            <a:off x="-928719" y="5610810"/>
            <a:ext cx="3074091" cy="1532349"/>
          </a:xfrm>
          <a:custGeom>
            <a:avLst/>
            <a:gdLst>
              <a:gd name="connsiteX0" fmla="*/ 0 w 3074091"/>
              <a:gd name="connsiteY0" fmla="*/ 0 h 1532349"/>
              <a:gd name="connsiteX1" fmla="*/ 3074091 w 3074091"/>
              <a:gd name="connsiteY1" fmla="*/ 0 h 1532349"/>
              <a:gd name="connsiteX2" fmla="*/ 1416987 w 3074091"/>
              <a:gd name="connsiteY2" fmla="*/ 1532349 h 1532349"/>
            </a:gdLst>
            <a:ahLst/>
            <a:cxnLst>
              <a:cxn ang="0">
                <a:pos x="connsiteX0" y="connsiteY0"/>
              </a:cxn>
              <a:cxn ang="0">
                <a:pos x="connsiteX1" y="connsiteY1"/>
              </a:cxn>
              <a:cxn ang="0">
                <a:pos x="connsiteX2" y="connsiteY2"/>
              </a:cxn>
            </a:cxnLst>
            <a:rect l="l" t="t" r="r" b="b"/>
            <a:pathLst>
              <a:path w="3074091" h="1532349">
                <a:moveTo>
                  <a:pt x="0" y="0"/>
                </a:moveTo>
                <a:lnTo>
                  <a:pt x="3074091" y="0"/>
                </a:lnTo>
                <a:lnTo>
                  <a:pt x="1416987" y="1532349"/>
                </a:lnTo>
                <a:close/>
              </a:path>
            </a:pathLst>
          </a:custGeom>
        </p:spPr>
      </p:pic>
      <p:pic>
        <p:nvPicPr>
          <p:cNvPr id="60" name="PPT世界-7" descr="水中的倒影&#10;&#10;中度可信度描述已自动生成"/>
          <p:cNvPicPr>
            <a:picLocks noChangeAspect="1"/>
          </p:cNvPicPr>
          <p:nvPr/>
        </p:nvPicPr>
        <p:blipFill>
          <a:blip r:embed="rId6" cstate="screen"/>
          <a:srcRect/>
          <a:stretch>
            <a:fillRect/>
          </a:stretch>
        </p:blipFill>
        <p:spPr>
          <a:xfrm rot="8100000">
            <a:off x="2542768" y="-995159"/>
            <a:ext cx="3899157" cy="2780986"/>
          </a:xfrm>
          <a:custGeom>
            <a:avLst/>
            <a:gdLst>
              <a:gd name="connsiteX0" fmla="*/ 2780986 w 3899157"/>
              <a:gd name="connsiteY0" fmla="*/ 2780986 h 2780986"/>
              <a:gd name="connsiteX1" fmla="*/ 0 w 3899157"/>
              <a:gd name="connsiteY1" fmla="*/ 0 h 2780986"/>
              <a:gd name="connsiteX2" fmla="*/ 3899157 w 3899157"/>
              <a:gd name="connsiteY2" fmla="*/ 0 h 2780986"/>
              <a:gd name="connsiteX3" fmla="*/ 3899157 w 3899157"/>
              <a:gd name="connsiteY3" fmla="*/ 2780986 h 2780986"/>
            </a:gdLst>
            <a:ahLst/>
            <a:cxnLst>
              <a:cxn ang="0">
                <a:pos x="connsiteX0" y="connsiteY0"/>
              </a:cxn>
              <a:cxn ang="0">
                <a:pos x="connsiteX1" y="connsiteY1"/>
              </a:cxn>
              <a:cxn ang="0">
                <a:pos x="connsiteX2" y="connsiteY2"/>
              </a:cxn>
              <a:cxn ang="0">
                <a:pos x="connsiteX3" y="connsiteY3"/>
              </a:cxn>
            </a:cxnLst>
            <a:rect l="l" t="t" r="r" b="b"/>
            <a:pathLst>
              <a:path w="3899157" h="2780986">
                <a:moveTo>
                  <a:pt x="2780986" y="2780986"/>
                </a:moveTo>
                <a:lnTo>
                  <a:pt x="0" y="0"/>
                </a:lnTo>
                <a:lnTo>
                  <a:pt x="3899157" y="0"/>
                </a:lnTo>
                <a:lnTo>
                  <a:pt x="3899157" y="2780986"/>
                </a:lnTo>
                <a:close/>
              </a:path>
            </a:pathLst>
          </a:custGeom>
        </p:spPr>
      </p:pic>
      <p:pic>
        <p:nvPicPr>
          <p:cNvPr id="21" name="PPT世界-8" descr="水中的倒影&#10;&#10;中度可信度描述已自动生成"/>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57" name="PPT世界-11"/>
          <p:cNvGrpSpPr/>
          <p:nvPr/>
        </p:nvGrpSpPr>
        <p:grpSpPr>
          <a:xfrm>
            <a:off x="1574039" y="4642882"/>
            <a:ext cx="1895388" cy="716443"/>
            <a:chOff x="1574039" y="4475562"/>
            <a:chExt cx="1895388" cy="716443"/>
          </a:xfrm>
        </p:grpSpPr>
        <p:sp>
          <p:nvSpPr>
            <p:cNvPr id="42" name="PPT世界-11-1"/>
            <p:cNvSpPr/>
            <p:nvPr/>
          </p:nvSpPr>
          <p:spPr>
            <a:xfrm>
              <a:off x="1574039" y="4475562"/>
              <a:ext cx="1895388" cy="276999"/>
            </a:xfrm>
            <a:prstGeom prst="rect">
              <a:avLst/>
            </a:prstGeom>
            <a:noFill/>
            <a:ln>
              <a:solidFill>
                <a:schemeClr val="tx1">
                  <a:lumMod val="75000"/>
                  <a:lumOff val="25000"/>
                </a:schemeClr>
              </a:solidFill>
            </a:ln>
          </p:spPr>
          <p:txBody>
            <a:bodyPr wrap="square">
              <a:noAutofit/>
            </a:bodyPr>
            <a:lstStyle/>
            <a:p>
              <a:pPr algn="ct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9">
                    <a:extLst>
                      <a:ext uri="{A12FA001-AC4F-418D-AE19-62706E023703}">
                        <ahyp:hlinkClr xmlns:ahyp="http://schemas.microsoft.com/office/drawing/2018/hyperlinkcolor" val="tx"/>
                      </a:ext>
                    </a:extLst>
                  </a:hlinkClick>
                </a:rPr>
                <a:t>老师：</a:t>
              </a:r>
              <a:r>
                <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9">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9">
                    <a:extLst>
                      <a:ext uri="{A12FA001-AC4F-418D-AE19-62706E023703}">
                        <ahyp:hlinkClr xmlns:ahyp="http://schemas.microsoft.com/office/drawing/2018/hyperlinkcolor" val="tx"/>
                      </a:ext>
                    </a:extLst>
                  </a:hlinkClick>
                </a:rPr>
                <a:t>世界</a:t>
              </a:r>
              <a:endPar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11-2"/>
            <p:cNvSpPr/>
            <p:nvPr/>
          </p:nvSpPr>
          <p:spPr>
            <a:xfrm>
              <a:off x="1574039" y="4915006"/>
              <a:ext cx="1895388" cy="276999"/>
            </a:xfrm>
            <a:prstGeom prst="rect">
              <a:avLst/>
            </a:prstGeom>
            <a:noFill/>
            <a:ln>
              <a:solidFill>
                <a:schemeClr val="tx1">
                  <a:lumMod val="75000"/>
                  <a:lumOff val="25000"/>
                </a:schemeClr>
              </a:solidFill>
            </a:ln>
          </p:spPr>
          <p:txBody>
            <a:bodyPr wrap="square">
              <a:no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56" name="PPT世界-12"/>
          <p:cNvGrpSpPr/>
          <p:nvPr/>
        </p:nvGrpSpPr>
        <p:grpSpPr>
          <a:xfrm>
            <a:off x="582750" y="1388853"/>
            <a:ext cx="3877985" cy="2947043"/>
            <a:chOff x="582750" y="1221533"/>
            <a:chExt cx="3877985" cy="2947043"/>
          </a:xfrm>
        </p:grpSpPr>
        <p:sp>
          <p:nvSpPr>
            <p:cNvPr id="24" name="PPT世界-12-1"/>
            <p:cNvSpPr/>
            <p:nvPr/>
          </p:nvSpPr>
          <p:spPr>
            <a:xfrm>
              <a:off x="765176" y="2956607"/>
              <a:ext cx="3512846" cy="243574"/>
            </a:xfrm>
            <a:custGeom>
              <a:avLst/>
              <a:gdLst>
                <a:gd name="connsiteX0" fmla="*/ 5607 w 2519546"/>
                <a:gd name="connsiteY0" fmla="*/ 109459 h 243574"/>
                <a:gd name="connsiteX1" fmla="*/ 205146 w 2519546"/>
                <a:gd name="connsiteY1" fmla="*/ 226276 h 243574"/>
                <a:gd name="connsiteX2" fmla="*/ 274232 w 2519546"/>
                <a:gd name="connsiteY2" fmla="*/ 146963 h 243574"/>
                <a:gd name="connsiteX3" fmla="*/ 381717 w 2519546"/>
                <a:gd name="connsiteY3" fmla="*/ 112869 h 243574"/>
                <a:gd name="connsiteX4" fmla="*/ 431961 w 2519546"/>
                <a:gd name="connsiteY4" fmla="*/ 182672 h 243574"/>
                <a:gd name="connsiteX5" fmla="*/ 594895 w 2519546"/>
                <a:gd name="connsiteY5" fmla="*/ 220175 h 243574"/>
                <a:gd name="connsiteX6" fmla="*/ 694664 w 2519546"/>
                <a:gd name="connsiteY6" fmla="*/ 112510 h 243574"/>
                <a:gd name="connsiteX7" fmla="*/ 865673 w 2519546"/>
                <a:gd name="connsiteY7" fmla="*/ 186261 h 243574"/>
                <a:gd name="connsiteX8" fmla="*/ 1051754 w 2519546"/>
                <a:gd name="connsiteY8" fmla="*/ 177288 h 243574"/>
                <a:gd name="connsiteX9" fmla="*/ 1228864 w 2519546"/>
                <a:gd name="connsiteY9" fmla="*/ 120585 h 243574"/>
                <a:gd name="connsiteX10" fmla="*/ 1334555 w 2519546"/>
                <a:gd name="connsiteY10" fmla="*/ 214433 h 243574"/>
                <a:gd name="connsiteX11" fmla="*/ 1623816 w 2519546"/>
                <a:gd name="connsiteY11" fmla="*/ 125968 h 243574"/>
                <a:gd name="connsiteX12" fmla="*/ 1822459 w 2519546"/>
                <a:gd name="connsiteY12" fmla="*/ 173700 h 243574"/>
                <a:gd name="connsiteX13" fmla="*/ 1972831 w 2519546"/>
                <a:gd name="connsiteY13" fmla="*/ 101923 h 243574"/>
                <a:gd name="connsiteX14" fmla="*/ 2044608 w 2519546"/>
                <a:gd name="connsiteY14" fmla="*/ 162574 h 243574"/>
                <a:gd name="connsiteX15" fmla="*/ 2166270 w 2519546"/>
                <a:gd name="connsiteY15" fmla="*/ 198104 h 243574"/>
                <a:gd name="connsiteX16" fmla="*/ 2243071 w 2519546"/>
                <a:gd name="connsiteY16" fmla="*/ 102999 h 243574"/>
                <a:gd name="connsiteX17" fmla="*/ 2297442 w 2519546"/>
                <a:gd name="connsiteY17" fmla="*/ 57062 h 243574"/>
                <a:gd name="connsiteX18" fmla="*/ 2394879 w 2519546"/>
                <a:gd name="connsiteY18" fmla="*/ 93309 h 243574"/>
                <a:gd name="connsiteX19" fmla="*/ 2482627 w 2519546"/>
                <a:gd name="connsiteY19" fmla="*/ 192003 h 243574"/>
                <a:gd name="connsiteX20" fmla="*/ 2514388 w 2519546"/>
                <a:gd name="connsiteY20" fmla="*/ 160242 h 243574"/>
                <a:gd name="connsiteX21" fmla="*/ 2271064 w 2519546"/>
                <a:gd name="connsiteY21" fmla="*/ 10048 h 243574"/>
                <a:gd name="connsiteX22" fmla="*/ 2190136 w 2519546"/>
                <a:gd name="connsiteY22" fmla="*/ 104614 h 243574"/>
                <a:gd name="connsiteX23" fmla="*/ 1999927 w 2519546"/>
                <a:gd name="connsiteY23" fmla="*/ 65675 h 243574"/>
                <a:gd name="connsiteX24" fmla="*/ 1903566 w 2519546"/>
                <a:gd name="connsiteY24" fmla="*/ 41810 h 243574"/>
                <a:gd name="connsiteX25" fmla="*/ 1767190 w 2519546"/>
                <a:gd name="connsiteY25" fmla="*/ 162036 h 243574"/>
                <a:gd name="connsiteX26" fmla="*/ 1581288 w 2519546"/>
                <a:gd name="connsiteY26" fmla="*/ 41092 h 243574"/>
                <a:gd name="connsiteX27" fmla="*/ 1497668 w 2519546"/>
                <a:gd name="connsiteY27" fmla="*/ 48808 h 243574"/>
                <a:gd name="connsiteX28" fmla="*/ 1320021 w 2519546"/>
                <a:gd name="connsiteY28" fmla="*/ 149475 h 243574"/>
                <a:gd name="connsiteX29" fmla="*/ 1195667 w 2519546"/>
                <a:gd name="connsiteY29" fmla="*/ 47372 h 243574"/>
                <a:gd name="connsiteX30" fmla="*/ 1006535 w 2519546"/>
                <a:gd name="connsiteY30" fmla="*/ 160062 h 243574"/>
                <a:gd name="connsiteX31" fmla="*/ 734501 w 2519546"/>
                <a:gd name="connsiteY31" fmla="*/ 44501 h 243574"/>
                <a:gd name="connsiteX32" fmla="*/ 492074 w 2519546"/>
                <a:gd name="connsiteY32" fmla="*/ 186261 h 243574"/>
                <a:gd name="connsiteX33" fmla="*/ 306711 w 2519546"/>
                <a:gd name="connsiteY33" fmla="*/ 55088 h 243574"/>
                <a:gd name="connsiteX34" fmla="*/ 215733 w 2519546"/>
                <a:gd name="connsiteY34" fmla="*/ 151449 h 243574"/>
                <a:gd name="connsiteX35" fmla="*/ 105556 w 2519546"/>
                <a:gd name="connsiteY35" fmla="*/ 162036 h 243574"/>
                <a:gd name="connsiteX36" fmla="*/ 37189 w 2519546"/>
                <a:gd name="connsiteY36" fmla="*/ 77877 h 243574"/>
                <a:gd name="connsiteX37" fmla="*/ 5607 w 2519546"/>
                <a:gd name="connsiteY37" fmla="*/ 109459 h 243574"/>
                <a:gd name="connsiteX38" fmla="*/ 5607 w 2519546"/>
                <a:gd name="connsiteY38" fmla="*/ 109459 h 24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19546" h="243574">
                  <a:moveTo>
                    <a:pt x="5607" y="109459"/>
                  </a:moveTo>
                  <a:cubicBezTo>
                    <a:pt x="52800" y="165445"/>
                    <a:pt x="117758" y="280647"/>
                    <a:pt x="205146" y="226276"/>
                  </a:cubicBezTo>
                  <a:cubicBezTo>
                    <a:pt x="235113" y="207794"/>
                    <a:pt x="253416" y="174238"/>
                    <a:pt x="274232" y="146963"/>
                  </a:cubicBezTo>
                  <a:cubicBezTo>
                    <a:pt x="301507" y="111074"/>
                    <a:pt x="337933" y="74468"/>
                    <a:pt x="381717" y="112869"/>
                  </a:cubicBezTo>
                  <a:cubicBezTo>
                    <a:pt x="402891" y="131531"/>
                    <a:pt x="415452" y="160062"/>
                    <a:pt x="431961" y="182672"/>
                  </a:cubicBezTo>
                  <a:cubicBezTo>
                    <a:pt x="475027" y="241170"/>
                    <a:pt x="530116" y="265215"/>
                    <a:pt x="594895" y="220175"/>
                  </a:cubicBezTo>
                  <a:cubicBezTo>
                    <a:pt x="635987" y="191644"/>
                    <a:pt x="656085" y="142656"/>
                    <a:pt x="694664" y="112510"/>
                  </a:cubicBezTo>
                  <a:cubicBezTo>
                    <a:pt x="768954" y="54909"/>
                    <a:pt x="818300" y="137991"/>
                    <a:pt x="865673" y="186261"/>
                  </a:cubicBezTo>
                  <a:cubicBezTo>
                    <a:pt x="930810" y="252475"/>
                    <a:pt x="990206" y="242964"/>
                    <a:pt x="1051754" y="177288"/>
                  </a:cubicBezTo>
                  <a:cubicBezTo>
                    <a:pt x="1103075" y="122379"/>
                    <a:pt x="1147756" y="51679"/>
                    <a:pt x="1228864" y="120585"/>
                  </a:cubicBezTo>
                  <a:cubicBezTo>
                    <a:pt x="1262779" y="149296"/>
                    <a:pt x="1290771" y="198821"/>
                    <a:pt x="1334555" y="214433"/>
                  </a:cubicBezTo>
                  <a:cubicBezTo>
                    <a:pt x="1467342" y="261806"/>
                    <a:pt x="1475238" y="-7716"/>
                    <a:pt x="1623816" y="125968"/>
                  </a:cubicBezTo>
                  <a:cubicBezTo>
                    <a:pt x="1690748" y="186261"/>
                    <a:pt x="1742068" y="249065"/>
                    <a:pt x="1822459" y="173700"/>
                  </a:cubicBezTo>
                  <a:cubicBezTo>
                    <a:pt x="1864089" y="134760"/>
                    <a:pt x="1910744" y="72135"/>
                    <a:pt x="1972831" y="101923"/>
                  </a:cubicBezTo>
                  <a:cubicBezTo>
                    <a:pt x="1998671" y="114304"/>
                    <a:pt x="2021280" y="145348"/>
                    <a:pt x="2044608" y="162574"/>
                  </a:cubicBezTo>
                  <a:cubicBezTo>
                    <a:pt x="2078882" y="188234"/>
                    <a:pt x="2122666" y="216407"/>
                    <a:pt x="2166270" y="198104"/>
                  </a:cubicBezTo>
                  <a:cubicBezTo>
                    <a:pt x="2205030" y="181775"/>
                    <a:pt x="2222076" y="135837"/>
                    <a:pt x="2243071" y="102999"/>
                  </a:cubicBezTo>
                  <a:cubicBezTo>
                    <a:pt x="2260298" y="76083"/>
                    <a:pt x="2265502" y="66573"/>
                    <a:pt x="2297442" y="57062"/>
                  </a:cubicBezTo>
                  <a:cubicBezTo>
                    <a:pt x="2341585" y="43783"/>
                    <a:pt x="2360965" y="61907"/>
                    <a:pt x="2394879" y="93309"/>
                  </a:cubicBezTo>
                  <a:cubicBezTo>
                    <a:pt x="2425923" y="122020"/>
                    <a:pt x="2456787" y="158985"/>
                    <a:pt x="2482627" y="192003"/>
                  </a:cubicBezTo>
                  <a:cubicBezTo>
                    <a:pt x="2500391" y="214612"/>
                    <a:pt x="2531973" y="182672"/>
                    <a:pt x="2514388" y="160242"/>
                  </a:cubicBezTo>
                  <a:cubicBezTo>
                    <a:pt x="2463426" y="95642"/>
                    <a:pt x="2369399" y="-37504"/>
                    <a:pt x="2271064" y="10048"/>
                  </a:cubicBezTo>
                  <a:cubicBezTo>
                    <a:pt x="2230510" y="29787"/>
                    <a:pt x="2214719" y="69982"/>
                    <a:pt x="2190136" y="104614"/>
                  </a:cubicBezTo>
                  <a:cubicBezTo>
                    <a:pt x="2122486" y="200436"/>
                    <a:pt x="2064167" y="112151"/>
                    <a:pt x="1999927" y="65675"/>
                  </a:cubicBezTo>
                  <a:cubicBezTo>
                    <a:pt x="1969960" y="43963"/>
                    <a:pt x="1940531" y="30146"/>
                    <a:pt x="1903566" y="41810"/>
                  </a:cubicBezTo>
                  <a:cubicBezTo>
                    <a:pt x="1848119" y="59215"/>
                    <a:pt x="1817793" y="154140"/>
                    <a:pt x="1767190" y="162036"/>
                  </a:cubicBezTo>
                  <a:cubicBezTo>
                    <a:pt x="1694696" y="173520"/>
                    <a:pt x="1644990" y="64061"/>
                    <a:pt x="1581288" y="41092"/>
                  </a:cubicBezTo>
                  <a:cubicBezTo>
                    <a:pt x="1551860" y="30505"/>
                    <a:pt x="1524943" y="33555"/>
                    <a:pt x="1497668" y="48808"/>
                  </a:cubicBezTo>
                  <a:cubicBezTo>
                    <a:pt x="1436658" y="82902"/>
                    <a:pt x="1398437" y="201513"/>
                    <a:pt x="1320021" y="149475"/>
                  </a:cubicBezTo>
                  <a:cubicBezTo>
                    <a:pt x="1274980" y="119508"/>
                    <a:pt x="1250935" y="64958"/>
                    <a:pt x="1195667" y="47372"/>
                  </a:cubicBezTo>
                  <a:cubicBezTo>
                    <a:pt x="1103434" y="17764"/>
                    <a:pt x="1065930" y="112869"/>
                    <a:pt x="1006535" y="160062"/>
                  </a:cubicBezTo>
                  <a:cubicBezTo>
                    <a:pt x="896896" y="247271"/>
                    <a:pt x="850779" y="33735"/>
                    <a:pt x="734501" y="44501"/>
                  </a:cubicBezTo>
                  <a:cubicBezTo>
                    <a:pt x="645856" y="52756"/>
                    <a:pt x="581437" y="246553"/>
                    <a:pt x="492074" y="186261"/>
                  </a:cubicBezTo>
                  <a:cubicBezTo>
                    <a:pt x="429987" y="144451"/>
                    <a:pt x="410787" y="12022"/>
                    <a:pt x="306711" y="55088"/>
                  </a:cubicBezTo>
                  <a:cubicBezTo>
                    <a:pt x="264901" y="72494"/>
                    <a:pt x="242829" y="118252"/>
                    <a:pt x="215733" y="151449"/>
                  </a:cubicBezTo>
                  <a:cubicBezTo>
                    <a:pt x="179845" y="195412"/>
                    <a:pt x="153826" y="200078"/>
                    <a:pt x="105556" y="162036"/>
                  </a:cubicBezTo>
                  <a:cubicBezTo>
                    <a:pt x="78819" y="141041"/>
                    <a:pt x="59439" y="104076"/>
                    <a:pt x="37189" y="77877"/>
                  </a:cubicBezTo>
                  <a:cubicBezTo>
                    <a:pt x="18706" y="55627"/>
                    <a:pt x="-12876" y="87567"/>
                    <a:pt x="5607" y="109459"/>
                  </a:cubicBezTo>
                  <a:lnTo>
                    <a:pt x="5607" y="109459"/>
                  </a:lnTo>
                  <a:close/>
                </a:path>
              </a:pathLst>
            </a:custGeom>
            <a:solidFill>
              <a:schemeClr val="accent5"/>
            </a:solidFill>
            <a:ln w="1793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7" name="PPT世界-12-2"/>
            <p:cNvSpPr/>
            <p:nvPr/>
          </p:nvSpPr>
          <p:spPr>
            <a:xfrm>
              <a:off x="582750" y="1801865"/>
              <a:ext cx="3877985" cy="1200329"/>
            </a:xfrm>
            <a:prstGeom prst="rect">
              <a:avLst/>
            </a:prstGeom>
          </p:spPr>
          <p:txBody>
            <a:bodyPr wrap="none">
              <a:noAutofit/>
            </a:bodyPr>
            <a:lstStyle/>
            <a:p>
              <a:pPr algn="ctr"/>
              <a:r>
                <a:rPr lang="zh-CN" altLang="en-US" sz="7200" dirty="0">
                  <a:gradFill>
                    <a:gsLst>
                      <a:gs pos="0">
                        <a:schemeClr val="accent1"/>
                      </a:gs>
                      <a:gs pos="100000">
                        <a:schemeClr val="accent2"/>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rPr>
                <a:t>油画艺术</a:t>
              </a:r>
            </a:p>
          </p:txBody>
        </p:sp>
        <p:sp>
          <p:nvSpPr>
            <p:cNvPr id="15" name="PPT世界-12-3"/>
            <p:cNvSpPr/>
            <p:nvPr/>
          </p:nvSpPr>
          <p:spPr>
            <a:xfrm>
              <a:off x="728956" y="3354340"/>
              <a:ext cx="3546575" cy="493486"/>
            </a:xfrm>
            <a:prstGeom prst="rect">
              <a:avLst/>
            </a:prstGeom>
            <a:solidFill>
              <a:srgbClr val="F38D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9" name="PPT世界-12-4"/>
            <p:cNvSpPr/>
            <p:nvPr/>
          </p:nvSpPr>
          <p:spPr>
            <a:xfrm>
              <a:off x="723900" y="3370251"/>
              <a:ext cx="3556694" cy="461665"/>
            </a:xfrm>
            <a:prstGeom prst="rect">
              <a:avLst/>
            </a:prstGeom>
            <a:solidFill>
              <a:schemeClr val="accent4"/>
            </a:solidFill>
          </p:spPr>
          <p:txBody>
            <a:bodyPr wrap="none">
              <a:noAutofit/>
            </a:bodyPr>
            <a:lstStyle/>
            <a:p>
              <a:pPr algn="ctr"/>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大学艺术学专业课程</a:t>
              </a: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p>
          </p:txBody>
        </p:sp>
        <p:sp>
          <p:nvSpPr>
            <p:cNvPr id="40" name="PPT世界-12-5"/>
            <p:cNvSpPr/>
            <p:nvPr/>
          </p:nvSpPr>
          <p:spPr>
            <a:xfrm>
              <a:off x="671513" y="3922355"/>
              <a:ext cx="3700440" cy="246221"/>
            </a:xfrm>
            <a:prstGeom prst="rect">
              <a:avLst/>
            </a:prstGeom>
          </p:spPr>
          <p:txBody>
            <a:bodyPr wrap="square">
              <a:noAutofit/>
            </a:bodyPr>
            <a:lstStyle/>
            <a:p>
              <a:pPr algn="dist"/>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COLLEGE ART OIL PAINTING COURSE</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12-6"/>
            <p:cNvSpPr/>
            <p:nvPr/>
          </p:nvSpPr>
          <p:spPr>
            <a:xfrm>
              <a:off x="621380" y="1221533"/>
              <a:ext cx="3800720" cy="584775"/>
            </a:xfrm>
            <a:prstGeom prst="rect">
              <a:avLst/>
            </a:prstGeom>
          </p:spPr>
          <p:txBody>
            <a:bodyPr wrap="none">
              <a:noAutofit/>
            </a:bodyPr>
            <a:lstStyle/>
            <a:p>
              <a:pPr algn="ctr"/>
              <a:r>
                <a:rPr lang="en-US" altLang="zh-CN" sz="3200" dirty="0">
                  <a:solidFill>
                    <a:schemeClr val="bg1">
                      <a:lumMod val="8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OIL PAINTING ART</a:t>
              </a:r>
              <a:endParaRPr lang="zh-CN" altLang="en-US" sz="3200" dirty="0">
                <a:solidFill>
                  <a:schemeClr val="bg1">
                    <a:lumMod val="8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8" name="PPT世界-13"/>
          <p:cNvGrpSpPr/>
          <p:nvPr/>
        </p:nvGrpSpPr>
        <p:grpSpPr>
          <a:xfrm>
            <a:off x="1589593" y="5914132"/>
            <a:ext cx="1825300" cy="336706"/>
            <a:chOff x="1452326" y="6005256"/>
            <a:chExt cx="2099833" cy="387349"/>
          </a:xfrm>
        </p:grpSpPr>
        <p:sp>
          <p:nvSpPr>
            <p:cNvPr id="47" name="PPT世界-13-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3"/>
                </a:solidFill>
                <a:cs typeface="思源黑体 CN Bold" panose="020B0800000000000000" pitchFamily="34" charset="-122"/>
              </a:endParaRPr>
            </a:p>
          </p:txBody>
        </p:sp>
        <p:sp>
          <p:nvSpPr>
            <p:cNvPr id="48" name="PPT世界-13-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9" name="PPT世界-13-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accent3"/>
                </a:solidFill>
                <a:cs typeface="思源黑体 CN Bold" panose="020B0800000000000000" pitchFamily="34" charset="-122"/>
              </a:endParaRPr>
            </a:p>
          </p:txBody>
        </p:sp>
        <p:sp>
          <p:nvSpPr>
            <p:cNvPr id="50" name="PPT世界-13-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1" name="PPT世界-13-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3"/>
                </a:solidFill>
                <a:cs typeface="思源黑体 CN Bold" panose="020B0800000000000000" pitchFamily="34" charset="-122"/>
              </a:endParaRPr>
            </a:p>
          </p:txBody>
        </p:sp>
        <p:sp>
          <p:nvSpPr>
            <p:cNvPr id="52" name="PPT世界-13-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3" name="PPT世界-13-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3"/>
                </a:solidFill>
                <a:cs typeface="思源黑体 CN Bold" panose="020B0800000000000000" pitchFamily="34" charset="-122"/>
              </a:endParaRPr>
            </a:p>
          </p:txBody>
        </p:sp>
        <p:sp>
          <p:nvSpPr>
            <p:cNvPr id="54" name="PPT世界-13-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1" name="图片 30">
            <a:hlinkClick r:id="rId9"/>
            <a:extLst>
              <a:ext uri="{FF2B5EF4-FFF2-40B4-BE49-F238E27FC236}">
                <a16:creationId xmlns:a16="http://schemas.microsoft.com/office/drawing/2014/main" id="{BB2AFD08-1BAC-4F9B-85FB-E4177C3493D3}"/>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2"/>
          <p:cNvGrpSpPr/>
          <p:nvPr/>
        </p:nvGrpSpPr>
        <p:grpSpPr>
          <a:xfrm>
            <a:off x="3840208" y="1246120"/>
            <a:ext cx="4511585" cy="5166669"/>
            <a:chOff x="3840208" y="1246120"/>
            <a:chExt cx="4511585" cy="5166669"/>
          </a:xfrm>
        </p:grpSpPr>
        <p:sp>
          <p:nvSpPr>
            <p:cNvPr id="14" name="PPT世界-2-1"/>
            <p:cNvSpPr/>
            <p:nvPr/>
          </p:nvSpPr>
          <p:spPr>
            <a:xfrm>
              <a:off x="3840208" y="1517449"/>
              <a:ext cx="4511585" cy="4511585"/>
            </a:xfrm>
            <a:prstGeom prst="donut">
              <a:avLst>
                <a:gd name="adj" fmla="val 7111"/>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6" name="PPT世界-2-2"/>
            <p:cNvPicPr>
              <a:picLocks noChangeAspect="1"/>
            </p:cNvPicPr>
            <p:nvPr/>
          </p:nvPicPr>
          <p:blipFill>
            <a:blip r:embed="rId2" cstate="email"/>
            <a:stretch>
              <a:fillRect/>
            </a:stretch>
          </p:blipFill>
          <p:spPr>
            <a:xfrm>
              <a:off x="4187431" y="1246120"/>
              <a:ext cx="3832378" cy="5166669"/>
            </a:xfrm>
            <a:prstGeom prst="rect">
              <a:avLst/>
            </a:prstGeom>
          </p:spPr>
        </p:pic>
        <p:pic>
          <p:nvPicPr>
            <p:cNvPr id="15" name="PPT世界-2-3"/>
            <p:cNvPicPr>
              <a:picLocks noChangeAspect="1"/>
            </p:cNvPicPr>
            <p:nvPr/>
          </p:nvPicPr>
          <p:blipFill rotWithShape="1">
            <a:blip r:embed="rId3" cstate="screen"/>
            <a:srcRect/>
            <a:stretch>
              <a:fillRect/>
            </a:stretch>
          </p:blipFill>
          <p:spPr>
            <a:xfrm>
              <a:off x="4469274" y="1520577"/>
              <a:ext cx="3253452" cy="4595932"/>
            </a:xfrm>
            <a:custGeom>
              <a:avLst/>
              <a:gdLst>
                <a:gd name="connsiteX0" fmla="*/ 141135 w 3253452"/>
                <a:gd name="connsiteY0" fmla="*/ 0 h 4595932"/>
                <a:gd name="connsiteX1" fmla="*/ 3112317 w 3253452"/>
                <a:gd name="connsiteY1" fmla="*/ 0 h 4595932"/>
                <a:gd name="connsiteX2" fmla="*/ 3253452 w 3253452"/>
                <a:gd name="connsiteY2" fmla="*/ 141135 h 4595932"/>
                <a:gd name="connsiteX3" fmla="*/ 3253452 w 3253452"/>
                <a:gd name="connsiteY3" fmla="*/ 4454797 h 4595932"/>
                <a:gd name="connsiteX4" fmla="*/ 3112317 w 3253452"/>
                <a:gd name="connsiteY4" fmla="*/ 4595932 h 4595932"/>
                <a:gd name="connsiteX5" fmla="*/ 141135 w 3253452"/>
                <a:gd name="connsiteY5" fmla="*/ 4595932 h 4595932"/>
                <a:gd name="connsiteX6" fmla="*/ 0 w 3253452"/>
                <a:gd name="connsiteY6" fmla="*/ 4454797 h 4595932"/>
                <a:gd name="connsiteX7" fmla="*/ 0 w 3253452"/>
                <a:gd name="connsiteY7" fmla="*/ 141135 h 4595932"/>
                <a:gd name="connsiteX8" fmla="*/ 141135 w 3253452"/>
                <a:gd name="connsiteY8" fmla="*/ 0 h 459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3452" h="4595932">
                  <a:moveTo>
                    <a:pt x="141135" y="0"/>
                  </a:moveTo>
                  <a:lnTo>
                    <a:pt x="3112317" y="0"/>
                  </a:lnTo>
                  <a:cubicBezTo>
                    <a:pt x="3190264" y="0"/>
                    <a:pt x="3253452" y="63188"/>
                    <a:pt x="3253452" y="141135"/>
                  </a:cubicBezTo>
                  <a:lnTo>
                    <a:pt x="3253452" y="4454797"/>
                  </a:lnTo>
                  <a:cubicBezTo>
                    <a:pt x="3253452" y="4532744"/>
                    <a:pt x="3190264" y="4595932"/>
                    <a:pt x="3112317" y="4595932"/>
                  </a:cubicBezTo>
                  <a:lnTo>
                    <a:pt x="141135" y="4595932"/>
                  </a:lnTo>
                  <a:cubicBezTo>
                    <a:pt x="63188" y="4595932"/>
                    <a:pt x="0" y="4532744"/>
                    <a:pt x="0" y="4454797"/>
                  </a:cubicBezTo>
                  <a:lnTo>
                    <a:pt x="0" y="141135"/>
                  </a:lnTo>
                  <a:cubicBezTo>
                    <a:pt x="0" y="63188"/>
                    <a:pt x="63188" y="0"/>
                    <a:pt x="141135" y="0"/>
                  </a:cubicBezTo>
                  <a:close/>
                </a:path>
              </a:pathLst>
            </a:custGeom>
          </p:spPr>
        </p:pic>
      </p:grpSp>
      <p:grpSp>
        <p:nvGrpSpPr>
          <p:cNvPr id="17" name="PPT世界-6"/>
          <p:cNvGrpSpPr/>
          <p:nvPr/>
        </p:nvGrpSpPr>
        <p:grpSpPr>
          <a:xfrm>
            <a:off x="613623" y="1787243"/>
            <a:ext cx="3090755" cy="1541859"/>
            <a:chOff x="608755" y="1787243"/>
            <a:chExt cx="3090755" cy="1541859"/>
          </a:xfrm>
        </p:grpSpPr>
        <p:sp>
          <p:nvSpPr>
            <p:cNvPr id="18" name="PPT世界-6-1"/>
            <p:cNvSpPr/>
            <p:nvPr/>
          </p:nvSpPr>
          <p:spPr>
            <a:xfrm>
              <a:off x="1279900" y="1787869"/>
              <a:ext cx="1748464" cy="400109"/>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6-2"/>
            <p:cNvSpPr/>
            <p:nvPr/>
          </p:nvSpPr>
          <p:spPr>
            <a:xfrm>
              <a:off x="1292358" y="1787243"/>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0" name="PPT世界-6-3"/>
            <p:cNvSpPr/>
            <p:nvPr/>
          </p:nvSpPr>
          <p:spPr>
            <a:xfrm>
              <a:off x="608755" y="2300807"/>
              <a:ext cx="3090755"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a:t>
              </a:r>
            </a:p>
          </p:txBody>
        </p:sp>
      </p:grpSp>
      <p:grpSp>
        <p:nvGrpSpPr>
          <p:cNvPr id="40" name="PPT世界-7"/>
          <p:cNvGrpSpPr/>
          <p:nvPr/>
        </p:nvGrpSpPr>
        <p:grpSpPr>
          <a:xfrm>
            <a:off x="613623" y="4225643"/>
            <a:ext cx="3090755" cy="1541859"/>
            <a:chOff x="608755" y="1787243"/>
            <a:chExt cx="3090755" cy="1541859"/>
          </a:xfrm>
        </p:grpSpPr>
        <p:sp>
          <p:nvSpPr>
            <p:cNvPr id="41" name="PPT世界-7-1"/>
            <p:cNvSpPr/>
            <p:nvPr/>
          </p:nvSpPr>
          <p:spPr>
            <a:xfrm>
              <a:off x="1279900" y="1787869"/>
              <a:ext cx="1748464" cy="400109"/>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7-2"/>
            <p:cNvSpPr/>
            <p:nvPr/>
          </p:nvSpPr>
          <p:spPr>
            <a:xfrm>
              <a:off x="1292358" y="1787243"/>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3" name="PPT世界-7-3"/>
            <p:cNvSpPr/>
            <p:nvPr/>
          </p:nvSpPr>
          <p:spPr>
            <a:xfrm>
              <a:off x="608755" y="2300807"/>
              <a:ext cx="3090755"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a:t>
              </a:r>
            </a:p>
          </p:txBody>
        </p:sp>
      </p:grpSp>
      <p:grpSp>
        <p:nvGrpSpPr>
          <p:cNvPr id="44" name="PPT世界-8"/>
          <p:cNvGrpSpPr/>
          <p:nvPr/>
        </p:nvGrpSpPr>
        <p:grpSpPr>
          <a:xfrm>
            <a:off x="8487623" y="1787243"/>
            <a:ext cx="3090755" cy="1541859"/>
            <a:chOff x="608755" y="1787243"/>
            <a:chExt cx="3090755" cy="1541859"/>
          </a:xfrm>
        </p:grpSpPr>
        <p:sp>
          <p:nvSpPr>
            <p:cNvPr id="45" name="PPT世界-8-1"/>
            <p:cNvSpPr/>
            <p:nvPr/>
          </p:nvSpPr>
          <p:spPr>
            <a:xfrm>
              <a:off x="1279900" y="1787869"/>
              <a:ext cx="1748464" cy="400109"/>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8-2"/>
            <p:cNvSpPr/>
            <p:nvPr/>
          </p:nvSpPr>
          <p:spPr>
            <a:xfrm>
              <a:off x="1292358" y="1787243"/>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7" name="PPT世界-8-3"/>
            <p:cNvSpPr/>
            <p:nvPr/>
          </p:nvSpPr>
          <p:spPr>
            <a:xfrm>
              <a:off x="608755" y="2300807"/>
              <a:ext cx="3090755"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a:t>
              </a:r>
            </a:p>
          </p:txBody>
        </p:sp>
      </p:grpSp>
      <p:grpSp>
        <p:nvGrpSpPr>
          <p:cNvPr id="48" name="PPT世界-9"/>
          <p:cNvGrpSpPr/>
          <p:nvPr/>
        </p:nvGrpSpPr>
        <p:grpSpPr>
          <a:xfrm>
            <a:off x="8487623" y="4225643"/>
            <a:ext cx="3090755" cy="1541859"/>
            <a:chOff x="608755" y="1787243"/>
            <a:chExt cx="3090755" cy="1541859"/>
          </a:xfrm>
        </p:grpSpPr>
        <p:sp>
          <p:nvSpPr>
            <p:cNvPr id="49" name="PPT世界-9-1"/>
            <p:cNvSpPr/>
            <p:nvPr/>
          </p:nvSpPr>
          <p:spPr>
            <a:xfrm>
              <a:off x="1279900" y="1787869"/>
              <a:ext cx="1748464" cy="400109"/>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9-2"/>
            <p:cNvSpPr/>
            <p:nvPr/>
          </p:nvSpPr>
          <p:spPr>
            <a:xfrm>
              <a:off x="1292358" y="1787243"/>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51" name="PPT世界-9-3"/>
            <p:cNvSpPr/>
            <p:nvPr/>
          </p:nvSpPr>
          <p:spPr>
            <a:xfrm>
              <a:off x="608755" y="2300807"/>
              <a:ext cx="3090755" cy="1028295"/>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a:t>
              </a:r>
            </a:p>
          </p:txBody>
        </p:sp>
      </p:grpSp>
      <p:sp>
        <p:nvSpPr>
          <p:cNvPr id="28" name="PPT世界-4"/>
          <p:cNvSpPr txBox="1"/>
          <p:nvPr/>
        </p:nvSpPr>
        <p:spPr>
          <a:xfrm>
            <a:off x="1277595" y="381305"/>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美学概论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9" name="PPT世界-5"/>
          <p:cNvSpPr/>
          <p:nvPr/>
        </p:nvSpPr>
        <p:spPr>
          <a:xfrm rot="9952218" flipH="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6"/>
          <p:cNvSpPr txBox="1"/>
          <p:nvPr/>
        </p:nvSpPr>
        <p:spPr>
          <a:xfrm>
            <a:off x="483980" y="396807"/>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T世界-1" descr="水中的倒影&#10;&#10;中度可信度描述已自动生成"/>
          <p:cNvPicPr>
            <a:picLocks noChangeAspect="1"/>
          </p:cNvPicPr>
          <p:nvPr/>
        </p:nvPicPr>
        <p:blipFill>
          <a:blip r:embed="rId2" cstate="screen"/>
          <a:srcRect/>
          <a:stretch>
            <a:fillRect/>
          </a:stretch>
        </p:blipFill>
        <p:spPr>
          <a:xfrm>
            <a:off x="0" y="1648806"/>
            <a:ext cx="9282246" cy="3430640"/>
          </a:xfrm>
          <a:custGeom>
            <a:avLst/>
            <a:gdLst>
              <a:gd name="connsiteX0" fmla="*/ 0 w 9282246"/>
              <a:gd name="connsiteY0" fmla="*/ 0 h 3430640"/>
              <a:gd name="connsiteX1" fmla="*/ 9282246 w 9282246"/>
              <a:gd name="connsiteY1" fmla="*/ 0 h 3430640"/>
              <a:gd name="connsiteX2" fmla="*/ 9282246 w 9282246"/>
              <a:gd name="connsiteY2" fmla="*/ 3430640 h 3430640"/>
              <a:gd name="connsiteX3" fmla="*/ 0 w 9282246"/>
              <a:gd name="connsiteY3" fmla="*/ 3430640 h 3430640"/>
            </a:gdLst>
            <a:ahLst/>
            <a:cxnLst>
              <a:cxn ang="0">
                <a:pos x="connsiteX0" y="connsiteY0"/>
              </a:cxn>
              <a:cxn ang="0">
                <a:pos x="connsiteX1" y="connsiteY1"/>
              </a:cxn>
              <a:cxn ang="0">
                <a:pos x="connsiteX2" y="connsiteY2"/>
              </a:cxn>
              <a:cxn ang="0">
                <a:pos x="connsiteX3" y="connsiteY3"/>
              </a:cxn>
            </a:cxnLst>
            <a:rect l="l" t="t" r="r" b="b"/>
            <a:pathLst>
              <a:path w="9282246" h="3430640">
                <a:moveTo>
                  <a:pt x="0" y="0"/>
                </a:moveTo>
                <a:lnTo>
                  <a:pt x="9282246" y="0"/>
                </a:lnTo>
                <a:lnTo>
                  <a:pt x="9282246" y="3430640"/>
                </a:lnTo>
                <a:lnTo>
                  <a:pt x="0" y="3430640"/>
                </a:lnTo>
                <a:close/>
              </a:path>
            </a:pathLst>
          </a:cu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4"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5" cstate="screen"/>
          <a:srcRect/>
          <a:stretch>
            <a:fillRect/>
          </a:stretch>
        </p:blipFill>
        <p:spPr>
          <a:xfrm>
            <a:off x="3904343" y="1388853"/>
            <a:ext cx="8287657" cy="5469147"/>
          </a:xfrm>
          <a:prstGeom prst="rect">
            <a:avLst/>
          </a:prstGeom>
        </p:spPr>
      </p:pic>
      <p:pic>
        <p:nvPicPr>
          <p:cNvPr id="21" name="PPT世界-6" descr="水中的倒影&#10;&#10;中度可信度描述已自动生成"/>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2" name="PPT世界-9"/>
          <p:cNvGrpSpPr/>
          <p:nvPr/>
        </p:nvGrpSpPr>
        <p:grpSpPr>
          <a:xfrm>
            <a:off x="1001398" y="1924909"/>
            <a:ext cx="3837737" cy="2353471"/>
            <a:chOff x="1001398" y="1924909"/>
            <a:chExt cx="3837737" cy="2353471"/>
          </a:xfrm>
        </p:grpSpPr>
        <p:sp>
          <p:nvSpPr>
            <p:cNvPr id="32" name="PPT世界-9-1"/>
            <p:cNvSpPr txBox="1"/>
            <p:nvPr/>
          </p:nvSpPr>
          <p:spPr>
            <a:xfrm>
              <a:off x="1001398" y="2822905"/>
              <a:ext cx="3745886" cy="1015663"/>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中国画论</a:t>
              </a:r>
            </a:p>
          </p:txBody>
        </p:sp>
        <p:grpSp>
          <p:nvGrpSpPr>
            <p:cNvPr id="33" name="组合 32"/>
            <p:cNvGrpSpPr/>
            <p:nvPr/>
          </p:nvGrpSpPr>
          <p:grpSpPr>
            <a:xfrm>
              <a:off x="1144089" y="1924909"/>
              <a:ext cx="894146" cy="843559"/>
              <a:chOff x="1875680" y="2344375"/>
              <a:chExt cx="630734" cy="595050"/>
            </a:xfrm>
          </p:grpSpPr>
          <p:sp>
            <p:nvSpPr>
              <p:cNvPr id="34" name="PPT世界-9-2"/>
              <p:cNvSpPr/>
              <p:nvPr/>
            </p:nvSpPr>
            <p:spPr>
              <a:xfrm rot="11647782">
                <a:off x="1875680" y="2344375"/>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9-3"/>
              <p:cNvSpPr txBox="1"/>
              <p:nvPr/>
            </p:nvSpPr>
            <p:spPr>
              <a:xfrm>
                <a:off x="1882232" y="2428418"/>
                <a:ext cx="617633" cy="412503"/>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9-4"/>
            <p:cNvSpPr txBox="1"/>
            <p:nvPr/>
          </p:nvSpPr>
          <p:spPr>
            <a:xfrm>
              <a:off x="1093249" y="3878270"/>
              <a:ext cx="3745886"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CHINESE PAINTING THEORY</a:t>
              </a:r>
              <a:endPar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grpSp>
        <p:nvGrpSpPr>
          <p:cNvPr id="26" name="PPT世界-10"/>
          <p:cNvGrpSpPr/>
          <p:nvPr/>
        </p:nvGrpSpPr>
        <p:grpSpPr>
          <a:xfrm>
            <a:off x="481289" y="6069785"/>
            <a:ext cx="1825300" cy="336706"/>
            <a:chOff x="1452326" y="6005256"/>
            <a:chExt cx="2099833" cy="387349"/>
          </a:xfrm>
        </p:grpSpPr>
        <p:sp>
          <p:nvSpPr>
            <p:cNvPr id="27" name="PPT世界-10-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8" name="PPT世界-10-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9" name="PPT世界-10-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0" name="PPT世界-10-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10-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7" name="PPT世界-10-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9" name="PPT世界-10-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0" name="PPT世界-10-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8" name="图片 37">
            <a:hlinkClick r:id="rId8"/>
            <a:extLst>
              <a:ext uri="{FF2B5EF4-FFF2-40B4-BE49-F238E27FC236}">
                <a16:creationId xmlns:a16="http://schemas.microsoft.com/office/drawing/2014/main" id="{86AD7704-4384-47DA-BAF7-824C4662ABAE}"/>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5"/>
          <p:cNvGrpSpPr/>
          <p:nvPr/>
        </p:nvGrpSpPr>
        <p:grpSpPr>
          <a:xfrm>
            <a:off x="695328" y="1790700"/>
            <a:ext cx="5600695" cy="1209676"/>
            <a:chOff x="695328" y="1790700"/>
            <a:chExt cx="5600695" cy="1209676"/>
          </a:xfrm>
        </p:grpSpPr>
        <p:grpSp>
          <p:nvGrpSpPr>
            <p:cNvPr id="14" name="组合 13"/>
            <p:cNvGrpSpPr/>
            <p:nvPr/>
          </p:nvGrpSpPr>
          <p:grpSpPr>
            <a:xfrm>
              <a:off x="695328" y="1790700"/>
              <a:ext cx="3347403" cy="1209676"/>
              <a:chOff x="695328" y="1790700"/>
              <a:chExt cx="3347403" cy="1209676"/>
            </a:xfrm>
          </p:grpSpPr>
          <p:pic>
            <p:nvPicPr>
              <p:cNvPr id="16" name="PPT世界-5-1"/>
              <p:cNvPicPr>
                <a:picLocks noChangeAspect="1"/>
              </p:cNvPicPr>
              <p:nvPr/>
            </p:nvPicPr>
            <p:blipFill rotWithShape="1">
              <a:blip r:embed="rId2" cstate="screen"/>
              <a:srcRect/>
              <a:stretch>
                <a:fillRect/>
              </a:stretch>
            </p:blipFill>
            <p:spPr>
              <a:xfrm flipH="1">
                <a:off x="695328" y="1790700"/>
                <a:ext cx="1495423" cy="1209676"/>
              </a:xfrm>
              <a:custGeom>
                <a:avLst/>
                <a:gdLst>
                  <a:gd name="connsiteX0" fmla="*/ 0 w 1495423"/>
                  <a:gd name="connsiteY0" fmla="*/ 0 h 1209676"/>
                  <a:gd name="connsiteX1" fmla="*/ 1495423 w 1495423"/>
                  <a:gd name="connsiteY1" fmla="*/ 0 h 1209676"/>
                  <a:gd name="connsiteX2" fmla="*/ 1495423 w 1495423"/>
                  <a:gd name="connsiteY2" fmla="*/ 1209676 h 1209676"/>
                  <a:gd name="connsiteX3" fmla="*/ 0 w 1495423"/>
                  <a:gd name="connsiteY3" fmla="*/ 1209676 h 1209676"/>
                </a:gdLst>
                <a:ahLst/>
                <a:cxnLst>
                  <a:cxn ang="0">
                    <a:pos x="connsiteX0" y="connsiteY0"/>
                  </a:cxn>
                  <a:cxn ang="0">
                    <a:pos x="connsiteX1" y="connsiteY1"/>
                  </a:cxn>
                  <a:cxn ang="0">
                    <a:pos x="connsiteX2" y="connsiteY2"/>
                  </a:cxn>
                  <a:cxn ang="0">
                    <a:pos x="connsiteX3" y="connsiteY3"/>
                  </a:cxn>
                </a:cxnLst>
                <a:rect l="l" t="t" r="r" b="b"/>
                <a:pathLst>
                  <a:path w="1495423" h="1209676">
                    <a:moveTo>
                      <a:pt x="0" y="0"/>
                    </a:moveTo>
                    <a:lnTo>
                      <a:pt x="1495423" y="0"/>
                    </a:lnTo>
                    <a:lnTo>
                      <a:pt x="1495423" y="1209676"/>
                    </a:lnTo>
                    <a:lnTo>
                      <a:pt x="0" y="1209676"/>
                    </a:lnTo>
                    <a:close/>
                  </a:path>
                </a:pathLst>
              </a:custGeom>
            </p:spPr>
          </p:pic>
          <p:sp>
            <p:nvSpPr>
              <p:cNvPr id="17" name="PPT世界-5-2"/>
              <p:cNvSpPr txBox="1"/>
              <p:nvPr/>
            </p:nvSpPr>
            <p:spPr>
              <a:xfrm>
                <a:off x="2326920" y="1907594"/>
                <a:ext cx="1715811" cy="369332"/>
              </a:xfrm>
              <a:prstGeom prst="rect">
                <a:avLst/>
              </a:prstGeom>
              <a:noFill/>
            </p:spPr>
            <p:txBody>
              <a:bodyPr wrap="square" rtlCol="0">
                <a:no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sp>
          <p:nvSpPr>
            <p:cNvPr id="15" name="PPT世界-5-3"/>
            <p:cNvSpPr/>
            <p:nvPr/>
          </p:nvSpPr>
          <p:spPr>
            <a:xfrm>
              <a:off x="2326922" y="2265298"/>
              <a:ext cx="3969101" cy="617605"/>
            </a:xfrm>
            <a:prstGeom prst="rect">
              <a:avLst/>
            </a:prstGeom>
          </p:spPr>
          <p:txBody>
            <a:bodyPr vert="horz"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18" name="PPT世界-6"/>
          <p:cNvGrpSpPr/>
          <p:nvPr/>
        </p:nvGrpSpPr>
        <p:grpSpPr>
          <a:xfrm>
            <a:off x="695327" y="3352800"/>
            <a:ext cx="5600698" cy="1069607"/>
            <a:chOff x="695327" y="3352800"/>
            <a:chExt cx="5600698" cy="1069607"/>
          </a:xfrm>
        </p:grpSpPr>
        <p:pic>
          <p:nvPicPr>
            <p:cNvPr id="19" name="PPT世界-6-1"/>
            <p:cNvPicPr>
              <a:picLocks noChangeAspect="1"/>
            </p:cNvPicPr>
            <p:nvPr/>
          </p:nvPicPr>
          <p:blipFill rotWithShape="1">
            <a:blip r:embed="rId3" cstate="screen">
              <a:extLst>
                <a:ext uri="{28A0092B-C50C-407E-A947-70E740481C1C}">
                  <a14:useLocalDpi xmlns:a14="http://schemas.microsoft.com/office/drawing/2010/main"/>
                </a:ext>
              </a:extLst>
            </a:blip>
            <a:srcRect t="-922" b="-922"/>
            <a:stretch>
              <a:fillRect/>
            </a:stretch>
          </p:blipFill>
          <p:spPr>
            <a:xfrm>
              <a:off x="695327" y="3352800"/>
              <a:ext cx="1495423" cy="1052042"/>
            </a:xfrm>
            <a:custGeom>
              <a:avLst/>
              <a:gdLst>
                <a:gd name="connsiteX0" fmla="*/ 0 w 1495423"/>
                <a:gd name="connsiteY0" fmla="*/ 0 h 1209676"/>
                <a:gd name="connsiteX1" fmla="*/ 1495423 w 1495423"/>
                <a:gd name="connsiteY1" fmla="*/ 0 h 1209676"/>
                <a:gd name="connsiteX2" fmla="*/ 1495423 w 1495423"/>
                <a:gd name="connsiteY2" fmla="*/ 1209676 h 1209676"/>
                <a:gd name="connsiteX3" fmla="*/ 0 w 1495423"/>
                <a:gd name="connsiteY3" fmla="*/ 1209676 h 1209676"/>
              </a:gdLst>
              <a:ahLst/>
              <a:cxnLst>
                <a:cxn ang="0">
                  <a:pos x="connsiteX0" y="connsiteY0"/>
                </a:cxn>
                <a:cxn ang="0">
                  <a:pos x="connsiteX1" y="connsiteY1"/>
                </a:cxn>
                <a:cxn ang="0">
                  <a:pos x="connsiteX2" y="connsiteY2"/>
                </a:cxn>
                <a:cxn ang="0">
                  <a:pos x="connsiteX3" y="connsiteY3"/>
                </a:cxn>
              </a:cxnLst>
              <a:rect l="l" t="t" r="r" b="b"/>
              <a:pathLst>
                <a:path w="1495423" h="1209676">
                  <a:moveTo>
                    <a:pt x="0" y="0"/>
                  </a:moveTo>
                  <a:lnTo>
                    <a:pt x="1495423" y="0"/>
                  </a:lnTo>
                  <a:lnTo>
                    <a:pt x="1495423" y="1209676"/>
                  </a:lnTo>
                  <a:lnTo>
                    <a:pt x="0" y="1209676"/>
                  </a:lnTo>
                  <a:close/>
                </a:path>
              </a:pathLst>
            </a:custGeom>
          </p:spPr>
        </p:pic>
        <p:sp>
          <p:nvSpPr>
            <p:cNvPr id="20" name="PPT世界-6-2"/>
            <p:cNvSpPr txBox="1"/>
            <p:nvPr/>
          </p:nvSpPr>
          <p:spPr>
            <a:xfrm>
              <a:off x="2326920" y="3447098"/>
              <a:ext cx="1715811" cy="369332"/>
            </a:xfrm>
            <a:prstGeom prst="rect">
              <a:avLst/>
            </a:prstGeom>
            <a:noFill/>
          </p:spPr>
          <p:txBody>
            <a:bodyPr wrap="square" rtlCol="0">
              <a:no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1" name="PPT世界-6-3"/>
            <p:cNvSpPr/>
            <p:nvPr/>
          </p:nvSpPr>
          <p:spPr>
            <a:xfrm>
              <a:off x="2326923" y="3804802"/>
              <a:ext cx="3969102" cy="617605"/>
            </a:xfrm>
            <a:prstGeom prst="rect">
              <a:avLst/>
            </a:prstGeom>
          </p:spPr>
          <p:txBody>
            <a:bodyPr vert="horz"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22" name="PPT世界-7"/>
          <p:cNvGrpSpPr/>
          <p:nvPr/>
        </p:nvGrpSpPr>
        <p:grpSpPr>
          <a:xfrm>
            <a:off x="695326" y="4757266"/>
            <a:ext cx="5600697" cy="1209676"/>
            <a:chOff x="695326" y="4757266"/>
            <a:chExt cx="5600697" cy="1209676"/>
          </a:xfrm>
        </p:grpSpPr>
        <p:pic>
          <p:nvPicPr>
            <p:cNvPr id="23" name="PPT世界-7-1"/>
            <p:cNvPicPr>
              <a:picLocks noChangeAspect="1"/>
            </p:cNvPicPr>
            <p:nvPr/>
          </p:nvPicPr>
          <p:blipFill rotWithShape="1">
            <a:blip r:embed="rId4" cstate="screen"/>
            <a:srcRect/>
            <a:stretch>
              <a:fillRect/>
            </a:stretch>
          </p:blipFill>
          <p:spPr>
            <a:xfrm flipH="1">
              <a:off x="695326" y="4757266"/>
              <a:ext cx="1495423" cy="1209676"/>
            </a:xfrm>
            <a:custGeom>
              <a:avLst/>
              <a:gdLst>
                <a:gd name="connsiteX0" fmla="*/ 0 w 1495423"/>
                <a:gd name="connsiteY0" fmla="*/ 0 h 1209676"/>
                <a:gd name="connsiteX1" fmla="*/ 1495423 w 1495423"/>
                <a:gd name="connsiteY1" fmla="*/ 0 h 1209676"/>
                <a:gd name="connsiteX2" fmla="*/ 1495423 w 1495423"/>
                <a:gd name="connsiteY2" fmla="*/ 1209676 h 1209676"/>
                <a:gd name="connsiteX3" fmla="*/ 0 w 1495423"/>
                <a:gd name="connsiteY3" fmla="*/ 1209676 h 1209676"/>
              </a:gdLst>
              <a:ahLst/>
              <a:cxnLst>
                <a:cxn ang="0">
                  <a:pos x="connsiteX0" y="connsiteY0"/>
                </a:cxn>
                <a:cxn ang="0">
                  <a:pos x="connsiteX1" y="connsiteY1"/>
                </a:cxn>
                <a:cxn ang="0">
                  <a:pos x="connsiteX2" y="connsiteY2"/>
                </a:cxn>
                <a:cxn ang="0">
                  <a:pos x="connsiteX3" y="connsiteY3"/>
                </a:cxn>
              </a:cxnLst>
              <a:rect l="l" t="t" r="r" b="b"/>
              <a:pathLst>
                <a:path w="1495423" h="1209676">
                  <a:moveTo>
                    <a:pt x="0" y="0"/>
                  </a:moveTo>
                  <a:lnTo>
                    <a:pt x="1495423" y="0"/>
                  </a:lnTo>
                  <a:lnTo>
                    <a:pt x="1495423" y="1209676"/>
                  </a:lnTo>
                  <a:lnTo>
                    <a:pt x="0" y="1209676"/>
                  </a:lnTo>
                  <a:close/>
                </a:path>
              </a:pathLst>
            </a:custGeom>
          </p:spPr>
        </p:pic>
        <p:sp>
          <p:nvSpPr>
            <p:cNvPr id="24" name="PPT世界-7-2"/>
            <p:cNvSpPr txBox="1"/>
            <p:nvPr/>
          </p:nvSpPr>
          <p:spPr>
            <a:xfrm>
              <a:off x="2326920" y="4930381"/>
              <a:ext cx="1715811" cy="369332"/>
            </a:xfrm>
            <a:prstGeom prst="rect">
              <a:avLst/>
            </a:prstGeom>
            <a:noFill/>
          </p:spPr>
          <p:txBody>
            <a:bodyPr wrap="square" rtlCol="0">
              <a:no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5" name="PPT世界-7-3"/>
            <p:cNvSpPr/>
            <p:nvPr/>
          </p:nvSpPr>
          <p:spPr>
            <a:xfrm>
              <a:off x="2326922" y="5288085"/>
              <a:ext cx="3969101" cy="617605"/>
            </a:xfrm>
            <a:prstGeom prst="rect">
              <a:avLst/>
            </a:prstGeom>
          </p:spPr>
          <p:txBody>
            <a:bodyPr vert="horz"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grpSp>
        <p:nvGrpSpPr>
          <p:cNvPr id="26" name="PPT世界-8"/>
          <p:cNvGrpSpPr/>
          <p:nvPr/>
        </p:nvGrpSpPr>
        <p:grpSpPr>
          <a:xfrm>
            <a:off x="7145067" y="0"/>
            <a:ext cx="5046931" cy="6858000"/>
            <a:chOff x="7145067" y="0"/>
            <a:chExt cx="5046931" cy="6858000"/>
          </a:xfrm>
        </p:grpSpPr>
        <p:sp>
          <p:nvSpPr>
            <p:cNvPr id="27" name="PPT世界-8-1"/>
            <p:cNvSpPr/>
            <p:nvPr/>
          </p:nvSpPr>
          <p:spPr>
            <a:xfrm>
              <a:off x="8067671" y="0"/>
              <a:ext cx="4124327" cy="6858000"/>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FD662C">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8" name="组合 27"/>
            <p:cNvGrpSpPr/>
            <p:nvPr/>
          </p:nvGrpSpPr>
          <p:grpSpPr>
            <a:xfrm>
              <a:off x="8791575" y="1439899"/>
              <a:ext cx="2951435" cy="1402941"/>
              <a:chOff x="8791575" y="1439899"/>
              <a:chExt cx="2951435" cy="1402941"/>
            </a:xfrm>
          </p:grpSpPr>
          <p:sp>
            <p:nvSpPr>
              <p:cNvPr id="30" name="PPT世界-8-2"/>
              <p:cNvSpPr/>
              <p:nvPr/>
            </p:nvSpPr>
            <p:spPr>
              <a:xfrm>
                <a:off x="8791575" y="1439899"/>
                <a:ext cx="2951435" cy="523220"/>
              </a:xfrm>
              <a:prstGeom prst="rect">
                <a:avLst/>
              </a:prstGeom>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1" name="PPT世界-8-3"/>
              <p:cNvSpPr/>
              <p:nvPr/>
            </p:nvSpPr>
            <p:spPr>
              <a:xfrm>
                <a:off x="8835700" y="1948236"/>
                <a:ext cx="2907310" cy="894604"/>
              </a:xfrm>
              <a:prstGeom prst="rect">
                <a:avLst/>
              </a:prstGeom>
            </p:spPr>
            <p:txBody>
              <a:bodyPr vert="horz"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grpSp>
        <p:pic>
          <p:nvPicPr>
            <p:cNvPr id="29" name="PPT世界-8-4"/>
            <p:cNvPicPr>
              <a:picLocks noChangeAspect="1"/>
            </p:cNvPicPr>
            <p:nvPr/>
          </p:nvPicPr>
          <p:blipFill rotWithShape="1">
            <a:blip r:embed="rId5" cstate="screen"/>
            <a:srcRect/>
            <a:stretch>
              <a:fillRect/>
            </a:stretch>
          </p:blipFill>
          <p:spPr>
            <a:xfrm>
              <a:off x="7145067" y="3429000"/>
              <a:ext cx="4597944" cy="2609850"/>
            </a:xfrm>
            <a:custGeom>
              <a:avLst/>
              <a:gdLst>
                <a:gd name="connsiteX0" fmla="*/ 0 w 5000625"/>
                <a:gd name="connsiteY0" fmla="*/ 0 h 2609850"/>
                <a:gd name="connsiteX1" fmla="*/ 5000625 w 5000625"/>
                <a:gd name="connsiteY1" fmla="*/ 0 h 2609850"/>
                <a:gd name="connsiteX2" fmla="*/ 5000625 w 5000625"/>
                <a:gd name="connsiteY2" fmla="*/ 2609850 h 2609850"/>
                <a:gd name="connsiteX3" fmla="*/ 0 w 5000625"/>
                <a:gd name="connsiteY3" fmla="*/ 2609850 h 2609850"/>
              </a:gdLst>
              <a:ahLst/>
              <a:cxnLst>
                <a:cxn ang="0">
                  <a:pos x="connsiteX0" y="connsiteY0"/>
                </a:cxn>
                <a:cxn ang="0">
                  <a:pos x="connsiteX1" y="connsiteY1"/>
                </a:cxn>
                <a:cxn ang="0">
                  <a:pos x="connsiteX2" y="connsiteY2"/>
                </a:cxn>
                <a:cxn ang="0">
                  <a:pos x="connsiteX3" y="connsiteY3"/>
                </a:cxn>
              </a:cxnLst>
              <a:rect l="l" t="t" r="r" b="b"/>
              <a:pathLst>
                <a:path w="5000625" h="2609850">
                  <a:moveTo>
                    <a:pt x="0" y="0"/>
                  </a:moveTo>
                  <a:lnTo>
                    <a:pt x="5000625" y="0"/>
                  </a:lnTo>
                  <a:lnTo>
                    <a:pt x="5000625" y="2609850"/>
                  </a:lnTo>
                  <a:lnTo>
                    <a:pt x="0" y="2609850"/>
                  </a:lnTo>
                  <a:close/>
                </a:path>
              </a:pathLst>
            </a:custGeom>
          </p:spPr>
        </p:pic>
      </p:grpSp>
      <p:sp>
        <p:nvSpPr>
          <p:cNvPr id="33" name="PPT世界-4"/>
          <p:cNvSpPr txBox="1"/>
          <p:nvPr/>
        </p:nvSpPr>
        <p:spPr>
          <a:xfrm>
            <a:off x="1277595"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中国画论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34" name="PPT世界-5"/>
          <p:cNvSpPr/>
          <p:nvPr/>
        </p:nvSpPr>
        <p:spPr>
          <a:xfrm rot="9952218" flipV="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6"/>
          <p:cNvSpPr txBox="1"/>
          <p:nvPr/>
        </p:nvSpPr>
        <p:spPr>
          <a:xfrm>
            <a:off x="483980" y="393323"/>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PT世界-1" descr="桌子上放着椅子&#10;&#10;描述已自动生成"/>
          <p:cNvPicPr>
            <a:picLocks noChangeAspect="1"/>
          </p:cNvPicPr>
          <p:nvPr/>
        </p:nvPicPr>
        <p:blipFill rotWithShape="1">
          <a:blip r:embed="rId2" cstate="screen"/>
          <a:srcRect/>
          <a:stretch>
            <a:fillRect/>
          </a:stretch>
        </p:blipFill>
        <p:spPr>
          <a:xfrm>
            <a:off x="8562932" y="1"/>
            <a:ext cx="2918460" cy="2288396"/>
          </a:xfrm>
          <a:custGeom>
            <a:avLst/>
            <a:gdLst>
              <a:gd name="connsiteX0" fmla="*/ 0 w 2918460"/>
              <a:gd name="connsiteY0" fmla="*/ 0 h 2288396"/>
              <a:gd name="connsiteX1" fmla="*/ 2918460 w 2918460"/>
              <a:gd name="connsiteY1" fmla="*/ 0 h 2288396"/>
              <a:gd name="connsiteX2" fmla="*/ 2918460 w 2918460"/>
              <a:gd name="connsiteY2" fmla="*/ 2288396 h 2288396"/>
              <a:gd name="connsiteX3" fmla="*/ 0 w 2918460"/>
              <a:gd name="connsiteY3" fmla="*/ 2288396 h 2288396"/>
            </a:gdLst>
            <a:ahLst/>
            <a:cxnLst>
              <a:cxn ang="0">
                <a:pos x="connsiteX0" y="connsiteY0"/>
              </a:cxn>
              <a:cxn ang="0">
                <a:pos x="connsiteX1" y="connsiteY1"/>
              </a:cxn>
              <a:cxn ang="0">
                <a:pos x="connsiteX2" y="connsiteY2"/>
              </a:cxn>
              <a:cxn ang="0">
                <a:pos x="connsiteX3" y="connsiteY3"/>
              </a:cxn>
            </a:cxnLst>
            <a:rect l="l" t="t" r="r" b="b"/>
            <a:pathLst>
              <a:path w="2918460" h="2288396">
                <a:moveTo>
                  <a:pt x="0" y="0"/>
                </a:moveTo>
                <a:lnTo>
                  <a:pt x="2918460" y="0"/>
                </a:lnTo>
                <a:lnTo>
                  <a:pt x="2918460" y="2288396"/>
                </a:lnTo>
                <a:lnTo>
                  <a:pt x="0" y="2288396"/>
                </a:lnTo>
                <a:close/>
              </a:path>
            </a:pathLst>
          </a:custGeom>
        </p:spPr>
      </p:pic>
      <p:pic>
        <p:nvPicPr>
          <p:cNvPr id="29" name="PPT世界-2" descr="桌子上放了不同类型的水果&#10;&#10;描述已自动生成"/>
          <p:cNvPicPr>
            <a:picLocks noChangeAspect="1"/>
          </p:cNvPicPr>
          <p:nvPr/>
        </p:nvPicPr>
        <p:blipFill rotWithShape="1">
          <a:blip r:embed="rId3" cstate="screen"/>
          <a:srcRect/>
          <a:stretch>
            <a:fillRect/>
          </a:stretch>
        </p:blipFill>
        <p:spPr>
          <a:xfrm>
            <a:off x="5092904" y="104"/>
            <a:ext cx="2918459" cy="1199639"/>
          </a:xfrm>
          <a:custGeom>
            <a:avLst/>
            <a:gdLst>
              <a:gd name="connsiteX0" fmla="*/ 0 w 2918459"/>
              <a:gd name="connsiteY0" fmla="*/ 0 h 1199639"/>
              <a:gd name="connsiteX1" fmla="*/ 2918459 w 2918459"/>
              <a:gd name="connsiteY1" fmla="*/ 0 h 1199639"/>
              <a:gd name="connsiteX2" fmla="*/ 2918459 w 2918459"/>
              <a:gd name="connsiteY2" fmla="*/ 1199639 h 1199639"/>
              <a:gd name="connsiteX3" fmla="*/ 0 w 2918459"/>
              <a:gd name="connsiteY3" fmla="*/ 1199639 h 1199639"/>
            </a:gdLst>
            <a:ahLst/>
            <a:cxnLst>
              <a:cxn ang="0">
                <a:pos x="connsiteX0" y="connsiteY0"/>
              </a:cxn>
              <a:cxn ang="0">
                <a:pos x="connsiteX1" y="connsiteY1"/>
              </a:cxn>
              <a:cxn ang="0">
                <a:pos x="connsiteX2" y="connsiteY2"/>
              </a:cxn>
              <a:cxn ang="0">
                <a:pos x="connsiteX3" y="connsiteY3"/>
              </a:cxn>
            </a:cxnLst>
            <a:rect l="l" t="t" r="r" b="b"/>
            <a:pathLst>
              <a:path w="2918459" h="1199639">
                <a:moveTo>
                  <a:pt x="0" y="0"/>
                </a:moveTo>
                <a:lnTo>
                  <a:pt x="2918459" y="0"/>
                </a:lnTo>
                <a:lnTo>
                  <a:pt x="2918459" y="1199639"/>
                </a:lnTo>
                <a:lnTo>
                  <a:pt x="0" y="1199639"/>
                </a:lnTo>
                <a:close/>
              </a:path>
            </a:pathLst>
          </a:cu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 name="PPT世界-4"/>
          <p:cNvSpPr txBox="1"/>
          <p:nvPr/>
        </p:nvSpPr>
        <p:spPr>
          <a:xfrm>
            <a:off x="899557" y="2531932"/>
            <a:ext cx="3368041" cy="311059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单击此处键入文本单击此处</a:t>
            </a:r>
          </a:p>
        </p:txBody>
      </p:sp>
      <p:sp>
        <p:nvSpPr>
          <p:cNvPr id="10" name="PPT世界-5"/>
          <p:cNvSpPr txBox="1"/>
          <p:nvPr/>
        </p:nvSpPr>
        <p:spPr>
          <a:xfrm>
            <a:off x="885905" y="1654246"/>
            <a:ext cx="2114470"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cxnSp>
        <p:nvCxnSpPr>
          <p:cNvPr id="11" name="PPT世界-6"/>
          <p:cNvCxnSpPr/>
          <p:nvPr/>
        </p:nvCxnSpPr>
        <p:spPr>
          <a:xfrm>
            <a:off x="999596" y="2305756"/>
            <a:ext cx="665798" cy="0"/>
          </a:xfrm>
          <a:prstGeom prst="line">
            <a:avLst/>
          </a:prstGeom>
          <a:noFill/>
          <a:ln w="76200" cap="rnd" cmpd="sng" algn="ctr">
            <a:gradFill>
              <a:gsLst>
                <a:gs pos="0">
                  <a:schemeClr val="accent1"/>
                </a:gs>
                <a:gs pos="100000">
                  <a:schemeClr val="accent2"/>
                </a:gs>
              </a:gsLst>
              <a:lin ang="2700000" scaled="0"/>
            </a:gradFill>
            <a:prstDash val="solid"/>
            <a:miter lim="800000"/>
          </a:ln>
          <a:effectLst/>
        </p:spPr>
      </p:cxnSp>
      <p:sp>
        <p:nvSpPr>
          <p:cNvPr id="12" name="PPT世界-7"/>
          <p:cNvSpPr/>
          <p:nvPr/>
        </p:nvSpPr>
        <p:spPr>
          <a:xfrm>
            <a:off x="5092902" y="1476741"/>
            <a:ext cx="2918460" cy="1856204"/>
          </a:xfrm>
          <a:prstGeom prst="rect">
            <a:avLst/>
          </a:prstGeom>
          <a:gradFill flip="none" rotWithShape="0">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mn-ea"/>
            </a:endParaRPr>
          </a:p>
        </p:txBody>
      </p:sp>
      <p:sp>
        <p:nvSpPr>
          <p:cNvPr id="13" name="PPT世界-8"/>
          <p:cNvSpPr txBox="1"/>
          <p:nvPr/>
        </p:nvSpPr>
        <p:spPr>
          <a:xfrm>
            <a:off x="5303680" y="2414072"/>
            <a:ext cx="1647110"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14" name="PPT世界-9"/>
          <p:cNvSpPr txBox="1"/>
          <p:nvPr/>
        </p:nvSpPr>
        <p:spPr>
          <a:xfrm>
            <a:off x="5103179" y="3547008"/>
            <a:ext cx="2908183" cy="2833596"/>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文本单击此处键入文本处键入</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a:t>
            </a:r>
          </a:p>
        </p:txBody>
      </p:sp>
      <p:sp>
        <p:nvSpPr>
          <p:cNvPr id="15" name="PPT世界-10"/>
          <p:cNvSpPr/>
          <p:nvPr/>
        </p:nvSpPr>
        <p:spPr>
          <a:xfrm>
            <a:off x="8562932" y="2531932"/>
            <a:ext cx="2918460" cy="1856204"/>
          </a:xfrm>
          <a:prstGeom prst="rect">
            <a:avLst/>
          </a:prstGeom>
          <a:solidFill>
            <a:schemeClr val="tx1">
              <a:lumMod val="75000"/>
              <a:lumOff val="25000"/>
            </a:schemeClr>
          </a:solidFill>
          <a:ln w="12700" cap="flat" cmpd="sng" algn="ctr">
            <a:noFill/>
            <a:prstDash val="solid"/>
            <a:miter lim="800000"/>
          </a:ln>
          <a:effectLst>
            <a:outerShdw blurRad="850900" dist="228600" dir="5400000" algn="t" rotWithShape="0">
              <a:prstClr val="black">
                <a:alpha val="15000"/>
              </a:prstClr>
            </a:outerShdw>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ea"/>
            </a:endParaRPr>
          </a:p>
        </p:txBody>
      </p:sp>
      <p:sp>
        <p:nvSpPr>
          <p:cNvPr id="16" name="PPT世界-11"/>
          <p:cNvSpPr txBox="1"/>
          <p:nvPr/>
        </p:nvSpPr>
        <p:spPr>
          <a:xfrm>
            <a:off x="8773711" y="3469264"/>
            <a:ext cx="1647110"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添加标题文字</a:t>
            </a:r>
          </a:p>
        </p:txBody>
      </p:sp>
      <p:sp>
        <p:nvSpPr>
          <p:cNvPr id="17" name="PPT世界-12"/>
          <p:cNvSpPr txBox="1"/>
          <p:nvPr/>
        </p:nvSpPr>
        <p:spPr>
          <a:xfrm>
            <a:off x="8562933" y="4655004"/>
            <a:ext cx="2918460" cy="1725601"/>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文本单击此处键入文本处键入</a:t>
            </a:r>
          </a:p>
        </p:txBody>
      </p:sp>
      <p:sp>
        <p:nvSpPr>
          <p:cNvPr id="20" name="PPT世界-13"/>
          <p:cNvSpPr txBox="1"/>
          <p:nvPr/>
        </p:nvSpPr>
        <p:spPr>
          <a:xfrm>
            <a:off x="5303916" y="1617028"/>
            <a:ext cx="1400141" cy="826188"/>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XX%</a:t>
            </a:r>
          </a:p>
        </p:txBody>
      </p:sp>
      <p:sp>
        <p:nvSpPr>
          <p:cNvPr id="21" name="PPT世界-14"/>
          <p:cNvSpPr txBox="1"/>
          <p:nvPr/>
        </p:nvSpPr>
        <p:spPr>
          <a:xfrm>
            <a:off x="8773874" y="2672398"/>
            <a:ext cx="1387150" cy="826188"/>
          </a:xfrm>
          <a:prstGeom prst="rect">
            <a:avLst/>
          </a:prstGeom>
          <a:noFill/>
        </p:spPr>
        <p:txBody>
          <a:bodyPr wrap="square" rtlCol="0">
            <a:noAutofit/>
          </a:bodyPr>
          <a:lstStyle/>
          <a:p>
            <a:pPr marL="0" marR="0" lvl="0" indent="0" algn="l" defTabSz="457200" rtl="0" eaLnBrk="1" fontAlgn="auto" latinLnBrk="0" hangingPunct="1">
              <a:lnSpc>
                <a:spcPct val="13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XX%</a:t>
            </a:r>
          </a:p>
        </p:txBody>
      </p:sp>
      <p:sp>
        <p:nvSpPr>
          <p:cNvPr id="22" name="PPT世界-15"/>
          <p:cNvSpPr txBox="1"/>
          <p:nvPr/>
        </p:nvSpPr>
        <p:spPr>
          <a:xfrm>
            <a:off x="5317204" y="2795905"/>
            <a:ext cx="2260369" cy="276999"/>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ADD YOUR TITLE HERE</a:t>
            </a:r>
          </a:p>
        </p:txBody>
      </p:sp>
      <p:sp>
        <p:nvSpPr>
          <p:cNvPr id="23" name="PPT世界-16"/>
          <p:cNvSpPr txBox="1"/>
          <p:nvPr/>
        </p:nvSpPr>
        <p:spPr>
          <a:xfrm>
            <a:off x="8751284" y="3898582"/>
            <a:ext cx="2260369" cy="276999"/>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ADD YOUR TITLE HERE</a:t>
            </a:r>
          </a:p>
        </p:txBody>
      </p:sp>
      <p:sp>
        <p:nvSpPr>
          <p:cNvPr id="24" name="PPT世界-17"/>
          <p:cNvSpPr/>
          <p:nvPr/>
        </p:nvSpPr>
        <p:spPr>
          <a:xfrm>
            <a:off x="6744415" y="2058670"/>
            <a:ext cx="206375" cy="185738"/>
          </a:xfrm>
          <a:prstGeom prst="upArrow">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18"/>
          <p:cNvSpPr/>
          <p:nvPr/>
        </p:nvSpPr>
        <p:spPr>
          <a:xfrm>
            <a:off x="10179130" y="3112135"/>
            <a:ext cx="206375" cy="185738"/>
          </a:xfrm>
          <a:prstGeom prst="upArrow">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4"/>
          <p:cNvSpPr txBox="1"/>
          <p:nvPr/>
        </p:nvSpPr>
        <p:spPr>
          <a:xfrm>
            <a:off x="1277595"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中国画论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32" name="PPT世界-5"/>
          <p:cNvSpPr/>
          <p:nvPr/>
        </p:nvSpPr>
        <p:spPr>
          <a:xfrm rot="9952218" flipV="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6"/>
          <p:cNvSpPr txBox="1"/>
          <p:nvPr/>
        </p:nvSpPr>
        <p:spPr>
          <a:xfrm>
            <a:off x="483980" y="393323"/>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PPT世界-1"/>
          <p:cNvGrpSpPr/>
          <p:nvPr/>
        </p:nvGrpSpPr>
        <p:grpSpPr>
          <a:xfrm>
            <a:off x="6832600" y="0"/>
            <a:ext cx="4330700" cy="6858000"/>
            <a:chOff x="6832600" y="0"/>
            <a:chExt cx="4330700" cy="6858000"/>
          </a:xfrm>
        </p:grpSpPr>
        <p:sp>
          <p:nvSpPr>
            <p:cNvPr id="14" name="PPT世界-1-1"/>
            <p:cNvSpPr/>
            <p:nvPr/>
          </p:nvSpPr>
          <p:spPr>
            <a:xfrm flipH="1">
              <a:off x="8613657" y="0"/>
              <a:ext cx="2549643" cy="6858000"/>
            </a:xfrm>
            <a:prstGeom prst="rect">
              <a:avLst/>
            </a:prstGeom>
            <a:gradFill flip="none" rotWithShape="0">
              <a:gsLst>
                <a:gs pos="100000">
                  <a:schemeClr val="accent2"/>
                </a:gs>
                <a:gs pos="0">
                  <a:schemeClr val="accent1"/>
                </a:gs>
              </a:gsLst>
              <a:lin ang="2700000" scaled="1"/>
              <a:tileRect/>
            </a:gradFill>
            <a:ln>
              <a:noFill/>
            </a:ln>
            <a:effectLst>
              <a:outerShdw blurRad="127000" dist="127000" algn="ctr" rotWithShape="0">
                <a:srgbClr val="03D0C8">
                  <a:alpha val="15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3F3F3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1-2"/>
            <p:cNvSpPr/>
            <p:nvPr/>
          </p:nvSpPr>
          <p:spPr>
            <a:xfrm flipH="1">
              <a:off x="6832600" y="952504"/>
              <a:ext cx="1776263" cy="5028869"/>
            </a:xfrm>
            <a:custGeom>
              <a:avLst/>
              <a:gdLst>
                <a:gd name="connsiteX0" fmla="*/ 0 w 2471540"/>
                <a:gd name="connsiteY0" fmla="*/ 0 h 6252452"/>
                <a:gd name="connsiteX1" fmla="*/ 2471540 w 2471540"/>
                <a:gd name="connsiteY1" fmla="*/ 0 h 6252452"/>
                <a:gd name="connsiteX2" fmla="*/ 2471540 w 2471540"/>
                <a:gd name="connsiteY2" fmla="*/ 6252452 h 6252452"/>
                <a:gd name="connsiteX3" fmla="*/ 0 w 2471540"/>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40" h="6252452">
                  <a:moveTo>
                    <a:pt x="0" y="0"/>
                  </a:moveTo>
                  <a:lnTo>
                    <a:pt x="2471540" y="0"/>
                  </a:lnTo>
                  <a:lnTo>
                    <a:pt x="2471540" y="6252452"/>
                  </a:lnTo>
                  <a:lnTo>
                    <a:pt x="0" y="6252452"/>
                  </a:lnTo>
                  <a:close/>
                </a:path>
              </a:pathLst>
            </a:custGeom>
            <a:noFill/>
            <a:ln w="25400">
              <a:gradFill>
                <a:gsLst>
                  <a:gs pos="0">
                    <a:schemeClr val="accent1"/>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1-3"/>
            <p:cNvSpPr/>
            <p:nvPr/>
          </p:nvSpPr>
          <p:spPr>
            <a:xfrm flipH="1">
              <a:off x="8608863" y="954399"/>
              <a:ext cx="1776261" cy="5028869"/>
            </a:xfrm>
            <a:custGeom>
              <a:avLst/>
              <a:gdLst>
                <a:gd name="connsiteX0" fmla="*/ 0 w 2471538"/>
                <a:gd name="connsiteY0" fmla="*/ 0 h 6252452"/>
                <a:gd name="connsiteX1" fmla="*/ 2471538 w 2471538"/>
                <a:gd name="connsiteY1" fmla="*/ 0 h 6252452"/>
                <a:gd name="connsiteX2" fmla="*/ 2471538 w 2471538"/>
                <a:gd name="connsiteY2" fmla="*/ 6252452 h 6252452"/>
                <a:gd name="connsiteX3" fmla="*/ 0 w 2471538"/>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38" h="6252452">
                  <a:moveTo>
                    <a:pt x="0" y="0"/>
                  </a:moveTo>
                  <a:lnTo>
                    <a:pt x="2471538" y="0"/>
                  </a:lnTo>
                  <a:lnTo>
                    <a:pt x="2471538" y="6252452"/>
                  </a:lnTo>
                  <a:lnTo>
                    <a:pt x="0" y="6252452"/>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39" name="PPT世界-1-4"/>
            <p:cNvPicPr>
              <a:picLocks noChangeAspect="1"/>
            </p:cNvPicPr>
            <p:nvPr/>
          </p:nvPicPr>
          <p:blipFill rotWithShape="1">
            <a:blip r:embed="rId2" cstate="screen"/>
            <a:srcRect/>
            <a:stretch>
              <a:fillRect/>
            </a:stretch>
          </p:blipFill>
          <p:spPr>
            <a:xfrm>
              <a:off x="7197520" y="1168400"/>
              <a:ext cx="2782794" cy="4521200"/>
            </a:xfrm>
            <a:custGeom>
              <a:avLst/>
              <a:gdLst>
                <a:gd name="connsiteX0" fmla="*/ 0 w 2782794"/>
                <a:gd name="connsiteY0" fmla="*/ 0 h 4521200"/>
                <a:gd name="connsiteX1" fmla="*/ 2782794 w 2782794"/>
                <a:gd name="connsiteY1" fmla="*/ 0 h 4521200"/>
                <a:gd name="connsiteX2" fmla="*/ 2782794 w 2782794"/>
                <a:gd name="connsiteY2" fmla="*/ 4521200 h 4521200"/>
                <a:gd name="connsiteX3" fmla="*/ 0 w 2782794"/>
                <a:gd name="connsiteY3" fmla="*/ 4521200 h 4521200"/>
              </a:gdLst>
              <a:ahLst/>
              <a:cxnLst>
                <a:cxn ang="0">
                  <a:pos x="connsiteX0" y="connsiteY0"/>
                </a:cxn>
                <a:cxn ang="0">
                  <a:pos x="connsiteX1" y="connsiteY1"/>
                </a:cxn>
                <a:cxn ang="0">
                  <a:pos x="connsiteX2" y="connsiteY2"/>
                </a:cxn>
                <a:cxn ang="0">
                  <a:pos x="connsiteX3" y="connsiteY3"/>
                </a:cxn>
              </a:cxnLst>
              <a:rect l="l" t="t" r="r" b="b"/>
              <a:pathLst>
                <a:path w="2782794" h="4521200">
                  <a:moveTo>
                    <a:pt x="0" y="0"/>
                  </a:moveTo>
                  <a:lnTo>
                    <a:pt x="2782794" y="0"/>
                  </a:lnTo>
                  <a:lnTo>
                    <a:pt x="2782794" y="4521200"/>
                  </a:lnTo>
                  <a:lnTo>
                    <a:pt x="0" y="4521200"/>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3"/>
          <p:cNvGrpSpPr/>
          <p:nvPr/>
        </p:nvGrpSpPr>
        <p:grpSpPr>
          <a:xfrm>
            <a:off x="894939" y="1396471"/>
            <a:ext cx="3636439" cy="4489979"/>
            <a:chOff x="445259" y="1644121"/>
            <a:chExt cx="3636439" cy="4489979"/>
          </a:xfrm>
        </p:grpSpPr>
        <p:sp>
          <p:nvSpPr>
            <p:cNvPr id="19" name="PPT世界-3-1"/>
            <p:cNvSpPr/>
            <p:nvPr/>
          </p:nvSpPr>
          <p:spPr>
            <a:xfrm>
              <a:off x="445259" y="2039621"/>
              <a:ext cx="3636439" cy="4094479"/>
            </a:xfrm>
            <a:prstGeom prst="roundRect">
              <a:avLst>
                <a:gd name="adj" fmla="val 3858"/>
              </a:avLst>
            </a:prstGeom>
            <a:solidFill>
              <a:schemeClr val="bg1"/>
            </a:solidFill>
            <a:ln>
              <a:gradFill>
                <a:gsLst>
                  <a:gs pos="0">
                    <a:schemeClr val="accent1"/>
                  </a:gs>
                  <a:gs pos="100000">
                    <a:schemeClr val="accent2"/>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3-2"/>
            <p:cNvSpPr txBox="1"/>
            <p:nvPr/>
          </p:nvSpPr>
          <p:spPr>
            <a:xfrm>
              <a:off x="445259" y="1644121"/>
              <a:ext cx="816466"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6600" b="0" i="0" u="none" strike="noStrike" kern="1200" cap="none" spc="0" normalizeH="0" baseline="0" noProof="0" dirty="0">
                  <a:ln w="6350">
                    <a:noFill/>
                  </a:ln>
                  <a:gradFill flip="none" rotWithShape="1">
                    <a:gsLst>
                      <a:gs pos="0">
                        <a:schemeClr val="accent1"/>
                      </a:gs>
                      <a:gs pos="100000">
                        <a:schemeClr val="accent2"/>
                      </a:gs>
                    </a:gsLst>
                    <a:lin ang="2700000" scaled="0"/>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endParaRPr kumimoji="0" lang="zh-CN" altLang="en-US" sz="6600" b="0" i="0" u="none" strike="noStrike" kern="1200" cap="none" spc="0" normalizeH="0" baseline="0" noProof="0" dirty="0">
                <a:ln w="6350">
                  <a:noFill/>
                </a:ln>
                <a:gradFill flip="none" rotWithShape="1">
                  <a:gsLst>
                    <a:gs pos="0">
                      <a:schemeClr val="accent1"/>
                    </a:gs>
                    <a:gs pos="100000">
                      <a:schemeClr val="accent2"/>
                    </a:gs>
                  </a:gsLst>
                  <a:lin ang="2700000" scaled="0"/>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3-3"/>
            <p:cNvSpPr/>
            <p:nvPr/>
          </p:nvSpPr>
          <p:spPr>
            <a:xfrm>
              <a:off x="1096626" y="1859689"/>
              <a:ext cx="2639648" cy="538634"/>
            </a:xfrm>
            <a:prstGeom prst="roundRect">
              <a:avLst>
                <a:gd name="adj" fmla="val 50000"/>
              </a:avLst>
            </a:prstGeom>
            <a:gradFill flip="none" rotWithShape="1">
              <a:gsLst>
                <a:gs pos="0">
                  <a:schemeClr val="accent1"/>
                </a:gs>
                <a:gs pos="100000">
                  <a:schemeClr val="accent2"/>
                </a:gs>
              </a:gsLst>
              <a:lin ang="2700000" scaled="0"/>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22" name="PPT世界-3-4"/>
            <p:cNvSpPr txBox="1"/>
            <p:nvPr/>
          </p:nvSpPr>
          <p:spPr>
            <a:xfrm>
              <a:off x="1449281" y="1975118"/>
              <a:ext cx="193433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3-5"/>
            <p:cNvSpPr txBox="1"/>
            <p:nvPr/>
          </p:nvSpPr>
          <p:spPr>
            <a:xfrm>
              <a:off x="745273" y="2715782"/>
              <a:ext cx="3036410" cy="106952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3-6"/>
            <p:cNvSpPr txBox="1"/>
            <p:nvPr/>
          </p:nvSpPr>
          <p:spPr>
            <a:xfrm>
              <a:off x="972558" y="4182273"/>
              <a:ext cx="2581841" cy="408623"/>
            </a:xfrm>
            <a:prstGeom prst="roundRect">
              <a:avLst/>
            </a:prstGeom>
            <a:noFill/>
            <a:ln>
              <a:gradFill>
                <a:gsLst>
                  <a:gs pos="0">
                    <a:schemeClr val="accent1"/>
                  </a:gs>
                  <a:gs pos="100000">
                    <a:schemeClr val="accent2"/>
                  </a:gs>
                </a:gsLst>
                <a:lin ang="2700000" scaled="0"/>
              </a:gra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25" name="PPT世界-3-7"/>
            <p:cNvSpPr txBox="1"/>
            <p:nvPr/>
          </p:nvSpPr>
          <p:spPr>
            <a:xfrm>
              <a:off x="972558" y="4786283"/>
              <a:ext cx="2581841" cy="408623"/>
            </a:xfrm>
            <a:prstGeom prst="roundRect">
              <a:avLst/>
            </a:prstGeom>
            <a:noFill/>
            <a:ln>
              <a:gradFill>
                <a:gsLst>
                  <a:gs pos="0">
                    <a:schemeClr val="accent1"/>
                  </a:gs>
                  <a:gs pos="100000">
                    <a:schemeClr val="accent2"/>
                  </a:gs>
                </a:gsLst>
                <a:lin ang="2700000" scaled="0"/>
              </a:gra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26" name="PPT世界-3-8"/>
            <p:cNvSpPr txBox="1"/>
            <p:nvPr/>
          </p:nvSpPr>
          <p:spPr>
            <a:xfrm>
              <a:off x="972558" y="5390293"/>
              <a:ext cx="2581841" cy="408623"/>
            </a:xfrm>
            <a:prstGeom prst="roundRect">
              <a:avLst/>
            </a:prstGeom>
            <a:noFill/>
            <a:ln>
              <a:gradFill>
                <a:gsLst>
                  <a:gs pos="0">
                    <a:schemeClr val="accent1"/>
                  </a:gs>
                  <a:gs pos="100000">
                    <a:schemeClr val="accent2"/>
                  </a:gs>
                </a:gsLst>
                <a:lin ang="2700000" scaled="0"/>
              </a:gra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grpSp>
      <p:grpSp>
        <p:nvGrpSpPr>
          <p:cNvPr id="27" name="PPT世界-4"/>
          <p:cNvGrpSpPr/>
          <p:nvPr/>
        </p:nvGrpSpPr>
        <p:grpSpPr>
          <a:xfrm>
            <a:off x="4206622" y="2681798"/>
            <a:ext cx="3422150" cy="3600152"/>
            <a:chOff x="4277781" y="1644121"/>
            <a:chExt cx="3602905" cy="4574771"/>
          </a:xfrm>
        </p:grpSpPr>
        <p:sp>
          <p:nvSpPr>
            <p:cNvPr id="28" name="PPT世界-4-1"/>
            <p:cNvSpPr/>
            <p:nvPr/>
          </p:nvSpPr>
          <p:spPr>
            <a:xfrm>
              <a:off x="4311314" y="2039621"/>
              <a:ext cx="3569372" cy="4179271"/>
            </a:xfrm>
            <a:prstGeom prst="roundRect">
              <a:avLst>
                <a:gd name="adj" fmla="val 3858"/>
              </a:avLst>
            </a:prstGeom>
            <a:solidFill>
              <a:schemeClr val="bg1"/>
            </a:solidFill>
            <a:ln>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4-2"/>
            <p:cNvSpPr txBox="1"/>
            <p:nvPr/>
          </p:nvSpPr>
          <p:spPr>
            <a:xfrm>
              <a:off x="4277781" y="1644121"/>
              <a:ext cx="816466"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6000" b="0" i="0" u="none" strike="noStrike" kern="1200" cap="none" spc="0"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endParaRPr kumimoji="0" lang="zh-CN" altLang="en-US" sz="6000" b="0" i="0" u="none" strike="noStrike" kern="1200" cap="none" spc="0"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4-3"/>
            <p:cNvSpPr/>
            <p:nvPr/>
          </p:nvSpPr>
          <p:spPr>
            <a:xfrm>
              <a:off x="4929148" y="1859689"/>
              <a:ext cx="2639648" cy="538634"/>
            </a:xfrm>
            <a:prstGeom prst="roundRect">
              <a:avLst>
                <a:gd name="adj" fmla="val 50000"/>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1" name="PPT世界-4-4"/>
            <p:cNvSpPr txBox="1"/>
            <p:nvPr/>
          </p:nvSpPr>
          <p:spPr>
            <a:xfrm>
              <a:off x="5281803" y="1975118"/>
              <a:ext cx="193433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4-5"/>
            <p:cNvSpPr txBox="1"/>
            <p:nvPr/>
          </p:nvSpPr>
          <p:spPr>
            <a:xfrm>
              <a:off x="4717430" y="2715782"/>
              <a:ext cx="2757141" cy="106952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4-6"/>
            <p:cNvSpPr txBox="1"/>
            <p:nvPr/>
          </p:nvSpPr>
          <p:spPr>
            <a:xfrm>
              <a:off x="4805080" y="4182273"/>
              <a:ext cx="2581841" cy="408623"/>
            </a:xfrm>
            <a:prstGeom prst="roundRect">
              <a:avLst/>
            </a:prstGeom>
            <a:noFill/>
            <a:ln>
              <a:solidFill>
                <a:schemeClr val="accent3">
                  <a:lumMod val="75000"/>
                </a:schemeClr>
              </a:soli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4" name="PPT世界-4-7"/>
            <p:cNvSpPr txBox="1"/>
            <p:nvPr/>
          </p:nvSpPr>
          <p:spPr>
            <a:xfrm>
              <a:off x="4805080" y="4786283"/>
              <a:ext cx="2581841" cy="408623"/>
            </a:xfrm>
            <a:prstGeom prst="roundRect">
              <a:avLst/>
            </a:prstGeom>
            <a:noFill/>
            <a:ln>
              <a:solidFill>
                <a:schemeClr val="accent3">
                  <a:lumMod val="75000"/>
                </a:schemeClr>
              </a:soli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5" name="PPT世界-4-8"/>
            <p:cNvSpPr txBox="1"/>
            <p:nvPr/>
          </p:nvSpPr>
          <p:spPr>
            <a:xfrm>
              <a:off x="4805080" y="5390293"/>
              <a:ext cx="2581841" cy="408623"/>
            </a:xfrm>
            <a:prstGeom prst="roundRect">
              <a:avLst/>
            </a:prstGeom>
            <a:noFill/>
            <a:ln>
              <a:solidFill>
                <a:schemeClr val="accent3">
                  <a:lumMod val="75000"/>
                </a:schemeClr>
              </a:solidFill>
            </a:ln>
          </p:spPr>
          <p:txBody>
            <a:bodyPr wrap="none" rtlCol="0">
              <a:noAutofit/>
            </a:bodyPr>
            <a:lstStyle/>
            <a:p>
              <a:pPr marL="0" marR="0" lvl="0" indent="0" algn="ctr" defTabSz="914400" rtl="0" eaLnBrk="1" fontAlgn="auto" latinLnBrk="0" hangingPunct="1">
                <a:lnSpc>
                  <a:spcPct val="100000"/>
                </a:lnSpc>
                <a:spcBef>
                  <a:spcPts val="0"/>
                </a:spcBef>
                <a:spcAft>
                  <a:spcPts val="0"/>
                </a:spcAft>
                <a:buClr>
                  <a:srgbClr val="00BCFF"/>
                </a:buClr>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a:t>
              </a:r>
            </a:p>
          </p:txBody>
        </p:sp>
      </p:grpSp>
      <p:sp>
        <p:nvSpPr>
          <p:cNvPr id="40" name="PPT世界-4"/>
          <p:cNvSpPr txBox="1"/>
          <p:nvPr/>
        </p:nvSpPr>
        <p:spPr>
          <a:xfrm>
            <a:off x="1277595"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中国画论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41" name="PPT世界-5"/>
          <p:cNvSpPr/>
          <p:nvPr/>
        </p:nvSpPr>
        <p:spPr>
          <a:xfrm rot="9952218" flipV="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6"/>
          <p:cNvSpPr txBox="1"/>
          <p:nvPr/>
        </p:nvSpPr>
        <p:spPr>
          <a:xfrm>
            <a:off x="483980" y="393323"/>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T世界-1" descr="水中的倒影&#10;&#10;中度可信度描述已自动生成"/>
          <p:cNvPicPr>
            <a:picLocks noChangeAspect="1"/>
          </p:cNvPicPr>
          <p:nvPr/>
        </p:nvPicPr>
        <p:blipFill>
          <a:blip r:embed="rId2" cstate="screen"/>
          <a:srcRect/>
          <a:stretch>
            <a:fillRect/>
          </a:stretch>
        </p:blipFill>
        <p:spPr>
          <a:xfrm>
            <a:off x="0" y="1648806"/>
            <a:ext cx="9282246" cy="3430640"/>
          </a:xfrm>
          <a:custGeom>
            <a:avLst/>
            <a:gdLst>
              <a:gd name="connsiteX0" fmla="*/ 0 w 9282246"/>
              <a:gd name="connsiteY0" fmla="*/ 0 h 3430640"/>
              <a:gd name="connsiteX1" fmla="*/ 9282246 w 9282246"/>
              <a:gd name="connsiteY1" fmla="*/ 0 h 3430640"/>
              <a:gd name="connsiteX2" fmla="*/ 9282246 w 9282246"/>
              <a:gd name="connsiteY2" fmla="*/ 3430640 h 3430640"/>
              <a:gd name="connsiteX3" fmla="*/ 0 w 9282246"/>
              <a:gd name="connsiteY3" fmla="*/ 3430640 h 3430640"/>
            </a:gdLst>
            <a:ahLst/>
            <a:cxnLst>
              <a:cxn ang="0">
                <a:pos x="connsiteX0" y="connsiteY0"/>
              </a:cxn>
              <a:cxn ang="0">
                <a:pos x="connsiteX1" y="connsiteY1"/>
              </a:cxn>
              <a:cxn ang="0">
                <a:pos x="connsiteX2" y="connsiteY2"/>
              </a:cxn>
              <a:cxn ang="0">
                <a:pos x="connsiteX3" y="connsiteY3"/>
              </a:cxn>
            </a:cxnLst>
            <a:rect l="l" t="t" r="r" b="b"/>
            <a:pathLst>
              <a:path w="9282246" h="3430640">
                <a:moveTo>
                  <a:pt x="0" y="0"/>
                </a:moveTo>
                <a:lnTo>
                  <a:pt x="9282246" y="0"/>
                </a:lnTo>
                <a:lnTo>
                  <a:pt x="9282246" y="3430640"/>
                </a:lnTo>
                <a:lnTo>
                  <a:pt x="0" y="3430640"/>
                </a:lnTo>
                <a:close/>
              </a:path>
            </a:pathLst>
          </a:cu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4"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5" cstate="screen"/>
          <a:srcRect/>
          <a:stretch>
            <a:fillRect/>
          </a:stretch>
        </p:blipFill>
        <p:spPr>
          <a:xfrm>
            <a:off x="3904343" y="1388853"/>
            <a:ext cx="8287657" cy="5469147"/>
          </a:xfrm>
          <a:prstGeom prst="rect">
            <a:avLst/>
          </a:prstGeom>
        </p:spPr>
      </p:pic>
      <p:pic>
        <p:nvPicPr>
          <p:cNvPr id="21" name="PPT世界-6" descr="水中的倒影&#10;&#10;中度可信度描述已自动生成"/>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2" name="PPT世界-9"/>
          <p:cNvGrpSpPr/>
          <p:nvPr/>
        </p:nvGrpSpPr>
        <p:grpSpPr>
          <a:xfrm>
            <a:off x="1001398" y="1924909"/>
            <a:ext cx="3837737" cy="2353471"/>
            <a:chOff x="1001398" y="1924909"/>
            <a:chExt cx="3837737" cy="2353471"/>
          </a:xfrm>
        </p:grpSpPr>
        <p:sp>
          <p:nvSpPr>
            <p:cNvPr id="32" name="PPT世界-9-1"/>
            <p:cNvSpPr txBox="1"/>
            <p:nvPr/>
          </p:nvSpPr>
          <p:spPr>
            <a:xfrm>
              <a:off x="1001398" y="2822905"/>
              <a:ext cx="3745886" cy="1015663"/>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油画创作</a:t>
              </a:r>
            </a:p>
          </p:txBody>
        </p:sp>
        <p:grpSp>
          <p:nvGrpSpPr>
            <p:cNvPr id="33" name="组合 32"/>
            <p:cNvGrpSpPr/>
            <p:nvPr/>
          </p:nvGrpSpPr>
          <p:grpSpPr>
            <a:xfrm>
              <a:off x="1144089" y="1924909"/>
              <a:ext cx="894146" cy="843559"/>
              <a:chOff x="1875680" y="2344375"/>
              <a:chExt cx="630734" cy="595050"/>
            </a:xfrm>
          </p:grpSpPr>
          <p:sp>
            <p:nvSpPr>
              <p:cNvPr id="34" name="PPT世界-9-2"/>
              <p:cNvSpPr/>
              <p:nvPr/>
            </p:nvSpPr>
            <p:spPr>
              <a:xfrm rot="11647782">
                <a:off x="1875680" y="2344375"/>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9-3"/>
              <p:cNvSpPr txBox="1"/>
              <p:nvPr/>
            </p:nvSpPr>
            <p:spPr>
              <a:xfrm>
                <a:off x="1882232" y="2428418"/>
                <a:ext cx="617633" cy="412503"/>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9-4"/>
            <p:cNvSpPr txBox="1"/>
            <p:nvPr/>
          </p:nvSpPr>
          <p:spPr>
            <a:xfrm>
              <a:off x="1093249" y="3878270"/>
              <a:ext cx="3745886"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OIL PAINTING CREATION</a:t>
              </a:r>
              <a:endPar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grpSp>
        <p:nvGrpSpPr>
          <p:cNvPr id="26" name="PPT世界-10"/>
          <p:cNvGrpSpPr/>
          <p:nvPr/>
        </p:nvGrpSpPr>
        <p:grpSpPr>
          <a:xfrm>
            <a:off x="481289" y="6069785"/>
            <a:ext cx="1825300" cy="336706"/>
            <a:chOff x="1452326" y="6005256"/>
            <a:chExt cx="2099833" cy="387349"/>
          </a:xfrm>
        </p:grpSpPr>
        <p:sp>
          <p:nvSpPr>
            <p:cNvPr id="27" name="PPT世界-10-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8" name="PPT世界-10-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9" name="PPT世界-10-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0" name="PPT世界-10-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10-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7" name="PPT世界-10-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9" name="PPT世界-10-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0" name="PPT世界-10-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8" name="图片 37">
            <a:hlinkClick r:id="rId8"/>
            <a:extLst>
              <a:ext uri="{FF2B5EF4-FFF2-40B4-BE49-F238E27FC236}">
                <a16:creationId xmlns:a16="http://schemas.microsoft.com/office/drawing/2014/main" id="{D6FA9345-405F-4F8F-8F43-2F8F906015E2}"/>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2"/>
          <p:cNvGrpSpPr/>
          <p:nvPr/>
        </p:nvGrpSpPr>
        <p:grpSpPr>
          <a:xfrm>
            <a:off x="1820873" y="1263652"/>
            <a:ext cx="8550255" cy="1178101"/>
            <a:chOff x="1820873" y="1359772"/>
            <a:chExt cx="8550255" cy="1178101"/>
          </a:xfrm>
        </p:grpSpPr>
        <p:sp>
          <p:nvSpPr>
            <p:cNvPr id="14" name="PPT世界-2-1"/>
            <p:cNvSpPr/>
            <p:nvPr/>
          </p:nvSpPr>
          <p:spPr>
            <a:xfrm>
              <a:off x="1820873" y="1832744"/>
              <a:ext cx="8550255" cy="705129"/>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3333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a:t>
              </a:r>
            </a:p>
          </p:txBody>
        </p:sp>
        <p:sp>
          <p:nvSpPr>
            <p:cNvPr id="15" name="PPT世界-2-2"/>
            <p:cNvSpPr/>
            <p:nvPr/>
          </p:nvSpPr>
          <p:spPr>
            <a:xfrm>
              <a:off x="4962525" y="1359772"/>
              <a:ext cx="2266950" cy="409936"/>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2-3"/>
            <p:cNvSpPr/>
            <p:nvPr/>
          </p:nvSpPr>
          <p:spPr>
            <a:xfrm>
              <a:off x="5234225" y="1364684"/>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17" name="PPT世界-3"/>
          <p:cNvGrpSpPr/>
          <p:nvPr/>
        </p:nvGrpSpPr>
        <p:grpSpPr>
          <a:xfrm>
            <a:off x="660400" y="2780238"/>
            <a:ext cx="10858500" cy="3429562"/>
            <a:chOff x="660400" y="2780238"/>
            <a:chExt cx="10858500" cy="3429562"/>
          </a:xfrm>
        </p:grpSpPr>
        <p:sp>
          <p:nvSpPr>
            <p:cNvPr id="18" name="PPT世界-3-1"/>
            <p:cNvSpPr/>
            <p:nvPr/>
          </p:nvSpPr>
          <p:spPr>
            <a:xfrm>
              <a:off x="660400" y="3073129"/>
              <a:ext cx="10858500" cy="2962546"/>
            </a:xfrm>
            <a:prstGeom prst="roundRect">
              <a:avLst>
                <a:gd name="adj" fmla="val 3575"/>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3-2"/>
            <p:cNvSpPr/>
            <p:nvPr/>
          </p:nvSpPr>
          <p:spPr>
            <a:xfrm>
              <a:off x="3396154" y="2780238"/>
              <a:ext cx="5399692" cy="3429562"/>
            </a:xfrm>
            <a:prstGeom prst="roundRect">
              <a:avLst>
                <a:gd name="adj" fmla="val 4140"/>
              </a:avLst>
            </a:prstGeom>
            <a:blipFill>
              <a:blip r:embed="rId2" cstate="screen"/>
              <a:stretch>
                <a:fillRect/>
              </a:stretch>
            </a:blipFill>
            <a:ln>
              <a:solidFill>
                <a:schemeClr val="bg1"/>
              </a:solidFill>
            </a:ln>
            <a:effectLst>
              <a:outerShdw blurRad="127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3-3"/>
            <p:cNvSpPr/>
            <p:nvPr/>
          </p:nvSpPr>
          <p:spPr>
            <a:xfrm>
              <a:off x="894232" y="3515844"/>
              <a:ext cx="2421944" cy="2320956"/>
            </a:xfrm>
            <a:prstGeom prst="rect">
              <a:avLst/>
            </a:prstGeom>
          </p:spPr>
          <p:txBody>
            <a:bodyPr wrap="square">
              <a:noAutofit/>
            </a:bodyPr>
            <a:lstStyle/>
            <a:p>
              <a:pPr>
                <a:lnSpc>
                  <a:spcPct val="150000"/>
                </a:lnSpc>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a:t>
              </a:r>
            </a:p>
          </p:txBody>
        </p:sp>
        <p:sp>
          <p:nvSpPr>
            <p:cNvPr id="21" name="PPT世界-3-4"/>
            <p:cNvSpPr/>
            <p:nvPr/>
          </p:nvSpPr>
          <p:spPr>
            <a:xfrm>
              <a:off x="8892895" y="3515844"/>
              <a:ext cx="2421944" cy="231018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a:t>
              </a:r>
            </a:p>
          </p:txBody>
        </p:sp>
      </p:grpSp>
      <p:sp>
        <p:nvSpPr>
          <p:cNvPr id="26" name="PPT世界-1"/>
          <p:cNvSpPr txBox="1"/>
          <p:nvPr/>
        </p:nvSpPr>
        <p:spPr>
          <a:xfrm>
            <a:off x="1277595" y="389817"/>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油画创作</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7" name="PPT世界-2"/>
          <p:cNvSpPr/>
          <p:nvPr/>
        </p:nvSpPr>
        <p:spPr>
          <a:xfrm rot="11647782" flipH="1" flipV="1">
            <a:off x="486637"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3"/>
          <p:cNvSpPr txBox="1"/>
          <p:nvPr/>
        </p:nvSpPr>
        <p:spPr>
          <a:xfrm>
            <a:off x="483980" y="405319"/>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2"/>
          <p:cNvGrpSpPr/>
          <p:nvPr/>
        </p:nvGrpSpPr>
        <p:grpSpPr>
          <a:xfrm>
            <a:off x="952097" y="1795449"/>
            <a:ext cx="10211203" cy="2064282"/>
            <a:chOff x="952097" y="1795449"/>
            <a:chExt cx="10211203" cy="2064282"/>
          </a:xfrm>
        </p:grpSpPr>
        <p:pic>
          <p:nvPicPr>
            <p:cNvPr id="14" name="PPT世界-2-1"/>
            <p:cNvPicPr>
              <a:picLocks noChangeAspect="1"/>
            </p:cNvPicPr>
            <p:nvPr/>
          </p:nvPicPr>
          <p:blipFill rotWithShape="1">
            <a:blip r:embed="rId2" cstate="screen"/>
            <a:srcRect/>
            <a:stretch>
              <a:fillRect/>
            </a:stretch>
          </p:blipFill>
          <p:spPr>
            <a:xfrm>
              <a:off x="6352276" y="1795449"/>
              <a:ext cx="4811024" cy="2064282"/>
            </a:xfrm>
            <a:custGeom>
              <a:avLst/>
              <a:gdLst>
                <a:gd name="connsiteX0" fmla="*/ 0 w 4964231"/>
                <a:gd name="connsiteY0" fmla="*/ 0 h 2064282"/>
                <a:gd name="connsiteX1" fmla="*/ 4964231 w 4964231"/>
                <a:gd name="connsiteY1" fmla="*/ 0 h 2064282"/>
                <a:gd name="connsiteX2" fmla="*/ 4964231 w 4964231"/>
                <a:gd name="connsiteY2" fmla="*/ 2064282 h 2064282"/>
                <a:gd name="connsiteX3" fmla="*/ 0 w 4964231"/>
                <a:gd name="connsiteY3" fmla="*/ 2064282 h 2064282"/>
              </a:gdLst>
              <a:ahLst/>
              <a:cxnLst>
                <a:cxn ang="0">
                  <a:pos x="connsiteX0" y="connsiteY0"/>
                </a:cxn>
                <a:cxn ang="0">
                  <a:pos x="connsiteX1" y="connsiteY1"/>
                </a:cxn>
                <a:cxn ang="0">
                  <a:pos x="connsiteX2" y="connsiteY2"/>
                </a:cxn>
                <a:cxn ang="0">
                  <a:pos x="connsiteX3" y="connsiteY3"/>
                </a:cxn>
              </a:cxnLst>
              <a:rect l="l" t="t" r="r" b="b"/>
              <a:pathLst>
                <a:path w="4964231" h="2064282">
                  <a:moveTo>
                    <a:pt x="0" y="0"/>
                  </a:moveTo>
                  <a:lnTo>
                    <a:pt x="4964231" y="0"/>
                  </a:lnTo>
                  <a:lnTo>
                    <a:pt x="4964231" y="2064282"/>
                  </a:lnTo>
                  <a:lnTo>
                    <a:pt x="0" y="2064282"/>
                  </a:lnTo>
                  <a:close/>
                </a:path>
              </a:pathLst>
            </a:custGeom>
          </p:spPr>
        </p:pic>
        <p:grpSp>
          <p:nvGrpSpPr>
            <p:cNvPr id="15" name="组合 14"/>
            <p:cNvGrpSpPr/>
            <p:nvPr/>
          </p:nvGrpSpPr>
          <p:grpSpPr>
            <a:xfrm>
              <a:off x="952097" y="1795449"/>
              <a:ext cx="4197420" cy="1638782"/>
              <a:chOff x="952097" y="1795449"/>
              <a:chExt cx="4197420" cy="1638782"/>
            </a:xfrm>
          </p:grpSpPr>
          <p:sp>
            <p:nvSpPr>
              <p:cNvPr id="16" name="PPT世界-2-2"/>
              <p:cNvSpPr txBox="1"/>
              <p:nvPr/>
            </p:nvSpPr>
            <p:spPr>
              <a:xfrm>
                <a:off x="952097" y="2262628"/>
                <a:ext cx="4197420" cy="1171603"/>
              </a:xfrm>
              <a:prstGeom prst="rect">
                <a:avLst/>
              </a:prstGeom>
              <a:noFill/>
              <a:ln>
                <a:no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单击此处键入文本单击单击此处键入文本单击单击此处键入文本单击单击此处键入文本单击单击此处单击此处键入文本单击单击此处键入文本单击单击此处键入文本单击单击此处键入文本单击单击此处。</a:t>
                </a:r>
              </a:p>
            </p:txBody>
          </p:sp>
          <p:sp>
            <p:nvSpPr>
              <p:cNvPr id="17" name="PPT世界-2-3"/>
              <p:cNvSpPr txBox="1"/>
              <p:nvPr/>
            </p:nvSpPr>
            <p:spPr>
              <a:xfrm>
                <a:off x="952097" y="1795449"/>
                <a:ext cx="2322948" cy="461665"/>
              </a:xfrm>
              <a:prstGeom prst="rect">
                <a:avLst/>
              </a:prstGeom>
              <a:noFill/>
              <a:ln>
                <a:no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18" name="PPT世界-3"/>
          <p:cNvGrpSpPr/>
          <p:nvPr/>
        </p:nvGrpSpPr>
        <p:grpSpPr>
          <a:xfrm>
            <a:off x="515938" y="4052236"/>
            <a:ext cx="11160125" cy="2256490"/>
            <a:chOff x="515938" y="4052236"/>
            <a:chExt cx="11160125" cy="2256490"/>
          </a:xfrm>
        </p:grpSpPr>
        <p:sp>
          <p:nvSpPr>
            <p:cNvPr id="19" name="PPT世界-3-1"/>
            <p:cNvSpPr/>
            <p:nvPr/>
          </p:nvSpPr>
          <p:spPr>
            <a:xfrm>
              <a:off x="515938" y="4610502"/>
              <a:ext cx="11160125" cy="1698224"/>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FD662C">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3-2"/>
            <p:cNvSpPr txBox="1"/>
            <p:nvPr/>
          </p:nvSpPr>
          <p:spPr>
            <a:xfrm>
              <a:off x="6274064" y="5237642"/>
              <a:ext cx="5266627" cy="894604"/>
            </a:xfrm>
            <a:prstGeom prst="rect">
              <a:avLst/>
            </a:prstGeom>
            <a:noFill/>
            <a:ln>
              <a:no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单击此处键入文本单击单击此处键入文本单击单击此处键入文本单击单击此处键入文本单击单击此处单击此处键入文本单击单击此处键入文本单击单击此处键入文本单击单击此处键入文本单击单击此处。</a:t>
              </a:r>
            </a:p>
          </p:txBody>
        </p:sp>
        <p:sp>
          <p:nvSpPr>
            <p:cNvPr id="21" name="PPT世界-3-3"/>
            <p:cNvSpPr txBox="1"/>
            <p:nvPr/>
          </p:nvSpPr>
          <p:spPr>
            <a:xfrm>
              <a:off x="6274064" y="4805169"/>
              <a:ext cx="2207463" cy="461665"/>
            </a:xfrm>
            <a:prstGeom prst="rect">
              <a:avLst/>
            </a:prstGeom>
            <a:noFill/>
            <a:ln>
              <a:no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2" name="PPT世界-3-4"/>
            <p:cNvPicPr>
              <a:picLocks noChangeAspect="1"/>
            </p:cNvPicPr>
            <p:nvPr/>
          </p:nvPicPr>
          <p:blipFill rotWithShape="1">
            <a:blip r:embed="rId3" cstate="screen"/>
            <a:srcRect/>
            <a:stretch>
              <a:fillRect/>
            </a:stretch>
          </p:blipFill>
          <p:spPr>
            <a:xfrm>
              <a:off x="1035806" y="4052236"/>
              <a:ext cx="4202452" cy="1482290"/>
            </a:xfrm>
            <a:custGeom>
              <a:avLst/>
              <a:gdLst>
                <a:gd name="connsiteX0" fmla="*/ 0 w 4369870"/>
                <a:gd name="connsiteY0" fmla="*/ 0 h 1482290"/>
                <a:gd name="connsiteX1" fmla="*/ 4369870 w 4369870"/>
                <a:gd name="connsiteY1" fmla="*/ 0 h 1482290"/>
                <a:gd name="connsiteX2" fmla="*/ 4369870 w 4369870"/>
                <a:gd name="connsiteY2" fmla="*/ 1482290 h 1482290"/>
                <a:gd name="connsiteX3" fmla="*/ 0 w 4369870"/>
                <a:gd name="connsiteY3" fmla="*/ 1482290 h 1482290"/>
              </a:gdLst>
              <a:ahLst/>
              <a:cxnLst>
                <a:cxn ang="0">
                  <a:pos x="connsiteX0" y="connsiteY0"/>
                </a:cxn>
                <a:cxn ang="0">
                  <a:pos x="connsiteX1" y="connsiteY1"/>
                </a:cxn>
                <a:cxn ang="0">
                  <a:pos x="connsiteX2" y="connsiteY2"/>
                </a:cxn>
                <a:cxn ang="0">
                  <a:pos x="connsiteX3" y="connsiteY3"/>
                </a:cxn>
              </a:cxnLst>
              <a:rect l="l" t="t" r="r" b="b"/>
              <a:pathLst>
                <a:path w="4369870" h="1482290">
                  <a:moveTo>
                    <a:pt x="0" y="0"/>
                  </a:moveTo>
                  <a:lnTo>
                    <a:pt x="4369870" y="0"/>
                  </a:lnTo>
                  <a:lnTo>
                    <a:pt x="4369870" y="1482290"/>
                  </a:lnTo>
                  <a:lnTo>
                    <a:pt x="0" y="1482290"/>
                  </a:lnTo>
                  <a:close/>
                </a:path>
              </a:pathLst>
            </a:custGeom>
          </p:spPr>
        </p:pic>
      </p:grpSp>
      <p:sp>
        <p:nvSpPr>
          <p:cNvPr id="28" name="PPT世界-1"/>
          <p:cNvSpPr txBox="1"/>
          <p:nvPr/>
        </p:nvSpPr>
        <p:spPr>
          <a:xfrm>
            <a:off x="1277595" y="389817"/>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油画创作</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9" name="PPT世界-2"/>
          <p:cNvSpPr/>
          <p:nvPr/>
        </p:nvSpPr>
        <p:spPr>
          <a:xfrm rot="11647782" flipH="1" flipV="1">
            <a:off x="486637"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3"/>
          <p:cNvSpPr txBox="1"/>
          <p:nvPr/>
        </p:nvSpPr>
        <p:spPr>
          <a:xfrm>
            <a:off x="483980" y="405319"/>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2"/>
          <p:cNvGrpSpPr/>
          <p:nvPr/>
        </p:nvGrpSpPr>
        <p:grpSpPr>
          <a:xfrm>
            <a:off x="1032222" y="4318202"/>
            <a:ext cx="2043160" cy="1536530"/>
            <a:chOff x="1032222" y="4318202"/>
            <a:chExt cx="2043160" cy="1536530"/>
          </a:xfrm>
        </p:grpSpPr>
        <p:sp>
          <p:nvSpPr>
            <p:cNvPr id="14" name="PPT世界-2-1"/>
            <p:cNvSpPr/>
            <p:nvPr/>
          </p:nvSpPr>
          <p:spPr>
            <a:xfrm>
              <a:off x="1032222" y="4683129"/>
              <a:ext cx="2043160" cy="1171603"/>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15" name="PPT世界-2-2"/>
            <p:cNvSpPr txBox="1"/>
            <p:nvPr/>
          </p:nvSpPr>
          <p:spPr>
            <a:xfrm>
              <a:off x="1032222" y="4318202"/>
              <a:ext cx="1836783"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Arial" panose="020B0604020202020204" pitchFamily="34" charset="0"/>
                  <a:sym typeface="思源黑体 CN Bold" panose="020B0800000000000000" pitchFamily="34" charset="-122"/>
                </a:rPr>
                <a:t>添加标题文字</a:t>
              </a:r>
              <a:endParaRPr kumimoji="0" lang="id-ID"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Arial" panose="020B0604020202020204" pitchFamily="34" charset="0"/>
                <a:sym typeface="思源黑体 CN Bold" panose="020B0800000000000000" pitchFamily="34" charset="-122"/>
              </a:endParaRPr>
            </a:p>
          </p:txBody>
        </p:sp>
      </p:grpSp>
      <p:grpSp>
        <p:nvGrpSpPr>
          <p:cNvPr id="16" name="PPT世界-3"/>
          <p:cNvGrpSpPr/>
          <p:nvPr/>
        </p:nvGrpSpPr>
        <p:grpSpPr>
          <a:xfrm>
            <a:off x="3331519" y="4318202"/>
            <a:ext cx="2043160" cy="1536530"/>
            <a:chOff x="3331519" y="4318202"/>
            <a:chExt cx="2043160" cy="1536530"/>
          </a:xfrm>
        </p:grpSpPr>
        <p:sp>
          <p:nvSpPr>
            <p:cNvPr id="17" name="PPT世界-3-1"/>
            <p:cNvSpPr/>
            <p:nvPr/>
          </p:nvSpPr>
          <p:spPr>
            <a:xfrm>
              <a:off x="3331519" y="4683129"/>
              <a:ext cx="2043160" cy="1171603"/>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18" name="PPT世界-3-2"/>
            <p:cNvSpPr txBox="1"/>
            <p:nvPr/>
          </p:nvSpPr>
          <p:spPr>
            <a:xfrm>
              <a:off x="3331519" y="4318202"/>
              <a:ext cx="1836783"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sym typeface="思源黑体 CN Bold" panose="020B0800000000000000" pitchFamily="34" charset="-122"/>
                </a:rPr>
                <a:t>添加标题文字</a:t>
              </a:r>
              <a:endParaRPr kumimoji="0" lang="id-ID" altLang="zh-CN"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sym typeface="思源黑体 CN Bold" panose="020B0800000000000000" pitchFamily="34" charset="-122"/>
              </a:endParaRPr>
            </a:p>
          </p:txBody>
        </p:sp>
      </p:grpSp>
      <p:grpSp>
        <p:nvGrpSpPr>
          <p:cNvPr id="19" name="PPT世界-4"/>
          <p:cNvGrpSpPr/>
          <p:nvPr/>
        </p:nvGrpSpPr>
        <p:grpSpPr>
          <a:xfrm>
            <a:off x="5630816" y="4318202"/>
            <a:ext cx="2043160" cy="1536530"/>
            <a:chOff x="5630816" y="4318202"/>
            <a:chExt cx="2043160" cy="1536530"/>
          </a:xfrm>
        </p:grpSpPr>
        <p:sp>
          <p:nvSpPr>
            <p:cNvPr id="20" name="PPT世界-4-1"/>
            <p:cNvSpPr/>
            <p:nvPr/>
          </p:nvSpPr>
          <p:spPr>
            <a:xfrm>
              <a:off x="5630816" y="4683129"/>
              <a:ext cx="2043160" cy="1171603"/>
            </a:xfrm>
            <a:prstGeom prst="rect">
              <a:avLst/>
            </a:prstGeom>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a:t>
              </a:r>
            </a:p>
          </p:txBody>
        </p:sp>
        <p:sp>
          <p:nvSpPr>
            <p:cNvPr id="21" name="PPT世界-4-2"/>
            <p:cNvSpPr txBox="1"/>
            <p:nvPr/>
          </p:nvSpPr>
          <p:spPr>
            <a:xfrm>
              <a:off x="5630816" y="4318202"/>
              <a:ext cx="1836783"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grpSp>
        <p:nvGrpSpPr>
          <p:cNvPr id="22" name="PPT世界-5"/>
          <p:cNvGrpSpPr/>
          <p:nvPr/>
        </p:nvGrpSpPr>
        <p:grpSpPr>
          <a:xfrm>
            <a:off x="718360" y="1943606"/>
            <a:ext cx="8019672" cy="1897506"/>
            <a:chOff x="718360" y="1943606"/>
            <a:chExt cx="8019672" cy="1897506"/>
          </a:xfrm>
        </p:grpSpPr>
        <p:sp>
          <p:nvSpPr>
            <p:cNvPr id="23" name="PPT世界-5-1"/>
            <p:cNvSpPr/>
            <p:nvPr/>
          </p:nvSpPr>
          <p:spPr>
            <a:xfrm>
              <a:off x="718360" y="1943606"/>
              <a:ext cx="8019672" cy="1897506"/>
            </a:xfrm>
            <a:prstGeom prst="roundRect">
              <a:avLst>
                <a:gd name="adj" fmla="val 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 </a:t>
              </a:r>
            </a:p>
          </p:txBody>
        </p:sp>
        <p:sp>
          <p:nvSpPr>
            <p:cNvPr id="24" name="PPT世界-5-2"/>
            <p:cNvSpPr/>
            <p:nvPr/>
          </p:nvSpPr>
          <p:spPr>
            <a:xfrm>
              <a:off x="2536862" y="2022189"/>
              <a:ext cx="4542157" cy="163326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tab pos="2950845" algn="l"/>
                </a:tabLst>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添加标题文字</a:t>
              </a:r>
              <a:endPar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单击此处键入文本单击单击此处键入文本单击单击此处键入文本单击单击此处键入文本单击单击此处键入文本单击单击此处键入文本单击单击此处键入文本单击单击此处键入文本单击单击此处键入文本单击单击。</a:t>
              </a:r>
            </a:p>
          </p:txBody>
        </p:sp>
        <p:sp>
          <p:nvSpPr>
            <p:cNvPr id="25" name="PPT世界-5-3"/>
            <p:cNvSpPr/>
            <p:nvPr/>
          </p:nvSpPr>
          <p:spPr>
            <a:xfrm>
              <a:off x="1192504" y="2385552"/>
              <a:ext cx="1013614" cy="1013614"/>
            </a:xfrm>
            <a:prstGeom prst="ellipse">
              <a:avLst/>
            </a:prstGeom>
            <a:solidFill>
              <a:sysClr val="window" lastClr="FFFFFF"/>
            </a:solidFill>
            <a:ln w="12700" cap="flat" cmpd="sng" algn="ctr">
              <a:noFill/>
              <a:prstDash val="solid"/>
              <a:miter lim="800000"/>
            </a:ln>
            <a:effectLst>
              <a:outerShdw blurRad="1270000" dist="444500" dir="8100000" sx="95000" sy="95000" algn="tr" rotWithShape="0">
                <a:prstClr val="black">
                  <a:alpha val="30000"/>
                </a:prstClr>
              </a:outerShdw>
            </a:effectLst>
          </p:spPr>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6" name="PPT世界-5-4"/>
            <p:cNvSpPr>
              <a:spLocks noEditPoints="1"/>
            </p:cNvSpPr>
            <p:nvPr/>
          </p:nvSpPr>
          <p:spPr bwMode="auto">
            <a:xfrm>
              <a:off x="1446371" y="2702140"/>
              <a:ext cx="505880" cy="380438"/>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gradFill>
              <a:gsLst>
                <a:gs pos="0">
                  <a:schemeClr val="accent1"/>
                </a:gs>
                <a:gs pos="100000">
                  <a:schemeClr val="accent2"/>
                </a:gs>
              </a:gsLst>
              <a:lin ang="2700000" scaled="1"/>
            </a:gra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pic>
        <p:nvPicPr>
          <p:cNvPr id="31" name="PPT世界-9" descr="桌子上放着椅子&#10;&#10;描述已自动生成"/>
          <p:cNvPicPr>
            <a:picLocks noChangeAspect="1"/>
          </p:cNvPicPr>
          <p:nvPr/>
        </p:nvPicPr>
        <p:blipFill rotWithShape="1">
          <a:blip r:embed="rId2" cstate="screen"/>
          <a:srcRect/>
          <a:stretch>
            <a:fillRect/>
          </a:stretch>
        </p:blipFill>
        <p:spPr>
          <a:xfrm>
            <a:off x="7335156" y="1434823"/>
            <a:ext cx="4578904" cy="4578904"/>
          </a:xfrm>
          <a:custGeom>
            <a:avLst/>
            <a:gdLst>
              <a:gd name="connsiteX0" fmla="*/ 2289452 w 4578904"/>
              <a:gd name="connsiteY0" fmla="*/ 0 h 4578904"/>
              <a:gd name="connsiteX1" fmla="*/ 4578904 w 4578904"/>
              <a:gd name="connsiteY1" fmla="*/ 2289452 h 4578904"/>
              <a:gd name="connsiteX2" fmla="*/ 2289452 w 4578904"/>
              <a:gd name="connsiteY2" fmla="*/ 4578904 h 4578904"/>
              <a:gd name="connsiteX3" fmla="*/ 0 w 4578904"/>
              <a:gd name="connsiteY3" fmla="*/ 2289452 h 4578904"/>
              <a:gd name="connsiteX4" fmla="*/ 2289452 w 4578904"/>
              <a:gd name="connsiteY4" fmla="*/ 0 h 4578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904" h="4578904">
                <a:moveTo>
                  <a:pt x="2289452" y="0"/>
                </a:moveTo>
                <a:cubicBezTo>
                  <a:pt x="3553881" y="0"/>
                  <a:pt x="4578904" y="1025023"/>
                  <a:pt x="4578904" y="2289452"/>
                </a:cubicBezTo>
                <a:cubicBezTo>
                  <a:pt x="4578904" y="3553881"/>
                  <a:pt x="3553881" y="4578904"/>
                  <a:pt x="2289452" y="4578904"/>
                </a:cubicBezTo>
                <a:cubicBezTo>
                  <a:pt x="1025023" y="4578904"/>
                  <a:pt x="0" y="3553881"/>
                  <a:pt x="0" y="2289452"/>
                </a:cubicBezTo>
                <a:cubicBezTo>
                  <a:pt x="0" y="1025023"/>
                  <a:pt x="1025023" y="0"/>
                  <a:pt x="2289452" y="0"/>
                </a:cubicBezTo>
                <a:close/>
              </a:path>
            </a:pathLst>
          </a:custGeom>
        </p:spPr>
      </p:pic>
      <p:sp>
        <p:nvSpPr>
          <p:cNvPr id="32" name="PPT世界-1"/>
          <p:cNvSpPr txBox="1"/>
          <p:nvPr/>
        </p:nvSpPr>
        <p:spPr>
          <a:xfrm>
            <a:off x="1277595" y="389817"/>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油画创作</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33" name="PPT世界-2"/>
          <p:cNvSpPr/>
          <p:nvPr/>
        </p:nvSpPr>
        <p:spPr>
          <a:xfrm rot="11647782" flipH="1" flipV="1">
            <a:off x="486637"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3"/>
          <p:cNvSpPr txBox="1"/>
          <p:nvPr/>
        </p:nvSpPr>
        <p:spPr>
          <a:xfrm>
            <a:off x="483980" y="405319"/>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PT世界-1" descr="水中的倒影&#10;&#10;中度可信度描述已自动生成"/>
          <p:cNvPicPr>
            <a:picLocks noChangeAspect="1"/>
          </p:cNvPicPr>
          <p:nvPr/>
        </p:nvPicPr>
        <p:blipFill>
          <a:blip r:embed="rId2" cstate="screen">
            <a:duotone>
              <a:schemeClr val="accent6">
                <a:shade val="45000"/>
                <a:satMod val="135000"/>
              </a:schemeClr>
              <a:prstClr val="white"/>
            </a:duotone>
          </a:blip>
          <a:stretch>
            <a:fillRect/>
          </a:stretch>
        </p:blipFill>
        <p:spPr>
          <a:xfrm rot="1330340">
            <a:off x="3808622" y="2684486"/>
            <a:ext cx="3564636" cy="1489028"/>
          </a:xfrm>
          <a:prstGeom prst="rect">
            <a:avLst/>
          </a:pr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2"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4" cstate="screen"/>
          <a:srcRect/>
          <a:stretch>
            <a:fillRect/>
          </a:stretch>
        </p:blipFill>
        <p:spPr>
          <a:xfrm>
            <a:off x="3904343" y="1388853"/>
            <a:ext cx="8287657" cy="5469147"/>
          </a:xfrm>
          <a:prstGeom prst="rect">
            <a:avLst/>
          </a:prstGeom>
        </p:spPr>
      </p:pic>
      <p:pic>
        <p:nvPicPr>
          <p:cNvPr id="21" name="PPT世界-6" descr="水中的倒影&#10;&#10;中度可信度描述已自动生成"/>
          <p:cNvPicPr>
            <a:picLocks noChangeAspect="1"/>
          </p:cNvPicPr>
          <p:nvPr/>
        </p:nvPicPr>
        <p:blipFill>
          <a:blip r:embed="rId5" cstate="screen">
            <a:extLst>
              <a:ext uri="{BEBA8EAE-BF5A-486C-A8C5-ECC9F3942E4B}">
                <a14:imgProps xmlns:a14="http://schemas.microsoft.com/office/drawing/2010/main">
                  <a14:imgLayer r:embed="rId6">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57" name="PPT世界-9"/>
          <p:cNvGrpSpPr/>
          <p:nvPr/>
        </p:nvGrpSpPr>
        <p:grpSpPr>
          <a:xfrm>
            <a:off x="1574039" y="4607950"/>
            <a:ext cx="1895388" cy="716443"/>
            <a:chOff x="1574039" y="4475562"/>
            <a:chExt cx="1895388" cy="716443"/>
          </a:xfrm>
        </p:grpSpPr>
        <p:sp>
          <p:nvSpPr>
            <p:cNvPr id="42" name="PPT世界-9-1"/>
            <p:cNvSpPr/>
            <p:nvPr/>
          </p:nvSpPr>
          <p:spPr>
            <a:xfrm>
              <a:off x="1574039" y="4475562"/>
              <a:ext cx="1895388" cy="276999"/>
            </a:xfrm>
            <a:prstGeom prst="rect">
              <a:avLst/>
            </a:prstGeom>
            <a:noFill/>
            <a:ln>
              <a:solidFill>
                <a:schemeClr val="tx1">
                  <a:lumMod val="75000"/>
                  <a:lumOff val="25000"/>
                </a:schemeClr>
              </a:solidFill>
            </a:ln>
          </p:spPr>
          <p:txBody>
            <a:bodyPr wrap="square">
              <a:noAutofit/>
            </a:bodyPr>
            <a:lstStyle/>
            <a:p>
              <a:pPr algn="ct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7">
                    <a:extLst>
                      <a:ext uri="{A12FA001-AC4F-418D-AE19-62706E023703}">
                        <ahyp:hlinkClr xmlns:ahyp="http://schemas.microsoft.com/office/drawing/2018/hyperlinkcolor" val="tx"/>
                      </a:ext>
                    </a:extLst>
                  </a:hlinkClick>
                </a:rPr>
                <a:t>老师：</a:t>
              </a:r>
              <a:r>
                <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7">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cs typeface="思源黑体 CN Bold" panose="020B0800000000000000" pitchFamily="34" charset="-122"/>
                  <a:hlinkClick r:id="rId7">
                    <a:extLst>
                      <a:ext uri="{A12FA001-AC4F-418D-AE19-62706E023703}">
                        <ahyp:hlinkClr xmlns:ahyp="http://schemas.microsoft.com/office/drawing/2018/hyperlinkcolor" val="tx"/>
                      </a:ext>
                    </a:extLst>
                  </a:hlinkClick>
                </a:rPr>
                <a:t>世界</a:t>
              </a:r>
              <a:endParaRPr lang="en-US" altLang="zh-CN" sz="120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9-2"/>
            <p:cNvSpPr/>
            <p:nvPr/>
          </p:nvSpPr>
          <p:spPr>
            <a:xfrm>
              <a:off x="1574039" y="4915006"/>
              <a:ext cx="1895388" cy="276999"/>
            </a:xfrm>
            <a:prstGeom prst="rect">
              <a:avLst/>
            </a:prstGeom>
            <a:noFill/>
            <a:ln>
              <a:solidFill>
                <a:schemeClr val="tx1">
                  <a:lumMod val="75000"/>
                  <a:lumOff val="25000"/>
                </a:schemeClr>
              </a:solidFill>
            </a:ln>
          </p:spPr>
          <p:txBody>
            <a:bodyPr wrap="square">
              <a:no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56" name="PPT世界-10"/>
          <p:cNvGrpSpPr/>
          <p:nvPr/>
        </p:nvGrpSpPr>
        <p:grpSpPr>
          <a:xfrm>
            <a:off x="582752" y="1456678"/>
            <a:ext cx="3877985" cy="2844286"/>
            <a:chOff x="582752" y="1324290"/>
            <a:chExt cx="3877985" cy="2844286"/>
          </a:xfrm>
        </p:grpSpPr>
        <p:sp>
          <p:nvSpPr>
            <p:cNvPr id="24" name="PPT世界-10-1"/>
            <p:cNvSpPr/>
            <p:nvPr/>
          </p:nvSpPr>
          <p:spPr>
            <a:xfrm>
              <a:off x="765176" y="2956607"/>
              <a:ext cx="3512846" cy="243574"/>
            </a:xfrm>
            <a:custGeom>
              <a:avLst/>
              <a:gdLst>
                <a:gd name="connsiteX0" fmla="*/ 5607 w 2519546"/>
                <a:gd name="connsiteY0" fmla="*/ 109459 h 243574"/>
                <a:gd name="connsiteX1" fmla="*/ 205146 w 2519546"/>
                <a:gd name="connsiteY1" fmla="*/ 226276 h 243574"/>
                <a:gd name="connsiteX2" fmla="*/ 274232 w 2519546"/>
                <a:gd name="connsiteY2" fmla="*/ 146963 h 243574"/>
                <a:gd name="connsiteX3" fmla="*/ 381717 w 2519546"/>
                <a:gd name="connsiteY3" fmla="*/ 112869 h 243574"/>
                <a:gd name="connsiteX4" fmla="*/ 431961 w 2519546"/>
                <a:gd name="connsiteY4" fmla="*/ 182672 h 243574"/>
                <a:gd name="connsiteX5" fmla="*/ 594895 w 2519546"/>
                <a:gd name="connsiteY5" fmla="*/ 220175 h 243574"/>
                <a:gd name="connsiteX6" fmla="*/ 694664 w 2519546"/>
                <a:gd name="connsiteY6" fmla="*/ 112510 h 243574"/>
                <a:gd name="connsiteX7" fmla="*/ 865673 w 2519546"/>
                <a:gd name="connsiteY7" fmla="*/ 186261 h 243574"/>
                <a:gd name="connsiteX8" fmla="*/ 1051754 w 2519546"/>
                <a:gd name="connsiteY8" fmla="*/ 177288 h 243574"/>
                <a:gd name="connsiteX9" fmla="*/ 1228864 w 2519546"/>
                <a:gd name="connsiteY9" fmla="*/ 120585 h 243574"/>
                <a:gd name="connsiteX10" fmla="*/ 1334555 w 2519546"/>
                <a:gd name="connsiteY10" fmla="*/ 214433 h 243574"/>
                <a:gd name="connsiteX11" fmla="*/ 1623816 w 2519546"/>
                <a:gd name="connsiteY11" fmla="*/ 125968 h 243574"/>
                <a:gd name="connsiteX12" fmla="*/ 1822459 w 2519546"/>
                <a:gd name="connsiteY12" fmla="*/ 173700 h 243574"/>
                <a:gd name="connsiteX13" fmla="*/ 1972831 w 2519546"/>
                <a:gd name="connsiteY13" fmla="*/ 101923 h 243574"/>
                <a:gd name="connsiteX14" fmla="*/ 2044608 w 2519546"/>
                <a:gd name="connsiteY14" fmla="*/ 162574 h 243574"/>
                <a:gd name="connsiteX15" fmla="*/ 2166270 w 2519546"/>
                <a:gd name="connsiteY15" fmla="*/ 198104 h 243574"/>
                <a:gd name="connsiteX16" fmla="*/ 2243071 w 2519546"/>
                <a:gd name="connsiteY16" fmla="*/ 102999 h 243574"/>
                <a:gd name="connsiteX17" fmla="*/ 2297442 w 2519546"/>
                <a:gd name="connsiteY17" fmla="*/ 57062 h 243574"/>
                <a:gd name="connsiteX18" fmla="*/ 2394879 w 2519546"/>
                <a:gd name="connsiteY18" fmla="*/ 93309 h 243574"/>
                <a:gd name="connsiteX19" fmla="*/ 2482627 w 2519546"/>
                <a:gd name="connsiteY19" fmla="*/ 192003 h 243574"/>
                <a:gd name="connsiteX20" fmla="*/ 2514388 w 2519546"/>
                <a:gd name="connsiteY20" fmla="*/ 160242 h 243574"/>
                <a:gd name="connsiteX21" fmla="*/ 2271064 w 2519546"/>
                <a:gd name="connsiteY21" fmla="*/ 10048 h 243574"/>
                <a:gd name="connsiteX22" fmla="*/ 2190136 w 2519546"/>
                <a:gd name="connsiteY22" fmla="*/ 104614 h 243574"/>
                <a:gd name="connsiteX23" fmla="*/ 1999927 w 2519546"/>
                <a:gd name="connsiteY23" fmla="*/ 65675 h 243574"/>
                <a:gd name="connsiteX24" fmla="*/ 1903566 w 2519546"/>
                <a:gd name="connsiteY24" fmla="*/ 41810 h 243574"/>
                <a:gd name="connsiteX25" fmla="*/ 1767190 w 2519546"/>
                <a:gd name="connsiteY25" fmla="*/ 162036 h 243574"/>
                <a:gd name="connsiteX26" fmla="*/ 1581288 w 2519546"/>
                <a:gd name="connsiteY26" fmla="*/ 41092 h 243574"/>
                <a:gd name="connsiteX27" fmla="*/ 1497668 w 2519546"/>
                <a:gd name="connsiteY27" fmla="*/ 48808 h 243574"/>
                <a:gd name="connsiteX28" fmla="*/ 1320021 w 2519546"/>
                <a:gd name="connsiteY28" fmla="*/ 149475 h 243574"/>
                <a:gd name="connsiteX29" fmla="*/ 1195667 w 2519546"/>
                <a:gd name="connsiteY29" fmla="*/ 47372 h 243574"/>
                <a:gd name="connsiteX30" fmla="*/ 1006535 w 2519546"/>
                <a:gd name="connsiteY30" fmla="*/ 160062 h 243574"/>
                <a:gd name="connsiteX31" fmla="*/ 734501 w 2519546"/>
                <a:gd name="connsiteY31" fmla="*/ 44501 h 243574"/>
                <a:gd name="connsiteX32" fmla="*/ 492074 w 2519546"/>
                <a:gd name="connsiteY32" fmla="*/ 186261 h 243574"/>
                <a:gd name="connsiteX33" fmla="*/ 306711 w 2519546"/>
                <a:gd name="connsiteY33" fmla="*/ 55088 h 243574"/>
                <a:gd name="connsiteX34" fmla="*/ 215733 w 2519546"/>
                <a:gd name="connsiteY34" fmla="*/ 151449 h 243574"/>
                <a:gd name="connsiteX35" fmla="*/ 105556 w 2519546"/>
                <a:gd name="connsiteY35" fmla="*/ 162036 h 243574"/>
                <a:gd name="connsiteX36" fmla="*/ 37189 w 2519546"/>
                <a:gd name="connsiteY36" fmla="*/ 77877 h 243574"/>
                <a:gd name="connsiteX37" fmla="*/ 5607 w 2519546"/>
                <a:gd name="connsiteY37" fmla="*/ 109459 h 243574"/>
                <a:gd name="connsiteX38" fmla="*/ 5607 w 2519546"/>
                <a:gd name="connsiteY38" fmla="*/ 109459 h 243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19546" h="243574">
                  <a:moveTo>
                    <a:pt x="5607" y="109459"/>
                  </a:moveTo>
                  <a:cubicBezTo>
                    <a:pt x="52800" y="165445"/>
                    <a:pt x="117758" y="280647"/>
                    <a:pt x="205146" y="226276"/>
                  </a:cubicBezTo>
                  <a:cubicBezTo>
                    <a:pt x="235113" y="207794"/>
                    <a:pt x="253416" y="174238"/>
                    <a:pt x="274232" y="146963"/>
                  </a:cubicBezTo>
                  <a:cubicBezTo>
                    <a:pt x="301507" y="111074"/>
                    <a:pt x="337933" y="74468"/>
                    <a:pt x="381717" y="112869"/>
                  </a:cubicBezTo>
                  <a:cubicBezTo>
                    <a:pt x="402891" y="131531"/>
                    <a:pt x="415452" y="160062"/>
                    <a:pt x="431961" y="182672"/>
                  </a:cubicBezTo>
                  <a:cubicBezTo>
                    <a:pt x="475027" y="241170"/>
                    <a:pt x="530116" y="265215"/>
                    <a:pt x="594895" y="220175"/>
                  </a:cubicBezTo>
                  <a:cubicBezTo>
                    <a:pt x="635987" y="191644"/>
                    <a:pt x="656085" y="142656"/>
                    <a:pt x="694664" y="112510"/>
                  </a:cubicBezTo>
                  <a:cubicBezTo>
                    <a:pt x="768954" y="54909"/>
                    <a:pt x="818300" y="137991"/>
                    <a:pt x="865673" y="186261"/>
                  </a:cubicBezTo>
                  <a:cubicBezTo>
                    <a:pt x="930810" y="252475"/>
                    <a:pt x="990206" y="242964"/>
                    <a:pt x="1051754" y="177288"/>
                  </a:cubicBezTo>
                  <a:cubicBezTo>
                    <a:pt x="1103075" y="122379"/>
                    <a:pt x="1147756" y="51679"/>
                    <a:pt x="1228864" y="120585"/>
                  </a:cubicBezTo>
                  <a:cubicBezTo>
                    <a:pt x="1262779" y="149296"/>
                    <a:pt x="1290771" y="198821"/>
                    <a:pt x="1334555" y="214433"/>
                  </a:cubicBezTo>
                  <a:cubicBezTo>
                    <a:pt x="1467342" y="261806"/>
                    <a:pt x="1475238" y="-7716"/>
                    <a:pt x="1623816" y="125968"/>
                  </a:cubicBezTo>
                  <a:cubicBezTo>
                    <a:pt x="1690748" y="186261"/>
                    <a:pt x="1742068" y="249065"/>
                    <a:pt x="1822459" y="173700"/>
                  </a:cubicBezTo>
                  <a:cubicBezTo>
                    <a:pt x="1864089" y="134760"/>
                    <a:pt x="1910744" y="72135"/>
                    <a:pt x="1972831" y="101923"/>
                  </a:cubicBezTo>
                  <a:cubicBezTo>
                    <a:pt x="1998671" y="114304"/>
                    <a:pt x="2021280" y="145348"/>
                    <a:pt x="2044608" y="162574"/>
                  </a:cubicBezTo>
                  <a:cubicBezTo>
                    <a:pt x="2078882" y="188234"/>
                    <a:pt x="2122666" y="216407"/>
                    <a:pt x="2166270" y="198104"/>
                  </a:cubicBezTo>
                  <a:cubicBezTo>
                    <a:pt x="2205030" y="181775"/>
                    <a:pt x="2222076" y="135837"/>
                    <a:pt x="2243071" y="102999"/>
                  </a:cubicBezTo>
                  <a:cubicBezTo>
                    <a:pt x="2260298" y="76083"/>
                    <a:pt x="2265502" y="66573"/>
                    <a:pt x="2297442" y="57062"/>
                  </a:cubicBezTo>
                  <a:cubicBezTo>
                    <a:pt x="2341585" y="43783"/>
                    <a:pt x="2360965" y="61907"/>
                    <a:pt x="2394879" y="93309"/>
                  </a:cubicBezTo>
                  <a:cubicBezTo>
                    <a:pt x="2425923" y="122020"/>
                    <a:pt x="2456787" y="158985"/>
                    <a:pt x="2482627" y="192003"/>
                  </a:cubicBezTo>
                  <a:cubicBezTo>
                    <a:pt x="2500391" y="214612"/>
                    <a:pt x="2531973" y="182672"/>
                    <a:pt x="2514388" y="160242"/>
                  </a:cubicBezTo>
                  <a:cubicBezTo>
                    <a:pt x="2463426" y="95642"/>
                    <a:pt x="2369399" y="-37504"/>
                    <a:pt x="2271064" y="10048"/>
                  </a:cubicBezTo>
                  <a:cubicBezTo>
                    <a:pt x="2230510" y="29787"/>
                    <a:pt x="2214719" y="69982"/>
                    <a:pt x="2190136" y="104614"/>
                  </a:cubicBezTo>
                  <a:cubicBezTo>
                    <a:pt x="2122486" y="200436"/>
                    <a:pt x="2064167" y="112151"/>
                    <a:pt x="1999927" y="65675"/>
                  </a:cubicBezTo>
                  <a:cubicBezTo>
                    <a:pt x="1969960" y="43963"/>
                    <a:pt x="1940531" y="30146"/>
                    <a:pt x="1903566" y="41810"/>
                  </a:cubicBezTo>
                  <a:cubicBezTo>
                    <a:pt x="1848119" y="59215"/>
                    <a:pt x="1817793" y="154140"/>
                    <a:pt x="1767190" y="162036"/>
                  </a:cubicBezTo>
                  <a:cubicBezTo>
                    <a:pt x="1694696" y="173520"/>
                    <a:pt x="1644990" y="64061"/>
                    <a:pt x="1581288" y="41092"/>
                  </a:cubicBezTo>
                  <a:cubicBezTo>
                    <a:pt x="1551860" y="30505"/>
                    <a:pt x="1524943" y="33555"/>
                    <a:pt x="1497668" y="48808"/>
                  </a:cubicBezTo>
                  <a:cubicBezTo>
                    <a:pt x="1436658" y="82902"/>
                    <a:pt x="1398437" y="201513"/>
                    <a:pt x="1320021" y="149475"/>
                  </a:cubicBezTo>
                  <a:cubicBezTo>
                    <a:pt x="1274980" y="119508"/>
                    <a:pt x="1250935" y="64958"/>
                    <a:pt x="1195667" y="47372"/>
                  </a:cubicBezTo>
                  <a:cubicBezTo>
                    <a:pt x="1103434" y="17764"/>
                    <a:pt x="1065930" y="112869"/>
                    <a:pt x="1006535" y="160062"/>
                  </a:cubicBezTo>
                  <a:cubicBezTo>
                    <a:pt x="896896" y="247271"/>
                    <a:pt x="850779" y="33735"/>
                    <a:pt x="734501" y="44501"/>
                  </a:cubicBezTo>
                  <a:cubicBezTo>
                    <a:pt x="645856" y="52756"/>
                    <a:pt x="581437" y="246553"/>
                    <a:pt x="492074" y="186261"/>
                  </a:cubicBezTo>
                  <a:cubicBezTo>
                    <a:pt x="429987" y="144451"/>
                    <a:pt x="410787" y="12022"/>
                    <a:pt x="306711" y="55088"/>
                  </a:cubicBezTo>
                  <a:cubicBezTo>
                    <a:pt x="264901" y="72494"/>
                    <a:pt x="242829" y="118252"/>
                    <a:pt x="215733" y="151449"/>
                  </a:cubicBezTo>
                  <a:cubicBezTo>
                    <a:pt x="179845" y="195412"/>
                    <a:pt x="153826" y="200078"/>
                    <a:pt x="105556" y="162036"/>
                  </a:cubicBezTo>
                  <a:cubicBezTo>
                    <a:pt x="78819" y="141041"/>
                    <a:pt x="59439" y="104076"/>
                    <a:pt x="37189" y="77877"/>
                  </a:cubicBezTo>
                  <a:cubicBezTo>
                    <a:pt x="18706" y="55627"/>
                    <a:pt x="-12876" y="87567"/>
                    <a:pt x="5607" y="109459"/>
                  </a:cubicBezTo>
                  <a:lnTo>
                    <a:pt x="5607" y="109459"/>
                  </a:lnTo>
                  <a:close/>
                </a:path>
              </a:pathLst>
            </a:custGeom>
            <a:solidFill>
              <a:schemeClr val="accent5"/>
            </a:solidFill>
            <a:ln w="17931"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7" name="PPT世界-10-2"/>
            <p:cNvSpPr/>
            <p:nvPr/>
          </p:nvSpPr>
          <p:spPr>
            <a:xfrm>
              <a:off x="582752" y="1801865"/>
              <a:ext cx="3877985" cy="1200329"/>
            </a:xfrm>
            <a:prstGeom prst="rect">
              <a:avLst/>
            </a:prstGeom>
          </p:spPr>
          <p:txBody>
            <a:bodyPr wrap="none">
              <a:noAutofit/>
            </a:bodyPr>
            <a:lstStyle/>
            <a:p>
              <a:pPr algn="ctr"/>
              <a:r>
                <a:rPr lang="zh-CN" altLang="en-US" sz="7200" dirty="0">
                  <a:gradFill>
                    <a:gsLst>
                      <a:gs pos="0">
                        <a:schemeClr val="accent1"/>
                      </a:gs>
                      <a:gs pos="100000">
                        <a:schemeClr val="accent2"/>
                      </a:gs>
                    </a:gsLst>
                    <a:lin ang="2700000" scaled="0"/>
                  </a:gra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15" name="PPT世界-10-3"/>
            <p:cNvSpPr/>
            <p:nvPr/>
          </p:nvSpPr>
          <p:spPr>
            <a:xfrm>
              <a:off x="728956" y="3354340"/>
              <a:ext cx="3546575" cy="4934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9" name="PPT世界-10-4"/>
            <p:cNvSpPr/>
            <p:nvPr/>
          </p:nvSpPr>
          <p:spPr>
            <a:xfrm>
              <a:off x="723900" y="3370251"/>
              <a:ext cx="3556694" cy="461665"/>
            </a:xfrm>
            <a:prstGeom prst="rect">
              <a:avLst/>
            </a:prstGeom>
          </p:spPr>
          <p:txBody>
            <a:bodyPr wrap="none">
              <a:noAutofit/>
            </a:bodyPr>
            <a:lstStyle/>
            <a:p>
              <a:pPr algn="ctr"/>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大学艺术学专业课程</a:t>
              </a: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p>
          </p:txBody>
        </p:sp>
        <p:sp>
          <p:nvSpPr>
            <p:cNvPr id="40" name="PPT世界-10-5"/>
            <p:cNvSpPr/>
            <p:nvPr/>
          </p:nvSpPr>
          <p:spPr>
            <a:xfrm>
              <a:off x="671513" y="3922355"/>
              <a:ext cx="3700440" cy="246221"/>
            </a:xfrm>
            <a:prstGeom prst="rect">
              <a:avLst/>
            </a:prstGeom>
          </p:spPr>
          <p:txBody>
            <a:bodyPr wrap="square">
              <a:noAutofit/>
            </a:bodyPr>
            <a:lstStyle/>
            <a:p>
              <a:pPr algn="dist"/>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COLLEGE ART OIL PAINTING COURSE</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10-6"/>
            <p:cNvSpPr/>
            <p:nvPr/>
          </p:nvSpPr>
          <p:spPr>
            <a:xfrm>
              <a:off x="608973" y="1324290"/>
              <a:ext cx="3825534" cy="461665"/>
            </a:xfrm>
            <a:prstGeom prst="rect">
              <a:avLst/>
            </a:prstGeom>
          </p:spPr>
          <p:txBody>
            <a:bodyPr wrap="none">
              <a:noAutofit/>
            </a:bodyPr>
            <a:lstStyle/>
            <a:p>
              <a:pPr algn="ctr"/>
              <a:r>
                <a:rPr lang="en-US" altLang="zh-CN" sz="2400" dirty="0">
                  <a:solidFill>
                    <a:schemeClr val="bg1">
                      <a:lumMod val="8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2400" dirty="0">
                <a:solidFill>
                  <a:schemeClr val="bg1">
                    <a:lumMod val="8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8" name="PPT世界-11"/>
          <p:cNvGrpSpPr/>
          <p:nvPr/>
        </p:nvGrpSpPr>
        <p:grpSpPr>
          <a:xfrm>
            <a:off x="1589593" y="5914132"/>
            <a:ext cx="1825300" cy="336706"/>
            <a:chOff x="1452326" y="6005256"/>
            <a:chExt cx="2099833" cy="387349"/>
          </a:xfrm>
        </p:grpSpPr>
        <p:sp>
          <p:nvSpPr>
            <p:cNvPr id="47" name="PPT世界-11-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8" name="PPT世界-11-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9" name="PPT世界-11-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0" name="PPT世界-11-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1" name="PPT世界-11-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2" name="PPT世界-11-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3" name="PPT世界-11-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4" name="PPT世界-11-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2" name="PPT世界-12" descr="水中的倒影&#10;&#10;中度可信度描述已自动生成"/>
          <p:cNvPicPr>
            <a:picLocks noChangeAspect="1"/>
          </p:cNvPicPr>
          <p:nvPr/>
        </p:nvPicPr>
        <p:blipFill>
          <a:blip r:embed="rId8" cstate="screen"/>
          <a:srcRect/>
          <a:stretch>
            <a:fillRect/>
          </a:stretch>
        </p:blipFill>
        <p:spPr>
          <a:xfrm rot="2565602">
            <a:off x="-928719" y="5610810"/>
            <a:ext cx="3074091" cy="1532349"/>
          </a:xfrm>
          <a:custGeom>
            <a:avLst/>
            <a:gdLst>
              <a:gd name="connsiteX0" fmla="*/ 0 w 3074091"/>
              <a:gd name="connsiteY0" fmla="*/ 0 h 1532349"/>
              <a:gd name="connsiteX1" fmla="*/ 3074091 w 3074091"/>
              <a:gd name="connsiteY1" fmla="*/ 0 h 1532349"/>
              <a:gd name="connsiteX2" fmla="*/ 1416987 w 3074091"/>
              <a:gd name="connsiteY2" fmla="*/ 1532349 h 1532349"/>
            </a:gdLst>
            <a:ahLst/>
            <a:cxnLst>
              <a:cxn ang="0">
                <a:pos x="connsiteX0" y="connsiteY0"/>
              </a:cxn>
              <a:cxn ang="0">
                <a:pos x="connsiteX1" y="connsiteY1"/>
              </a:cxn>
              <a:cxn ang="0">
                <a:pos x="connsiteX2" y="connsiteY2"/>
              </a:cxn>
            </a:cxnLst>
            <a:rect l="l" t="t" r="r" b="b"/>
            <a:pathLst>
              <a:path w="3074091" h="1532349">
                <a:moveTo>
                  <a:pt x="0" y="0"/>
                </a:moveTo>
                <a:lnTo>
                  <a:pt x="3074091" y="0"/>
                </a:lnTo>
                <a:lnTo>
                  <a:pt x="1416987" y="1532349"/>
                </a:lnTo>
                <a:close/>
              </a:path>
            </a:pathLst>
          </a:custGeom>
        </p:spPr>
      </p:pic>
      <p:pic>
        <p:nvPicPr>
          <p:cNvPr id="33" name="PPT世界-13" descr="水中的倒影&#10;&#10;中度可信度描述已自动生成"/>
          <p:cNvPicPr>
            <a:picLocks noChangeAspect="1"/>
          </p:cNvPicPr>
          <p:nvPr/>
        </p:nvPicPr>
        <p:blipFill>
          <a:blip r:embed="rId9" cstate="screen"/>
          <a:srcRect/>
          <a:stretch>
            <a:fillRect/>
          </a:stretch>
        </p:blipFill>
        <p:spPr>
          <a:xfrm rot="8100000">
            <a:off x="2542768" y="-995159"/>
            <a:ext cx="3899157" cy="2780986"/>
          </a:xfrm>
          <a:custGeom>
            <a:avLst/>
            <a:gdLst>
              <a:gd name="connsiteX0" fmla="*/ 2780986 w 3899157"/>
              <a:gd name="connsiteY0" fmla="*/ 2780986 h 2780986"/>
              <a:gd name="connsiteX1" fmla="*/ 0 w 3899157"/>
              <a:gd name="connsiteY1" fmla="*/ 0 h 2780986"/>
              <a:gd name="connsiteX2" fmla="*/ 3899157 w 3899157"/>
              <a:gd name="connsiteY2" fmla="*/ 0 h 2780986"/>
              <a:gd name="connsiteX3" fmla="*/ 3899157 w 3899157"/>
              <a:gd name="connsiteY3" fmla="*/ 2780986 h 2780986"/>
            </a:gdLst>
            <a:ahLst/>
            <a:cxnLst>
              <a:cxn ang="0">
                <a:pos x="connsiteX0" y="connsiteY0"/>
              </a:cxn>
              <a:cxn ang="0">
                <a:pos x="connsiteX1" y="connsiteY1"/>
              </a:cxn>
              <a:cxn ang="0">
                <a:pos x="connsiteX2" y="connsiteY2"/>
              </a:cxn>
              <a:cxn ang="0">
                <a:pos x="connsiteX3" y="connsiteY3"/>
              </a:cxn>
            </a:cxnLst>
            <a:rect l="l" t="t" r="r" b="b"/>
            <a:pathLst>
              <a:path w="3899157" h="2780986">
                <a:moveTo>
                  <a:pt x="2780986" y="2780986"/>
                </a:moveTo>
                <a:lnTo>
                  <a:pt x="0" y="0"/>
                </a:lnTo>
                <a:lnTo>
                  <a:pt x="3899157" y="0"/>
                </a:lnTo>
                <a:lnTo>
                  <a:pt x="3899157" y="2780986"/>
                </a:lnTo>
                <a:close/>
              </a:path>
            </a:pathLst>
          </a:custGeom>
        </p:spPr>
      </p:pic>
      <p:pic>
        <p:nvPicPr>
          <p:cNvPr id="31" name="图片 30">
            <a:hlinkClick r:id="rId7"/>
            <a:extLst>
              <a:ext uri="{FF2B5EF4-FFF2-40B4-BE49-F238E27FC236}">
                <a16:creationId xmlns:a16="http://schemas.microsoft.com/office/drawing/2014/main" id="{825065F3-814D-4C3F-A67E-DFD85D4BE97E}"/>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8" name="PPT世界-2" descr="水中的倒影&#10;&#10;中度可信度描述已自动生成"/>
          <p:cNvPicPr>
            <a:picLocks noChangeAspect="1"/>
          </p:cNvPicPr>
          <p:nvPr/>
        </p:nvPicPr>
        <p:blipFill>
          <a:blip r:embed="rId2" cstate="screen">
            <a:duotone>
              <a:schemeClr val="accent6">
                <a:shade val="45000"/>
                <a:satMod val="135000"/>
              </a:schemeClr>
              <a:prstClr val="white"/>
            </a:duotone>
          </a:blip>
          <a:stretch>
            <a:fillRect/>
          </a:stretch>
        </p:blipFill>
        <p:spPr>
          <a:xfrm rot="20269660" flipH="1">
            <a:off x="4809462" y="2684486"/>
            <a:ext cx="3564636" cy="1489028"/>
          </a:xfrm>
          <a:prstGeom prst="rect">
            <a:avLst/>
          </a:prstGeom>
        </p:spPr>
      </p:pic>
      <p:pic>
        <p:nvPicPr>
          <p:cNvPr id="13" name="PPT世界-3"/>
          <p:cNvPicPr>
            <a:picLocks noChangeAspect="1"/>
          </p:cNvPicPr>
          <p:nvPr/>
        </p:nvPicPr>
        <p:blipFill rotWithShape="1">
          <a:blip r:embed="rId3" cstate="screen"/>
          <a:srcRect/>
          <a:stretch>
            <a:fillRect/>
          </a:stretch>
        </p:blipFill>
        <p:spPr>
          <a:xfrm flipH="1">
            <a:off x="-9280" y="0"/>
            <a:ext cx="7352865" cy="6858000"/>
          </a:xfrm>
          <a:prstGeom prst="rect">
            <a:avLst/>
          </a:prstGeom>
        </p:spPr>
      </p:pic>
      <p:pic>
        <p:nvPicPr>
          <p:cNvPr id="17" name="PPT世界-4" descr="水中的倒影&#10;&#10;中度可信度描述已自动生成"/>
          <p:cNvPicPr>
            <a:picLocks noChangeAspect="1"/>
          </p:cNvPicPr>
          <p:nvPr/>
        </p:nvPicPr>
        <p:blipFill>
          <a:blip r:embed="rId2" cstate="screen"/>
          <a:stretch>
            <a:fillRect/>
          </a:stretch>
        </p:blipFill>
        <p:spPr>
          <a:xfrm rot="340957" flipH="1">
            <a:off x="2522084" y="1251913"/>
            <a:ext cx="3564636" cy="1489028"/>
          </a:xfrm>
          <a:prstGeom prst="rect">
            <a:avLst/>
          </a:prstGeom>
        </p:spPr>
      </p:pic>
      <p:pic>
        <p:nvPicPr>
          <p:cNvPr id="11" name="PPT世界-5"/>
          <p:cNvPicPr>
            <a:picLocks noChangeAspect="1"/>
          </p:cNvPicPr>
          <p:nvPr/>
        </p:nvPicPr>
        <p:blipFill rotWithShape="1">
          <a:blip r:embed="rId4" cstate="screen"/>
          <a:srcRect/>
          <a:stretch>
            <a:fillRect/>
          </a:stretch>
        </p:blipFill>
        <p:spPr>
          <a:xfrm flipH="1">
            <a:off x="-9280" y="1388853"/>
            <a:ext cx="8287657" cy="5469147"/>
          </a:xfrm>
          <a:prstGeom prst="rect">
            <a:avLst/>
          </a:prstGeom>
        </p:spPr>
      </p:pic>
      <p:pic>
        <p:nvPicPr>
          <p:cNvPr id="78" name="PPT世界-6" descr="水中的倒影&#10;&#10;中度可信度描述已自动生成"/>
          <p:cNvPicPr>
            <a:picLocks noChangeAspect="1"/>
          </p:cNvPicPr>
          <p:nvPr/>
        </p:nvPicPr>
        <p:blipFill>
          <a:blip r:embed="rId5" cstate="screen"/>
          <a:srcRect/>
          <a:stretch>
            <a:fillRect/>
          </a:stretch>
        </p:blipFill>
        <p:spPr>
          <a:xfrm rot="19034398" flipH="1">
            <a:off x="10037810" y="5605680"/>
            <a:ext cx="3086729" cy="1538650"/>
          </a:xfrm>
          <a:custGeom>
            <a:avLst/>
            <a:gdLst>
              <a:gd name="connsiteX0" fmla="*/ 0 w 3086729"/>
              <a:gd name="connsiteY0" fmla="*/ 0 h 1538650"/>
              <a:gd name="connsiteX1" fmla="*/ 1422813 w 3086729"/>
              <a:gd name="connsiteY1" fmla="*/ 1538650 h 1538650"/>
              <a:gd name="connsiteX2" fmla="*/ 3086729 w 3086729"/>
              <a:gd name="connsiteY2" fmla="*/ 0 h 1538650"/>
            </a:gdLst>
            <a:ahLst/>
            <a:cxnLst>
              <a:cxn ang="0">
                <a:pos x="connsiteX0" y="connsiteY0"/>
              </a:cxn>
              <a:cxn ang="0">
                <a:pos x="connsiteX1" y="connsiteY1"/>
              </a:cxn>
              <a:cxn ang="0">
                <a:pos x="connsiteX2" y="connsiteY2"/>
              </a:cxn>
            </a:cxnLst>
            <a:rect l="l" t="t" r="r" b="b"/>
            <a:pathLst>
              <a:path w="3086729" h="1538650">
                <a:moveTo>
                  <a:pt x="0" y="0"/>
                </a:moveTo>
                <a:lnTo>
                  <a:pt x="1422813" y="1538650"/>
                </a:lnTo>
                <a:lnTo>
                  <a:pt x="3086729" y="0"/>
                </a:lnTo>
                <a:close/>
              </a:path>
            </a:pathLst>
          </a:custGeom>
        </p:spPr>
      </p:pic>
      <p:pic>
        <p:nvPicPr>
          <p:cNvPr id="76" name="PPT世界-7" descr="水中的倒影&#10;&#10;中度可信度描述已自动生成"/>
          <p:cNvPicPr>
            <a:picLocks noChangeAspect="1"/>
          </p:cNvPicPr>
          <p:nvPr/>
        </p:nvPicPr>
        <p:blipFill>
          <a:blip r:embed="rId6" cstate="screen"/>
          <a:srcRect/>
          <a:stretch>
            <a:fillRect/>
          </a:stretch>
        </p:blipFill>
        <p:spPr>
          <a:xfrm rot="13500000" flipH="1">
            <a:off x="5740795" y="-995160"/>
            <a:ext cx="3899157" cy="2780986"/>
          </a:xfrm>
          <a:custGeom>
            <a:avLst/>
            <a:gdLst>
              <a:gd name="connsiteX0" fmla="*/ 0 w 3899157"/>
              <a:gd name="connsiteY0" fmla="*/ 0 h 2780986"/>
              <a:gd name="connsiteX1" fmla="*/ 2780986 w 3899157"/>
              <a:gd name="connsiteY1" fmla="*/ 2780986 h 2780986"/>
              <a:gd name="connsiteX2" fmla="*/ 3899157 w 3899157"/>
              <a:gd name="connsiteY2" fmla="*/ 2780986 h 2780986"/>
              <a:gd name="connsiteX3" fmla="*/ 3899157 w 3899157"/>
              <a:gd name="connsiteY3" fmla="*/ 0 h 2780986"/>
            </a:gdLst>
            <a:ahLst/>
            <a:cxnLst>
              <a:cxn ang="0">
                <a:pos x="connsiteX0" y="connsiteY0"/>
              </a:cxn>
              <a:cxn ang="0">
                <a:pos x="connsiteX1" y="connsiteY1"/>
              </a:cxn>
              <a:cxn ang="0">
                <a:pos x="connsiteX2" y="connsiteY2"/>
              </a:cxn>
              <a:cxn ang="0">
                <a:pos x="connsiteX3" y="connsiteY3"/>
              </a:cxn>
            </a:cxnLst>
            <a:rect l="l" t="t" r="r" b="b"/>
            <a:pathLst>
              <a:path w="3899157" h="2780986">
                <a:moveTo>
                  <a:pt x="0" y="0"/>
                </a:moveTo>
                <a:lnTo>
                  <a:pt x="2780986" y="2780986"/>
                </a:lnTo>
                <a:lnTo>
                  <a:pt x="3899157" y="2780986"/>
                </a:lnTo>
                <a:lnTo>
                  <a:pt x="3899157" y="0"/>
                </a:lnTo>
                <a:close/>
              </a:path>
            </a:pathLst>
          </a:custGeom>
        </p:spPr>
      </p:pic>
      <p:pic>
        <p:nvPicPr>
          <p:cNvPr id="21" name="PPT世界-8" descr="水中的倒影&#10;&#10;中度可信度描述已自动生成"/>
          <p:cNvPicPr>
            <a:picLocks noChangeAspect="1"/>
          </p:cNvPicPr>
          <p:nvPr/>
        </p:nvPicPr>
        <p:blipFill>
          <a:blip r:embed="rId7" cstate="screen">
            <a:extLst>
              <a:ext uri="{BEBA8EAE-BF5A-486C-A8C5-ECC9F3942E4B}">
                <a14:imgProps xmlns:a14="http://schemas.microsoft.com/office/drawing/2010/main">
                  <a14:imgLayer r:embed="rId8">
                    <a14:imgEffect>
                      <a14:colorTemperature colorTemp="1500"/>
                    </a14:imgEffect>
                  </a14:imgLayer>
                </a14:imgProps>
              </a:ext>
            </a:extLst>
          </a:blip>
          <a:stretch>
            <a:fillRect/>
          </a:stretch>
        </p:blipFill>
        <p:spPr>
          <a:xfrm rot="13500000" flipH="1">
            <a:off x="-495300" y="2499507"/>
            <a:ext cx="2765289" cy="1155122"/>
          </a:xfrm>
          <a:prstGeom prst="rect">
            <a:avLst/>
          </a:prstGeom>
        </p:spPr>
      </p:pic>
      <p:grpSp>
        <p:nvGrpSpPr>
          <p:cNvPr id="4" name="PPT世界-11"/>
          <p:cNvGrpSpPr/>
          <p:nvPr/>
        </p:nvGrpSpPr>
        <p:grpSpPr>
          <a:xfrm>
            <a:off x="7833036" y="1210560"/>
            <a:ext cx="4357642" cy="783255"/>
            <a:chOff x="7833036" y="1138098"/>
            <a:chExt cx="4357642" cy="783255"/>
          </a:xfrm>
        </p:grpSpPr>
        <p:sp>
          <p:nvSpPr>
            <p:cNvPr id="35" name="PPT世界-11-1"/>
            <p:cNvSpPr/>
            <p:nvPr/>
          </p:nvSpPr>
          <p:spPr>
            <a:xfrm>
              <a:off x="8986391" y="1522818"/>
              <a:ext cx="3204287" cy="398535"/>
            </a:xfrm>
            <a:prstGeom prst="rect">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6" name="PPT世界-11-2"/>
            <p:cNvSpPr txBox="1"/>
            <p:nvPr/>
          </p:nvSpPr>
          <p:spPr>
            <a:xfrm>
              <a:off x="7833036" y="1138098"/>
              <a:ext cx="3294529" cy="769441"/>
            </a:xfrm>
            <a:prstGeom prst="rect">
              <a:avLst/>
            </a:prstGeom>
            <a:noFill/>
          </p:spPr>
          <p:txBody>
            <a:bodyPr wrap="square" rtlCol="0">
              <a:noAutofit/>
            </a:bodyPr>
            <a:lstStyle/>
            <a:p>
              <a:r>
                <a:rPr kumimoji="1" lang="en-US" altLang="zh-CN" sz="4400" b="1" spc="3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CONTENT</a:t>
              </a:r>
              <a:endParaRPr kumimoji="1" lang="zh-CN" altLang="en-US" sz="4400" b="1" spc="3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2" name="PPT世界-12"/>
          <p:cNvGrpSpPr/>
          <p:nvPr/>
        </p:nvGrpSpPr>
        <p:grpSpPr>
          <a:xfrm>
            <a:off x="8357980" y="2553434"/>
            <a:ext cx="2113312" cy="531650"/>
            <a:chOff x="8357980" y="2553434"/>
            <a:chExt cx="2113312" cy="531650"/>
          </a:xfrm>
        </p:grpSpPr>
        <p:sp>
          <p:nvSpPr>
            <p:cNvPr id="44" name="PPT世界-12-1"/>
            <p:cNvSpPr txBox="1"/>
            <p:nvPr/>
          </p:nvSpPr>
          <p:spPr>
            <a:xfrm>
              <a:off x="9157449" y="26130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艺术概论</a:t>
              </a:r>
            </a:p>
          </p:txBody>
        </p:sp>
        <p:sp>
          <p:nvSpPr>
            <p:cNvPr id="55" name="PPT世界-12-2"/>
            <p:cNvSpPr/>
            <p:nvPr/>
          </p:nvSpPr>
          <p:spPr>
            <a:xfrm rot="11647782">
              <a:off x="8357980" y="25534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12-3"/>
            <p:cNvSpPr txBox="1"/>
            <p:nvPr/>
          </p:nvSpPr>
          <p:spPr>
            <a:xfrm>
              <a:off x="8363834" y="2628523"/>
              <a:ext cx="551827"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 name="PPT世界-13"/>
          <p:cNvGrpSpPr/>
          <p:nvPr/>
        </p:nvGrpSpPr>
        <p:grpSpPr>
          <a:xfrm>
            <a:off x="8363835" y="3492312"/>
            <a:ext cx="2107458" cy="531650"/>
            <a:chOff x="8363835" y="3448937"/>
            <a:chExt cx="2107458" cy="531650"/>
          </a:xfrm>
        </p:grpSpPr>
        <p:sp>
          <p:nvSpPr>
            <p:cNvPr id="61" name="PPT世界-13-1"/>
            <p:cNvSpPr txBox="1"/>
            <p:nvPr/>
          </p:nvSpPr>
          <p:spPr>
            <a:xfrm>
              <a:off x="9157450" y="3512008"/>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美学概论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63" name="PPT世界-13-2"/>
            <p:cNvSpPr/>
            <p:nvPr/>
          </p:nvSpPr>
          <p:spPr>
            <a:xfrm rot="9952218" flipH="1">
              <a:off x="8366491" y="3448937"/>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13-3"/>
            <p:cNvSpPr txBox="1"/>
            <p:nvPr/>
          </p:nvSpPr>
          <p:spPr>
            <a:xfrm>
              <a:off x="8363835" y="3527510"/>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 name="PPT世界-14"/>
          <p:cNvGrpSpPr/>
          <p:nvPr/>
        </p:nvGrpSpPr>
        <p:grpSpPr>
          <a:xfrm>
            <a:off x="8363835" y="4431190"/>
            <a:ext cx="2107458" cy="531650"/>
            <a:chOff x="8363835" y="4351408"/>
            <a:chExt cx="2107458" cy="531650"/>
          </a:xfrm>
        </p:grpSpPr>
        <p:sp>
          <p:nvSpPr>
            <p:cNvPr id="66" name="PPT世界-14-1"/>
            <p:cNvSpPr txBox="1"/>
            <p:nvPr/>
          </p:nvSpPr>
          <p:spPr>
            <a:xfrm>
              <a:off x="9157450" y="4410995"/>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中国画论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68" name="PPT世界-14-2"/>
            <p:cNvSpPr/>
            <p:nvPr/>
          </p:nvSpPr>
          <p:spPr>
            <a:xfrm rot="9952218" flipV="1">
              <a:off x="8366491" y="4351408"/>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9" name="PPT世界-14-3"/>
            <p:cNvSpPr txBox="1"/>
            <p:nvPr/>
          </p:nvSpPr>
          <p:spPr>
            <a:xfrm>
              <a:off x="8363835" y="4426497"/>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 name="PPT世界-15"/>
          <p:cNvGrpSpPr/>
          <p:nvPr/>
        </p:nvGrpSpPr>
        <p:grpSpPr>
          <a:xfrm>
            <a:off x="8363835" y="5370068"/>
            <a:ext cx="2107458" cy="531650"/>
            <a:chOff x="8363835" y="5238399"/>
            <a:chExt cx="2107458" cy="531650"/>
          </a:xfrm>
        </p:grpSpPr>
        <p:sp>
          <p:nvSpPr>
            <p:cNvPr id="71" name="PPT世界-15-1"/>
            <p:cNvSpPr txBox="1"/>
            <p:nvPr/>
          </p:nvSpPr>
          <p:spPr>
            <a:xfrm>
              <a:off x="9157450" y="5309982"/>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油画创作</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73" name="PPT世界-15-2"/>
            <p:cNvSpPr/>
            <p:nvPr/>
          </p:nvSpPr>
          <p:spPr>
            <a:xfrm rot="11647782" flipH="1" flipV="1">
              <a:off x="8366492" y="5238399"/>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15-3"/>
            <p:cNvSpPr txBox="1"/>
            <p:nvPr/>
          </p:nvSpPr>
          <p:spPr>
            <a:xfrm>
              <a:off x="8363835" y="5325484"/>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31" name="图片 30">
            <a:hlinkClick r:id="rId9"/>
            <a:extLst>
              <a:ext uri="{FF2B5EF4-FFF2-40B4-BE49-F238E27FC236}">
                <a16:creationId xmlns:a16="http://schemas.microsoft.com/office/drawing/2014/main" id="{7EB2D49D-68F2-4E2E-8647-F3674DEF19E2}"/>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PT世界-1" descr="水中的倒影&#10;&#10;中度可信度描述已自动生成"/>
          <p:cNvPicPr>
            <a:picLocks noChangeAspect="1"/>
          </p:cNvPicPr>
          <p:nvPr/>
        </p:nvPicPr>
        <p:blipFill>
          <a:blip r:embed="rId2" cstate="screen"/>
          <a:srcRect/>
          <a:stretch>
            <a:fillRect/>
          </a:stretch>
        </p:blipFill>
        <p:spPr>
          <a:xfrm>
            <a:off x="0" y="1648806"/>
            <a:ext cx="9282246" cy="3430640"/>
          </a:xfrm>
          <a:custGeom>
            <a:avLst/>
            <a:gdLst>
              <a:gd name="connsiteX0" fmla="*/ 0 w 9282246"/>
              <a:gd name="connsiteY0" fmla="*/ 0 h 3430640"/>
              <a:gd name="connsiteX1" fmla="*/ 9282246 w 9282246"/>
              <a:gd name="connsiteY1" fmla="*/ 0 h 3430640"/>
              <a:gd name="connsiteX2" fmla="*/ 9282246 w 9282246"/>
              <a:gd name="connsiteY2" fmla="*/ 3430640 h 3430640"/>
              <a:gd name="connsiteX3" fmla="*/ 0 w 9282246"/>
              <a:gd name="connsiteY3" fmla="*/ 3430640 h 3430640"/>
            </a:gdLst>
            <a:ahLst/>
            <a:cxnLst>
              <a:cxn ang="0">
                <a:pos x="connsiteX0" y="connsiteY0"/>
              </a:cxn>
              <a:cxn ang="0">
                <a:pos x="connsiteX1" y="connsiteY1"/>
              </a:cxn>
              <a:cxn ang="0">
                <a:pos x="connsiteX2" y="connsiteY2"/>
              </a:cxn>
              <a:cxn ang="0">
                <a:pos x="connsiteX3" y="connsiteY3"/>
              </a:cxn>
            </a:cxnLst>
            <a:rect l="l" t="t" r="r" b="b"/>
            <a:pathLst>
              <a:path w="9282246" h="3430640">
                <a:moveTo>
                  <a:pt x="0" y="0"/>
                </a:moveTo>
                <a:lnTo>
                  <a:pt x="9282246" y="0"/>
                </a:lnTo>
                <a:lnTo>
                  <a:pt x="9282246" y="3430640"/>
                </a:lnTo>
                <a:lnTo>
                  <a:pt x="0" y="3430640"/>
                </a:lnTo>
                <a:close/>
              </a:path>
            </a:pathLst>
          </a:cu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4"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5" cstate="screen"/>
          <a:srcRect/>
          <a:stretch>
            <a:fillRect/>
          </a:stretch>
        </p:blipFill>
        <p:spPr>
          <a:xfrm>
            <a:off x="3904343" y="1388853"/>
            <a:ext cx="8287657" cy="5469147"/>
          </a:xfrm>
          <a:prstGeom prst="rect">
            <a:avLst/>
          </a:prstGeom>
        </p:spPr>
      </p:pic>
      <p:pic>
        <p:nvPicPr>
          <p:cNvPr id="21" name="PPT世界-6" descr="水中的倒影&#10;&#10;中度可信度描述已自动生成"/>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2" name="PPT世界-9"/>
          <p:cNvGrpSpPr/>
          <p:nvPr/>
        </p:nvGrpSpPr>
        <p:grpSpPr>
          <a:xfrm>
            <a:off x="1001398" y="1924909"/>
            <a:ext cx="3837737" cy="2353471"/>
            <a:chOff x="1001398" y="1924909"/>
            <a:chExt cx="3837737" cy="2353471"/>
          </a:xfrm>
        </p:grpSpPr>
        <p:sp>
          <p:nvSpPr>
            <p:cNvPr id="32" name="PPT世界-9-1"/>
            <p:cNvSpPr txBox="1"/>
            <p:nvPr/>
          </p:nvSpPr>
          <p:spPr>
            <a:xfrm>
              <a:off x="1001398" y="2822905"/>
              <a:ext cx="3745886" cy="1015663"/>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艺术概论</a:t>
              </a:r>
            </a:p>
          </p:txBody>
        </p:sp>
        <p:grpSp>
          <p:nvGrpSpPr>
            <p:cNvPr id="33" name="组合 32"/>
            <p:cNvGrpSpPr/>
            <p:nvPr/>
          </p:nvGrpSpPr>
          <p:grpSpPr>
            <a:xfrm>
              <a:off x="1144089" y="1924909"/>
              <a:ext cx="894146" cy="843559"/>
              <a:chOff x="1875680" y="2344375"/>
              <a:chExt cx="630734" cy="595050"/>
            </a:xfrm>
          </p:grpSpPr>
          <p:sp>
            <p:nvSpPr>
              <p:cNvPr id="34" name="PPT世界-9-2"/>
              <p:cNvSpPr/>
              <p:nvPr/>
            </p:nvSpPr>
            <p:spPr>
              <a:xfrm rot="11647782">
                <a:off x="1875680" y="2344375"/>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9-3"/>
              <p:cNvSpPr txBox="1"/>
              <p:nvPr/>
            </p:nvSpPr>
            <p:spPr>
              <a:xfrm>
                <a:off x="1882232" y="2428418"/>
                <a:ext cx="617633" cy="344337"/>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9-4"/>
            <p:cNvSpPr txBox="1"/>
            <p:nvPr/>
          </p:nvSpPr>
          <p:spPr>
            <a:xfrm>
              <a:off x="1093249" y="3878270"/>
              <a:ext cx="3745886"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INTRODUCTION TO ART</a:t>
              </a:r>
              <a:endPar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grpSp>
        <p:nvGrpSpPr>
          <p:cNvPr id="38" name="PPT世界-10"/>
          <p:cNvGrpSpPr/>
          <p:nvPr/>
        </p:nvGrpSpPr>
        <p:grpSpPr>
          <a:xfrm>
            <a:off x="481289" y="6069785"/>
            <a:ext cx="1825300" cy="336706"/>
            <a:chOff x="1452326" y="6005256"/>
            <a:chExt cx="2099833" cy="387349"/>
          </a:xfrm>
        </p:grpSpPr>
        <p:sp>
          <p:nvSpPr>
            <p:cNvPr id="41" name="PPT世界-10-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4" name="PPT世界-10-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6" name="PPT世界-10-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10-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9" name="PPT世界-10-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0" name="PPT世界-10-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1" name="PPT世界-10-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2" name="PPT世界-10-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25" name="图片 24">
            <a:hlinkClick r:id="rId8"/>
            <a:extLst>
              <a:ext uri="{FF2B5EF4-FFF2-40B4-BE49-F238E27FC236}">
                <a16:creationId xmlns:a16="http://schemas.microsoft.com/office/drawing/2014/main" id="{23991C73-BCDD-4F1A-BCE6-E51FE539E563}"/>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5"/>
          <p:cNvGrpSpPr/>
          <p:nvPr/>
        </p:nvGrpSpPr>
        <p:grpSpPr>
          <a:xfrm>
            <a:off x="733425" y="1592927"/>
            <a:ext cx="10805453" cy="2066792"/>
            <a:chOff x="733425" y="1592927"/>
            <a:chExt cx="10805453" cy="2066792"/>
          </a:xfrm>
        </p:grpSpPr>
        <p:sp>
          <p:nvSpPr>
            <p:cNvPr id="14" name="PPT世界-5-1"/>
            <p:cNvSpPr/>
            <p:nvPr/>
          </p:nvSpPr>
          <p:spPr>
            <a:xfrm>
              <a:off x="733425" y="1598581"/>
              <a:ext cx="10805453" cy="2061138"/>
            </a:xfrm>
            <a:prstGeom prst="roundRect">
              <a:avLst>
                <a:gd name="adj" fmla="val 2674"/>
              </a:avLst>
            </a:prstGeom>
            <a:solidFill>
              <a:schemeClr val="bg1"/>
            </a:solidFill>
            <a:ln w="12700" cap="flat" cmpd="sng" algn="ctr">
              <a:gradFill>
                <a:gsLst>
                  <a:gs pos="0">
                    <a:schemeClr val="accent3">
                      <a:alpha val="20000"/>
                    </a:schemeClr>
                  </a:gs>
                  <a:gs pos="100000">
                    <a:schemeClr val="accent2">
                      <a:alpha val="20000"/>
                    </a:schemeClr>
                  </a:gs>
                </a:gsLst>
                <a:lin ang="5400000" scaled="1"/>
              </a:gradFill>
              <a:prstDash val="solid"/>
              <a:miter lim="800000"/>
            </a:ln>
            <a:effectLst>
              <a:outerShdw blurRad="127000" dist="38100" dir="2700000" algn="tl" rotWithShape="0">
                <a:schemeClr val="accent2">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5" name="PPT世界-5-2"/>
            <p:cNvSpPr/>
            <p:nvPr/>
          </p:nvSpPr>
          <p:spPr>
            <a:xfrm>
              <a:off x="8302532" y="1592927"/>
              <a:ext cx="160743" cy="2066790"/>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6" name="PPT世界-5-3"/>
            <p:cNvSpPr/>
            <p:nvPr/>
          </p:nvSpPr>
          <p:spPr>
            <a:xfrm rot="5400000" flipH="1">
              <a:off x="708064" y="1646975"/>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pic>
          <p:nvPicPr>
            <p:cNvPr id="17" name="PPT世界-5-4"/>
            <p:cNvPicPr>
              <a:picLocks noChangeAspect="1"/>
            </p:cNvPicPr>
            <p:nvPr/>
          </p:nvPicPr>
          <p:blipFill rotWithShape="1">
            <a:blip r:embed="rId2" cstate="screen"/>
            <a:srcRect/>
            <a:stretch>
              <a:fillRect/>
            </a:stretch>
          </p:blipFill>
          <p:spPr>
            <a:xfrm>
              <a:off x="8408521" y="1601106"/>
              <a:ext cx="3084648" cy="2058611"/>
            </a:xfrm>
            <a:custGeom>
              <a:avLst/>
              <a:gdLst>
                <a:gd name="connsiteX0" fmla="*/ 0 w 3162721"/>
                <a:gd name="connsiteY0" fmla="*/ 0 h 2058611"/>
                <a:gd name="connsiteX1" fmla="*/ 3108030 w 3162721"/>
                <a:gd name="connsiteY1" fmla="*/ 0 h 2058611"/>
                <a:gd name="connsiteX2" fmla="*/ 3162721 w 3162721"/>
                <a:gd name="connsiteY2" fmla="*/ 55048 h 2058611"/>
                <a:gd name="connsiteX3" fmla="*/ 3162721 w 3162721"/>
                <a:gd name="connsiteY3" fmla="*/ 2003564 h 2058611"/>
                <a:gd name="connsiteX4" fmla="*/ 3108030 w 3162721"/>
                <a:gd name="connsiteY4" fmla="*/ 2058611 h 2058611"/>
                <a:gd name="connsiteX5" fmla="*/ 0 w 3162721"/>
                <a:gd name="connsiteY5" fmla="*/ 2058611 h 205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62721" h="2058611">
                  <a:moveTo>
                    <a:pt x="0" y="0"/>
                  </a:moveTo>
                  <a:lnTo>
                    <a:pt x="3108030" y="0"/>
                  </a:lnTo>
                  <a:cubicBezTo>
                    <a:pt x="3138235" y="0"/>
                    <a:pt x="3162721" y="24646"/>
                    <a:pt x="3162721" y="55048"/>
                  </a:cubicBezTo>
                  <a:lnTo>
                    <a:pt x="3162721" y="2003564"/>
                  </a:lnTo>
                  <a:cubicBezTo>
                    <a:pt x="3162721" y="2033965"/>
                    <a:pt x="3138235" y="2058611"/>
                    <a:pt x="3108030" y="2058611"/>
                  </a:cubicBezTo>
                  <a:lnTo>
                    <a:pt x="0" y="2058611"/>
                  </a:lnTo>
                  <a:close/>
                </a:path>
              </a:pathLst>
            </a:custGeom>
          </p:spPr>
        </p:pic>
      </p:grpSp>
      <p:grpSp>
        <p:nvGrpSpPr>
          <p:cNvPr id="18" name="PPT世界-6"/>
          <p:cNvGrpSpPr/>
          <p:nvPr/>
        </p:nvGrpSpPr>
        <p:grpSpPr>
          <a:xfrm>
            <a:off x="733425" y="4074359"/>
            <a:ext cx="10805453" cy="2061138"/>
            <a:chOff x="733425" y="4074359"/>
            <a:chExt cx="10805453" cy="2061138"/>
          </a:xfrm>
        </p:grpSpPr>
        <p:sp>
          <p:nvSpPr>
            <p:cNvPr id="19" name="PPT世界-6-1"/>
            <p:cNvSpPr/>
            <p:nvPr/>
          </p:nvSpPr>
          <p:spPr>
            <a:xfrm>
              <a:off x="733425" y="4074359"/>
              <a:ext cx="10805453" cy="2061138"/>
            </a:xfrm>
            <a:prstGeom prst="roundRect">
              <a:avLst>
                <a:gd name="adj" fmla="val 2674"/>
              </a:avLst>
            </a:prstGeom>
            <a:solidFill>
              <a:schemeClr val="bg1"/>
            </a:solidFill>
            <a:ln w="12700" cap="flat" cmpd="sng" algn="ctr">
              <a:gradFill>
                <a:gsLst>
                  <a:gs pos="0">
                    <a:schemeClr val="accent1">
                      <a:alpha val="20000"/>
                    </a:schemeClr>
                  </a:gs>
                  <a:gs pos="100000">
                    <a:schemeClr val="accent2">
                      <a:alpha val="20000"/>
                    </a:schemeClr>
                  </a:gs>
                </a:gsLst>
                <a:lin ang="5400000" scaled="1"/>
              </a:gradFill>
              <a:prstDash val="solid"/>
              <a:miter lim="800000"/>
            </a:ln>
            <a:effectLst>
              <a:outerShdw blurRad="127000" dist="38100" dir="2700000" algn="tl" rotWithShape="0">
                <a:schemeClr val="accent2">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0" name="PPT世界-6-2"/>
            <p:cNvSpPr/>
            <p:nvPr/>
          </p:nvSpPr>
          <p:spPr>
            <a:xfrm>
              <a:off x="3774577" y="4077877"/>
              <a:ext cx="153341" cy="2045264"/>
            </a:xfrm>
            <a:prstGeom prst="rect">
              <a:avLst/>
            </a:pr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21" name="PPT世界-6-3"/>
            <p:cNvSpPr/>
            <p:nvPr/>
          </p:nvSpPr>
          <p:spPr>
            <a:xfrm>
              <a:off x="10890916" y="5549023"/>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gradFill>
              <a:gsLst>
                <a:gs pos="0">
                  <a:schemeClr val="accent1"/>
                </a:gs>
                <a:gs pos="100000">
                  <a:schemeClr val="accent2"/>
                </a:gs>
              </a:gsLst>
              <a:lin ang="2700000" scaled="1"/>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pic>
          <p:nvPicPr>
            <p:cNvPr id="22" name="PPT世界-6-4"/>
            <p:cNvPicPr>
              <a:picLocks noChangeAspect="1"/>
            </p:cNvPicPr>
            <p:nvPr/>
          </p:nvPicPr>
          <p:blipFill rotWithShape="1">
            <a:blip r:embed="rId3" cstate="screen"/>
            <a:srcRect/>
            <a:stretch>
              <a:fillRect/>
            </a:stretch>
          </p:blipFill>
          <p:spPr>
            <a:xfrm flipH="1">
              <a:off x="760371" y="4076479"/>
              <a:ext cx="3084566" cy="2053336"/>
            </a:xfrm>
            <a:custGeom>
              <a:avLst/>
              <a:gdLst>
                <a:gd name="connsiteX0" fmla="*/ 48762 w 3110539"/>
                <a:gd name="connsiteY0" fmla="*/ 0 h 2053336"/>
                <a:gd name="connsiteX1" fmla="*/ 3110539 w 3110539"/>
                <a:gd name="connsiteY1" fmla="*/ 0 h 2053336"/>
                <a:gd name="connsiteX2" fmla="*/ 3110539 w 3110539"/>
                <a:gd name="connsiteY2" fmla="*/ 2053336 h 2053336"/>
                <a:gd name="connsiteX3" fmla="*/ 48762 w 3110539"/>
                <a:gd name="connsiteY3" fmla="*/ 2053336 h 2053336"/>
                <a:gd name="connsiteX4" fmla="*/ 13547 w 3110539"/>
                <a:gd name="connsiteY4" fmla="*/ 2037254 h 2053336"/>
                <a:gd name="connsiteX5" fmla="*/ 0 w 3110539"/>
                <a:gd name="connsiteY5" fmla="*/ 2001196 h 2053336"/>
                <a:gd name="connsiteX6" fmla="*/ 0 w 3110539"/>
                <a:gd name="connsiteY6" fmla="*/ 52141 h 2053336"/>
                <a:gd name="connsiteX7" fmla="*/ 13547 w 3110539"/>
                <a:gd name="connsiteY7" fmla="*/ 16082 h 2053336"/>
                <a:gd name="connsiteX8" fmla="*/ 48762 w 3110539"/>
                <a:gd name="connsiteY8" fmla="*/ 0 h 205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0539" h="2053336">
                  <a:moveTo>
                    <a:pt x="48762" y="0"/>
                  </a:moveTo>
                  <a:lnTo>
                    <a:pt x="3110539" y="0"/>
                  </a:lnTo>
                  <a:lnTo>
                    <a:pt x="3110539" y="2053336"/>
                  </a:lnTo>
                  <a:lnTo>
                    <a:pt x="48762" y="2053336"/>
                  </a:lnTo>
                  <a:cubicBezTo>
                    <a:pt x="35010" y="2053336"/>
                    <a:pt x="22560" y="2047191"/>
                    <a:pt x="13547" y="2037254"/>
                  </a:cubicBezTo>
                  <a:lnTo>
                    <a:pt x="0" y="2001196"/>
                  </a:lnTo>
                  <a:lnTo>
                    <a:pt x="0" y="52141"/>
                  </a:lnTo>
                  <a:lnTo>
                    <a:pt x="13547" y="16082"/>
                  </a:lnTo>
                  <a:cubicBezTo>
                    <a:pt x="22560" y="6146"/>
                    <a:pt x="35010" y="0"/>
                    <a:pt x="48762" y="0"/>
                  </a:cubicBezTo>
                  <a:close/>
                </a:path>
              </a:pathLst>
            </a:custGeom>
          </p:spPr>
        </p:pic>
      </p:grpSp>
      <p:grpSp>
        <p:nvGrpSpPr>
          <p:cNvPr id="23" name="PPT世界-7"/>
          <p:cNvGrpSpPr/>
          <p:nvPr/>
        </p:nvGrpSpPr>
        <p:grpSpPr>
          <a:xfrm>
            <a:off x="1501118" y="1840765"/>
            <a:ext cx="6033722" cy="1567971"/>
            <a:chOff x="1501118" y="1840765"/>
            <a:chExt cx="6033722" cy="1567971"/>
          </a:xfrm>
        </p:grpSpPr>
        <p:sp>
          <p:nvSpPr>
            <p:cNvPr id="24" name="PPT世界-7-1"/>
            <p:cNvSpPr txBox="1"/>
            <p:nvPr/>
          </p:nvSpPr>
          <p:spPr>
            <a:xfrm>
              <a:off x="1501118" y="2514132"/>
              <a:ext cx="6033722" cy="894604"/>
            </a:xfrm>
            <a:prstGeom prst="rect">
              <a:avLst/>
            </a:prstGeom>
            <a:noFill/>
            <a:ln>
              <a:noFill/>
            </a:ln>
          </p:spPr>
          <p:txBody>
            <a:bodyPr wrap="square" rtlCol="0">
              <a:noAutofit/>
            </a:bodyPr>
            <a:lstStyle/>
            <a:p>
              <a:pPr>
                <a:lnSpc>
                  <a:spcPct val="150000"/>
                </a:lnSpc>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单击此处键入文本单击单击此处键入文本单击单击此处键入文本单击单击此处键入文本单击单击此处键入单击此处键入文本单击单击此处键入文本单击单击此处键入文本单击单击此处键入文本单击单击此处键入。</a:t>
              </a:r>
            </a:p>
          </p:txBody>
        </p:sp>
        <p:cxnSp>
          <p:nvCxnSpPr>
            <p:cNvPr id="25" name="PPT世界-7-2"/>
            <p:cNvCxnSpPr/>
            <p:nvPr/>
          </p:nvCxnSpPr>
          <p:spPr>
            <a:xfrm flipH="1">
              <a:off x="4506868" y="2158715"/>
              <a:ext cx="56011" cy="146236"/>
            </a:xfrm>
            <a:prstGeom prst="line">
              <a:avLst/>
            </a:prstGeom>
            <a:noFill/>
            <a:ln w="6350" cap="flat" cmpd="sng" algn="ctr">
              <a:solidFill>
                <a:schemeClr val="accent3"/>
              </a:solidFill>
              <a:prstDash val="solid"/>
              <a:miter lim="800000"/>
            </a:ln>
            <a:effectLst/>
          </p:spPr>
        </p:cxnSp>
        <p:cxnSp>
          <p:nvCxnSpPr>
            <p:cNvPr id="26" name="PPT世界-7-3"/>
            <p:cNvCxnSpPr/>
            <p:nvPr/>
          </p:nvCxnSpPr>
          <p:spPr>
            <a:xfrm flipH="1">
              <a:off x="4580545" y="2158715"/>
              <a:ext cx="56011" cy="146236"/>
            </a:xfrm>
            <a:prstGeom prst="line">
              <a:avLst/>
            </a:prstGeom>
            <a:noFill/>
            <a:ln w="6350" cap="flat" cmpd="sng" algn="ctr">
              <a:solidFill>
                <a:schemeClr val="accent3"/>
              </a:solidFill>
              <a:prstDash val="solid"/>
              <a:miter lim="800000"/>
            </a:ln>
            <a:effectLst/>
          </p:spPr>
        </p:cxnSp>
        <p:cxnSp>
          <p:nvCxnSpPr>
            <p:cNvPr id="27" name="PPT世界-7-4"/>
            <p:cNvCxnSpPr/>
            <p:nvPr/>
          </p:nvCxnSpPr>
          <p:spPr>
            <a:xfrm flipH="1">
              <a:off x="4654223" y="2158715"/>
              <a:ext cx="56011" cy="146236"/>
            </a:xfrm>
            <a:prstGeom prst="line">
              <a:avLst/>
            </a:prstGeom>
            <a:noFill/>
            <a:ln w="6350" cap="flat" cmpd="sng" algn="ctr">
              <a:solidFill>
                <a:schemeClr val="accent3"/>
              </a:solidFill>
              <a:prstDash val="solid"/>
              <a:miter lim="800000"/>
            </a:ln>
            <a:effectLst/>
          </p:spPr>
        </p:cxnSp>
        <p:cxnSp>
          <p:nvCxnSpPr>
            <p:cNvPr id="28" name="PPT世界-7-5"/>
            <p:cNvCxnSpPr/>
            <p:nvPr/>
          </p:nvCxnSpPr>
          <p:spPr>
            <a:xfrm flipH="1">
              <a:off x="4727900" y="2158715"/>
              <a:ext cx="56011" cy="146236"/>
            </a:xfrm>
            <a:prstGeom prst="line">
              <a:avLst/>
            </a:prstGeom>
            <a:noFill/>
            <a:ln w="6350" cap="flat" cmpd="sng" algn="ctr">
              <a:solidFill>
                <a:schemeClr val="accent3"/>
              </a:solidFill>
              <a:prstDash val="solid"/>
              <a:miter lim="800000"/>
            </a:ln>
            <a:effectLst/>
          </p:spPr>
        </p:cxnSp>
        <p:cxnSp>
          <p:nvCxnSpPr>
            <p:cNvPr id="29" name="PPT世界-7-6"/>
            <p:cNvCxnSpPr/>
            <p:nvPr/>
          </p:nvCxnSpPr>
          <p:spPr>
            <a:xfrm flipH="1">
              <a:off x="4801578" y="2158715"/>
              <a:ext cx="56011" cy="146236"/>
            </a:xfrm>
            <a:prstGeom prst="line">
              <a:avLst/>
            </a:prstGeom>
            <a:noFill/>
            <a:ln w="6350" cap="flat" cmpd="sng" algn="ctr">
              <a:solidFill>
                <a:schemeClr val="accent3"/>
              </a:solidFill>
              <a:prstDash val="solid"/>
              <a:miter lim="800000"/>
            </a:ln>
            <a:effectLst/>
          </p:spPr>
        </p:cxnSp>
        <p:cxnSp>
          <p:nvCxnSpPr>
            <p:cNvPr id="30" name="PPT世界-7-7"/>
            <p:cNvCxnSpPr/>
            <p:nvPr/>
          </p:nvCxnSpPr>
          <p:spPr>
            <a:xfrm flipH="1">
              <a:off x="4875255" y="2158715"/>
              <a:ext cx="56011" cy="146236"/>
            </a:xfrm>
            <a:prstGeom prst="line">
              <a:avLst/>
            </a:prstGeom>
            <a:noFill/>
            <a:ln w="6350" cap="flat" cmpd="sng" algn="ctr">
              <a:solidFill>
                <a:schemeClr val="accent3"/>
              </a:solidFill>
              <a:prstDash val="solid"/>
              <a:miter lim="800000"/>
            </a:ln>
            <a:effectLst/>
          </p:spPr>
        </p:cxnSp>
        <p:cxnSp>
          <p:nvCxnSpPr>
            <p:cNvPr id="31" name="PPT世界-7-8"/>
            <p:cNvCxnSpPr/>
            <p:nvPr/>
          </p:nvCxnSpPr>
          <p:spPr>
            <a:xfrm flipH="1">
              <a:off x="4948933" y="2158715"/>
              <a:ext cx="56011" cy="146236"/>
            </a:xfrm>
            <a:prstGeom prst="line">
              <a:avLst/>
            </a:prstGeom>
            <a:noFill/>
            <a:ln w="6350" cap="flat" cmpd="sng" algn="ctr">
              <a:solidFill>
                <a:schemeClr val="accent3"/>
              </a:solidFill>
              <a:prstDash val="solid"/>
              <a:miter lim="800000"/>
            </a:ln>
            <a:effectLst/>
          </p:spPr>
        </p:cxnSp>
        <p:cxnSp>
          <p:nvCxnSpPr>
            <p:cNvPr id="32" name="PPT世界-7-9"/>
            <p:cNvCxnSpPr/>
            <p:nvPr/>
          </p:nvCxnSpPr>
          <p:spPr>
            <a:xfrm flipH="1">
              <a:off x="5022610" y="2158715"/>
              <a:ext cx="56011" cy="146236"/>
            </a:xfrm>
            <a:prstGeom prst="line">
              <a:avLst/>
            </a:prstGeom>
            <a:noFill/>
            <a:ln w="6350" cap="flat" cmpd="sng" algn="ctr">
              <a:solidFill>
                <a:schemeClr val="accent3"/>
              </a:solidFill>
              <a:prstDash val="solid"/>
              <a:miter lim="800000"/>
            </a:ln>
            <a:effectLst/>
          </p:spPr>
        </p:cxnSp>
        <p:cxnSp>
          <p:nvCxnSpPr>
            <p:cNvPr id="33" name="PPT世界-7-10"/>
            <p:cNvCxnSpPr/>
            <p:nvPr/>
          </p:nvCxnSpPr>
          <p:spPr>
            <a:xfrm flipH="1">
              <a:off x="5096288" y="2158715"/>
              <a:ext cx="56011" cy="146236"/>
            </a:xfrm>
            <a:prstGeom prst="line">
              <a:avLst/>
            </a:prstGeom>
            <a:noFill/>
            <a:ln w="6350" cap="flat" cmpd="sng" algn="ctr">
              <a:solidFill>
                <a:schemeClr val="accent3"/>
              </a:solidFill>
              <a:prstDash val="solid"/>
              <a:miter lim="800000"/>
            </a:ln>
            <a:effectLst/>
          </p:spPr>
        </p:cxnSp>
        <p:cxnSp>
          <p:nvCxnSpPr>
            <p:cNvPr id="34" name="PPT世界-7-11"/>
            <p:cNvCxnSpPr/>
            <p:nvPr/>
          </p:nvCxnSpPr>
          <p:spPr>
            <a:xfrm flipH="1">
              <a:off x="5169965" y="2158715"/>
              <a:ext cx="56011" cy="146236"/>
            </a:xfrm>
            <a:prstGeom prst="line">
              <a:avLst/>
            </a:prstGeom>
            <a:noFill/>
            <a:ln w="6350" cap="flat" cmpd="sng" algn="ctr">
              <a:solidFill>
                <a:schemeClr val="accent3"/>
              </a:solidFill>
              <a:prstDash val="solid"/>
              <a:miter lim="800000"/>
            </a:ln>
            <a:effectLst/>
          </p:spPr>
        </p:cxnSp>
        <p:cxnSp>
          <p:nvCxnSpPr>
            <p:cNvPr id="35" name="PPT世界-7-12"/>
            <p:cNvCxnSpPr/>
            <p:nvPr/>
          </p:nvCxnSpPr>
          <p:spPr>
            <a:xfrm flipH="1">
              <a:off x="5243643" y="2158715"/>
              <a:ext cx="56011" cy="146236"/>
            </a:xfrm>
            <a:prstGeom prst="line">
              <a:avLst/>
            </a:prstGeom>
            <a:noFill/>
            <a:ln w="6350" cap="flat" cmpd="sng" algn="ctr">
              <a:solidFill>
                <a:schemeClr val="accent3"/>
              </a:solidFill>
              <a:prstDash val="solid"/>
              <a:miter lim="800000"/>
            </a:ln>
            <a:effectLst/>
          </p:spPr>
        </p:cxnSp>
        <p:cxnSp>
          <p:nvCxnSpPr>
            <p:cNvPr id="36" name="PPT世界-7-13"/>
            <p:cNvCxnSpPr/>
            <p:nvPr/>
          </p:nvCxnSpPr>
          <p:spPr>
            <a:xfrm flipH="1">
              <a:off x="5317322" y="2158715"/>
              <a:ext cx="56011" cy="146236"/>
            </a:xfrm>
            <a:prstGeom prst="line">
              <a:avLst/>
            </a:prstGeom>
            <a:noFill/>
            <a:ln w="6350" cap="flat" cmpd="sng" algn="ctr">
              <a:solidFill>
                <a:schemeClr val="accent3"/>
              </a:solidFill>
              <a:prstDash val="solid"/>
              <a:miter lim="800000"/>
            </a:ln>
            <a:effectLst/>
          </p:spPr>
        </p:cxnSp>
        <p:cxnSp>
          <p:nvCxnSpPr>
            <p:cNvPr id="37" name="PPT世界-7-14"/>
            <p:cNvCxnSpPr/>
            <p:nvPr/>
          </p:nvCxnSpPr>
          <p:spPr>
            <a:xfrm>
              <a:off x="2330493" y="2427209"/>
              <a:ext cx="3199050" cy="0"/>
            </a:xfrm>
            <a:prstGeom prst="line">
              <a:avLst/>
            </a:prstGeom>
            <a:noFill/>
            <a:ln w="6350" cap="flat" cmpd="sng" algn="ctr">
              <a:solidFill>
                <a:schemeClr val="bg1">
                  <a:lumMod val="75000"/>
                </a:schemeClr>
              </a:solidFill>
              <a:prstDash val="dash"/>
              <a:miter lim="800000"/>
            </a:ln>
            <a:effectLst/>
          </p:spPr>
        </p:cxnSp>
        <p:sp>
          <p:nvSpPr>
            <p:cNvPr id="38" name="PPT世界-7-15"/>
            <p:cNvSpPr txBox="1"/>
            <p:nvPr/>
          </p:nvSpPr>
          <p:spPr>
            <a:xfrm>
              <a:off x="2262384" y="1875165"/>
              <a:ext cx="2039410" cy="46166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39" name="PPT世界-7-16"/>
            <p:cNvSpPr/>
            <p:nvPr/>
          </p:nvSpPr>
          <p:spPr>
            <a:xfrm>
              <a:off x="1518628" y="1840765"/>
              <a:ext cx="647962" cy="647962"/>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7-17"/>
            <p:cNvSpPr txBox="1"/>
            <p:nvPr/>
          </p:nvSpPr>
          <p:spPr>
            <a:xfrm>
              <a:off x="1577566" y="1923424"/>
              <a:ext cx="530086" cy="482644"/>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grpSp>
        <p:nvGrpSpPr>
          <p:cNvPr id="41" name="PPT世界-8"/>
          <p:cNvGrpSpPr/>
          <p:nvPr/>
        </p:nvGrpSpPr>
        <p:grpSpPr>
          <a:xfrm>
            <a:off x="4677793" y="4320943"/>
            <a:ext cx="6033722" cy="1567971"/>
            <a:chOff x="4677793" y="4320943"/>
            <a:chExt cx="6033722" cy="1567971"/>
          </a:xfrm>
        </p:grpSpPr>
        <p:sp>
          <p:nvSpPr>
            <p:cNvPr id="42" name="PPT世界-8-1"/>
            <p:cNvSpPr txBox="1"/>
            <p:nvPr/>
          </p:nvSpPr>
          <p:spPr>
            <a:xfrm flipH="1">
              <a:off x="4677793" y="4994310"/>
              <a:ext cx="6033722" cy="894604"/>
            </a:xfrm>
            <a:prstGeom prst="rect">
              <a:avLst/>
            </a:prstGeom>
            <a:noFill/>
            <a:ln>
              <a:noFill/>
            </a:ln>
          </p:spPr>
          <p:txBody>
            <a:bodyPr wrap="square" rtlCol="0">
              <a:noAutofit/>
            </a:bodyPr>
            <a:lstStyle/>
            <a:p>
              <a:pPr algn="r">
                <a:lnSpc>
                  <a:spcPct val="150000"/>
                </a:lnSpc>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单击此处键入文本单击单击此处键入文本单击单击此处键入文本单击单击此处键入文本单击单击此处键入单击此处键入文本单击单击此处键入文本单击单击此处键入文本单击单击此处键入文本单击单击此处键入。</a:t>
              </a:r>
            </a:p>
          </p:txBody>
        </p:sp>
        <p:cxnSp>
          <p:nvCxnSpPr>
            <p:cNvPr id="43" name="PPT世界-8-2"/>
            <p:cNvCxnSpPr/>
            <p:nvPr/>
          </p:nvCxnSpPr>
          <p:spPr>
            <a:xfrm flipH="1">
              <a:off x="6839300"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4" name="PPT世界-8-3"/>
            <p:cNvCxnSpPr/>
            <p:nvPr/>
          </p:nvCxnSpPr>
          <p:spPr>
            <a:xfrm flipH="1">
              <a:off x="6912977"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5" name="PPT世界-8-4"/>
            <p:cNvCxnSpPr/>
            <p:nvPr/>
          </p:nvCxnSpPr>
          <p:spPr>
            <a:xfrm flipH="1">
              <a:off x="6986655"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6" name="PPT世界-8-5"/>
            <p:cNvCxnSpPr/>
            <p:nvPr/>
          </p:nvCxnSpPr>
          <p:spPr>
            <a:xfrm flipH="1">
              <a:off x="7060332"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7" name="PPT世界-8-6"/>
            <p:cNvCxnSpPr/>
            <p:nvPr/>
          </p:nvCxnSpPr>
          <p:spPr>
            <a:xfrm flipH="1">
              <a:off x="7134010"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8" name="PPT世界-8-7"/>
            <p:cNvCxnSpPr/>
            <p:nvPr/>
          </p:nvCxnSpPr>
          <p:spPr>
            <a:xfrm flipH="1">
              <a:off x="7207687"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49" name="PPT世界-8-8"/>
            <p:cNvCxnSpPr/>
            <p:nvPr/>
          </p:nvCxnSpPr>
          <p:spPr>
            <a:xfrm flipH="1">
              <a:off x="7281365"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0" name="PPT世界-8-9"/>
            <p:cNvCxnSpPr/>
            <p:nvPr/>
          </p:nvCxnSpPr>
          <p:spPr>
            <a:xfrm flipH="1">
              <a:off x="7355042"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1" name="PPT世界-8-10"/>
            <p:cNvCxnSpPr/>
            <p:nvPr/>
          </p:nvCxnSpPr>
          <p:spPr>
            <a:xfrm flipH="1">
              <a:off x="7428720"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2" name="PPT世界-8-11"/>
            <p:cNvCxnSpPr/>
            <p:nvPr/>
          </p:nvCxnSpPr>
          <p:spPr>
            <a:xfrm flipH="1">
              <a:off x="7502397"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3" name="PPT世界-8-12"/>
            <p:cNvCxnSpPr/>
            <p:nvPr/>
          </p:nvCxnSpPr>
          <p:spPr>
            <a:xfrm flipH="1">
              <a:off x="7576075"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4" name="PPT世界-8-13"/>
            <p:cNvCxnSpPr/>
            <p:nvPr/>
          </p:nvCxnSpPr>
          <p:spPr>
            <a:xfrm flipH="1">
              <a:off x="7649754" y="4638893"/>
              <a:ext cx="56011" cy="146236"/>
            </a:xfrm>
            <a:prstGeom prst="line">
              <a:avLst/>
            </a:prstGeom>
            <a:noFill/>
            <a:ln w="6350" cap="flat" cmpd="sng" algn="ctr">
              <a:solidFill>
                <a:schemeClr val="tx1">
                  <a:lumMod val="75000"/>
                  <a:lumOff val="25000"/>
                </a:schemeClr>
              </a:solidFill>
              <a:prstDash val="solid"/>
              <a:miter lim="800000"/>
            </a:ln>
            <a:effectLst/>
          </p:spPr>
        </p:cxnSp>
        <p:cxnSp>
          <p:nvCxnSpPr>
            <p:cNvPr id="55" name="PPT世界-8-14"/>
            <p:cNvCxnSpPr/>
            <p:nvPr/>
          </p:nvCxnSpPr>
          <p:spPr>
            <a:xfrm flipH="1">
              <a:off x="6683090" y="4907387"/>
              <a:ext cx="3199050" cy="0"/>
            </a:xfrm>
            <a:prstGeom prst="line">
              <a:avLst/>
            </a:prstGeom>
            <a:noFill/>
            <a:ln w="6350" cap="flat" cmpd="sng" algn="ctr">
              <a:solidFill>
                <a:schemeClr val="bg1">
                  <a:lumMod val="75000"/>
                </a:schemeClr>
              </a:solidFill>
              <a:prstDash val="dash"/>
              <a:miter lim="800000"/>
            </a:ln>
            <a:effectLst/>
          </p:spPr>
        </p:cxnSp>
        <p:sp>
          <p:nvSpPr>
            <p:cNvPr id="56" name="PPT世界-8-15"/>
            <p:cNvSpPr txBox="1"/>
            <p:nvPr/>
          </p:nvSpPr>
          <p:spPr>
            <a:xfrm flipH="1">
              <a:off x="7910839" y="4355343"/>
              <a:ext cx="2039410" cy="461666"/>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57" name="PPT世界-8-16"/>
            <p:cNvSpPr/>
            <p:nvPr/>
          </p:nvSpPr>
          <p:spPr>
            <a:xfrm flipH="1">
              <a:off x="10046043" y="4320943"/>
              <a:ext cx="647962" cy="647962"/>
            </a:xfrm>
            <a:prstGeom prst="ellipse">
              <a:avLst/>
            </a:prstGeom>
            <a:solidFill>
              <a:schemeClr val="tx1">
                <a:lumMod val="75000"/>
                <a:lumOff val="25000"/>
              </a:schemeClr>
            </a:solidFill>
            <a:ln w="12700" cap="flat" cmpd="sng" algn="ctr">
              <a:noFill/>
              <a:prstDash val="solid"/>
              <a:miter lim="800000"/>
            </a:ln>
            <a:effectLst>
              <a:outerShdw blurRad="127000" dist="38100" dir="2700000" algn="tl" rotWithShape="0">
                <a:schemeClr val="tx1">
                  <a:lumMod val="75000"/>
                  <a:lumOff val="25000"/>
                  <a:alpha val="30000"/>
                </a:schemeClr>
              </a:outerShdw>
            </a:effectLst>
          </p:spPr>
          <p:txBody>
            <a:bodyPr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8-17"/>
            <p:cNvSpPr txBox="1"/>
            <p:nvPr/>
          </p:nvSpPr>
          <p:spPr>
            <a:xfrm flipH="1">
              <a:off x="10104981" y="4403602"/>
              <a:ext cx="530086" cy="482644"/>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24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
        <p:nvSpPr>
          <p:cNvPr id="59" name="PPT世界-7"/>
          <p:cNvSpPr txBox="1"/>
          <p:nvPr/>
        </p:nvSpPr>
        <p:spPr>
          <a:xfrm>
            <a:off x="1283449"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艺术概论</a:t>
            </a:r>
          </a:p>
        </p:txBody>
      </p:sp>
      <p:sp>
        <p:nvSpPr>
          <p:cNvPr id="60" name="PPT世界-8"/>
          <p:cNvSpPr/>
          <p:nvPr/>
        </p:nvSpPr>
        <p:spPr>
          <a:xfrm rot="11647782">
            <a:off x="483980"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9"/>
          <p:cNvSpPr txBox="1"/>
          <p:nvPr/>
        </p:nvSpPr>
        <p:spPr>
          <a:xfrm>
            <a:off x="489834" y="393323"/>
            <a:ext cx="551827"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2"/>
          <p:cNvGrpSpPr/>
          <p:nvPr/>
        </p:nvGrpSpPr>
        <p:grpSpPr>
          <a:xfrm>
            <a:off x="1070809" y="1691669"/>
            <a:ext cx="3145436" cy="4309412"/>
            <a:chOff x="1070809" y="1691669"/>
            <a:chExt cx="3145436" cy="4309412"/>
          </a:xfrm>
        </p:grpSpPr>
        <p:pic>
          <p:nvPicPr>
            <p:cNvPr id="14" name="PPT世界-2-1"/>
            <p:cNvPicPr>
              <a:picLocks noChangeAspect="1"/>
            </p:cNvPicPr>
            <p:nvPr/>
          </p:nvPicPr>
          <p:blipFill rotWithShape="1">
            <a:blip r:embed="rId2" cstate="screen"/>
            <a:srcRect/>
            <a:stretch>
              <a:fillRect/>
            </a:stretch>
          </p:blipFill>
          <p:spPr>
            <a:xfrm flipH="1">
              <a:off x="1070810"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15" name="PPT世界-2-2"/>
            <p:cNvSpPr/>
            <p:nvPr/>
          </p:nvSpPr>
          <p:spPr>
            <a:xfrm>
              <a:off x="1070809"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5875" cap="flat" cmpd="sng" algn="ctr">
              <a:gradFill flip="none" rotWithShape="1">
                <a:gsLst>
                  <a:gs pos="0">
                    <a:srgbClr val="FB4616">
                      <a:lumMod val="5000"/>
                      <a:lumOff val="95000"/>
                    </a:srgbClr>
                  </a:gs>
                  <a:gs pos="100000">
                    <a:sysClr val="window" lastClr="FFFFFF">
                      <a:alpha val="40000"/>
                    </a:sysClr>
                  </a:gs>
                </a:gsLst>
                <a:lin ang="27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2-3"/>
            <p:cNvSpPr/>
            <p:nvPr/>
          </p:nvSpPr>
          <p:spPr>
            <a:xfrm>
              <a:off x="3185812" y="1714500"/>
              <a:ext cx="1028700" cy="1028700"/>
            </a:xfrm>
            <a:prstGeom prst="ellipse">
              <a:avLst/>
            </a:prstGeom>
            <a:solidFill>
              <a:schemeClr val="bg1"/>
            </a:solidFill>
            <a:ln w="12700" cap="flat" cmpd="sng" algn="ctr">
              <a:no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2-4"/>
            <p:cNvSpPr/>
            <p:nvPr/>
          </p:nvSpPr>
          <p:spPr>
            <a:xfrm rot="18364987">
              <a:off x="3166763" y="1715483"/>
              <a:ext cx="1049482" cy="1049482"/>
            </a:xfrm>
            <a:prstGeom prst="arc">
              <a:avLst/>
            </a:prstGeom>
            <a:noFill/>
            <a:ln w="12700" cap="flat" cmpd="sng" algn="ctr">
              <a:gradFill flip="none" rotWithShape="1">
                <a:gsLst>
                  <a:gs pos="0">
                    <a:schemeClr val="accent2"/>
                  </a:gs>
                  <a:gs pos="100000">
                    <a:schemeClr val="accent1">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18" name="PPT世界-2-5"/>
            <p:cNvSpPr/>
            <p:nvPr/>
          </p:nvSpPr>
          <p:spPr>
            <a:xfrm rot="7564987">
              <a:off x="3166763" y="1691669"/>
              <a:ext cx="1049482" cy="1049481"/>
            </a:xfrm>
            <a:prstGeom prst="arc">
              <a:avLst/>
            </a:prstGeom>
            <a:noFill/>
            <a:ln w="12700" cap="flat" cmpd="sng" algn="ctr">
              <a:gradFill flip="none" rotWithShape="1">
                <a:gsLst>
                  <a:gs pos="0">
                    <a:schemeClr val="accent2"/>
                  </a:gs>
                  <a:gs pos="100000">
                    <a:schemeClr val="accent1">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19" name="PPT世界-2-6"/>
            <p:cNvSpPr/>
            <p:nvPr/>
          </p:nvSpPr>
          <p:spPr>
            <a:xfrm>
              <a:off x="1255156" y="3754934"/>
              <a:ext cx="2432562" cy="2027507"/>
            </a:xfrm>
            <a:prstGeom prst="roundRect">
              <a:avLst>
                <a:gd name="adj" fmla="val 11961"/>
              </a:avLst>
            </a:prstGeom>
            <a:solidFill>
              <a:schemeClr val="bg1"/>
            </a:solidFill>
            <a:ln w="12700" cap="flat" cmpd="sng" algn="ctr">
              <a:gradFill>
                <a:gsLst>
                  <a:gs pos="0">
                    <a:schemeClr val="accent3">
                      <a:alpha val="20000"/>
                    </a:schemeClr>
                  </a:gs>
                  <a:gs pos="100000">
                    <a:schemeClr val="accent4">
                      <a:alpha val="20000"/>
                    </a:schemeClr>
                  </a:gs>
                </a:gsLst>
                <a:lin ang="5400000" scaled="1"/>
              </a:gra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2-7"/>
            <p:cNvSpPr txBox="1"/>
            <p:nvPr/>
          </p:nvSpPr>
          <p:spPr>
            <a:xfrm>
              <a:off x="1433006" y="3957007"/>
              <a:ext cx="2041478"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1" name="PPT世界-2-8"/>
            <p:cNvSpPr txBox="1"/>
            <p:nvPr/>
          </p:nvSpPr>
          <p:spPr>
            <a:xfrm>
              <a:off x="1433005" y="4483005"/>
              <a:ext cx="2173166" cy="117160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a:t>
              </a:r>
            </a:p>
          </p:txBody>
        </p:sp>
        <p:cxnSp>
          <p:nvCxnSpPr>
            <p:cNvPr id="22" name="PPT世界-2-9"/>
            <p:cNvCxnSpPr/>
            <p:nvPr/>
          </p:nvCxnSpPr>
          <p:spPr>
            <a:xfrm>
              <a:off x="1537428"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3" name="PPT世界-2-10"/>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58611" y="1987299"/>
              <a:ext cx="483102" cy="483102"/>
            </a:xfrm>
            <a:prstGeom prst="rect">
              <a:avLst/>
            </a:prstGeom>
          </p:spPr>
        </p:pic>
      </p:grpSp>
      <p:grpSp>
        <p:nvGrpSpPr>
          <p:cNvPr id="24" name="PPT世界-3"/>
          <p:cNvGrpSpPr/>
          <p:nvPr/>
        </p:nvGrpSpPr>
        <p:grpSpPr>
          <a:xfrm>
            <a:off x="4695373" y="1696186"/>
            <a:ext cx="3230972" cy="4304895"/>
            <a:chOff x="4695373" y="1696186"/>
            <a:chExt cx="3230972" cy="4304895"/>
          </a:xfrm>
        </p:grpSpPr>
        <p:pic>
          <p:nvPicPr>
            <p:cNvPr id="25" name="PPT世界-3-1"/>
            <p:cNvPicPr>
              <a:picLocks noChangeAspect="1"/>
            </p:cNvPicPr>
            <p:nvPr/>
          </p:nvPicPr>
          <p:blipFill rotWithShape="1">
            <a:blip r:embed="rId5" cstate="screen"/>
            <a:srcRect/>
            <a:stretch>
              <a:fillRect/>
            </a:stretch>
          </p:blipFill>
          <p:spPr>
            <a:xfrm>
              <a:off x="4695373"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26" name="PPT世界-3-2"/>
            <p:cNvSpPr/>
            <p:nvPr/>
          </p:nvSpPr>
          <p:spPr>
            <a:xfrm>
              <a:off x="4695373"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5875" cap="flat" cmpd="sng" algn="ctr">
              <a:gradFill flip="none" rotWithShape="1">
                <a:gsLst>
                  <a:gs pos="0">
                    <a:srgbClr val="FB4616">
                      <a:lumMod val="5000"/>
                      <a:lumOff val="95000"/>
                    </a:srgbClr>
                  </a:gs>
                  <a:gs pos="100000">
                    <a:sysClr val="window" lastClr="FFFFFF">
                      <a:alpha val="40000"/>
                    </a:sysClr>
                  </a:gs>
                </a:gsLst>
                <a:lin ang="27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3-3"/>
            <p:cNvSpPr/>
            <p:nvPr/>
          </p:nvSpPr>
          <p:spPr>
            <a:xfrm>
              <a:off x="6867525" y="1714500"/>
              <a:ext cx="1028700" cy="1028700"/>
            </a:xfrm>
            <a:prstGeom prst="ellipse">
              <a:avLst/>
            </a:prstGeom>
            <a:solidFill>
              <a:schemeClr val="bg1"/>
            </a:solidFill>
            <a:ln w="12700" cap="flat" cmpd="sng" algn="ctr">
              <a:no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3-4"/>
            <p:cNvSpPr/>
            <p:nvPr/>
          </p:nvSpPr>
          <p:spPr>
            <a:xfrm rot="15266572">
              <a:off x="6876863" y="1710965"/>
              <a:ext cx="1049482" cy="1049482"/>
            </a:xfrm>
            <a:prstGeom prst="arc">
              <a:avLst/>
            </a:prstGeom>
            <a:noFill/>
            <a:ln w="12700" cap="flat" cmpd="sng" algn="ctr">
              <a:gradFill flip="none" rotWithShape="1">
                <a:gsLst>
                  <a:gs pos="0">
                    <a:schemeClr val="accent1"/>
                  </a:gs>
                  <a:gs pos="100000">
                    <a:schemeClr val="accent2">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9" name="PPT世界-3-5"/>
            <p:cNvSpPr/>
            <p:nvPr/>
          </p:nvSpPr>
          <p:spPr>
            <a:xfrm rot="4466572">
              <a:off x="6858189" y="1696186"/>
              <a:ext cx="1049482" cy="1049481"/>
            </a:xfrm>
            <a:prstGeom prst="arc">
              <a:avLst/>
            </a:prstGeom>
            <a:noFill/>
            <a:ln w="12700" cap="flat" cmpd="sng" algn="ctr">
              <a:gradFill flip="none" rotWithShape="1">
                <a:gsLst>
                  <a:gs pos="0">
                    <a:schemeClr val="accent1"/>
                  </a:gs>
                  <a:gs pos="100000">
                    <a:schemeClr val="accent2">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0" name="PPT世界-3-6"/>
            <p:cNvSpPr/>
            <p:nvPr/>
          </p:nvSpPr>
          <p:spPr>
            <a:xfrm>
              <a:off x="4879719" y="3754934"/>
              <a:ext cx="2432562" cy="2027507"/>
            </a:xfrm>
            <a:prstGeom prst="roundRect">
              <a:avLst>
                <a:gd name="adj" fmla="val 11961"/>
              </a:avLst>
            </a:prstGeom>
            <a:solidFill>
              <a:schemeClr val="bg1"/>
            </a:solidFill>
            <a:ln w="12700" cap="flat" cmpd="sng" algn="ctr">
              <a:gradFill>
                <a:gsLst>
                  <a:gs pos="0">
                    <a:schemeClr val="accent1">
                      <a:alpha val="20000"/>
                    </a:schemeClr>
                  </a:gs>
                  <a:gs pos="100000">
                    <a:schemeClr val="accent2">
                      <a:alpha val="20000"/>
                    </a:schemeClr>
                  </a:gs>
                </a:gsLst>
                <a:lin ang="5400000" scaled="1"/>
              </a:gra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3-7"/>
            <p:cNvSpPr txBox="1"/>
            <p:nvPr/>
          </p:nvSpPr>
          <p:spPr>
            <a:xfrm>
              <a:off x="5049838" y="3957007"/>
              <a:ext cx="2041478"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3-8"/>
            <p:cNvSpPr txBox="1"/>
            <p:nvPr/>
          </p:nvSpPr>
          <p:spPr>
            <a:xfrm>
              <a:off x="5049837" y="4483005"/>
              <a:ext cx="2173166" cy="117160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a:t>
              </a:r>
            </a:p>
          </p:txBody>
        </p:sp>
        <p:cxnSp>
          <p:nvCxnSpPr>
            <p:cNvPr id="33" name="PPT世界-3-9"/>
            <p:cNvCxnSpPr/>
            <p:nvPr/>
          </p:nvCxnSpPr>
          <p:spPr>
            <a:xfrm>
              <a:off x="5154260"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4" name="PPT世界-3-10"/>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40324" y="1987299"/>
              <a:ext cx="483102" cy="483102"/>
            </a:xfrm>
            <a:prstGeom prst="rect">
              <a:avLst/>
            </a:prstGeom>
          </p:spPr>
        </p:pic>
      </p:grpSp>
      <p:grpSp>
        <p:nvGrpSpPr>
          <p:cNvPr id="35" name="PPT世界-4"/>
          <p:cNvGrpSpPr/>
          <p:nvPr/>
        </p:nvGrpSpPr>
        <p:grpSpPr>
          <a:xfrm>
            <a:off x="8319937" y="1693577"/>
            <a:ext cx="3256676" cy="4307504"/>
            <a:chOff x="8319937" y="1693577"/>
            <a:chExt cx="3256676" cy="4307504"/>
          </a:xfrm>
        </p:grpSpPr>
        <p:pic>
          <p:nvPicPr>
            <p:cNvPr id="36" name="PPT世界-4-1"/>
            <p:cNvPicPr>
              <a:picLocks noChangeAspect="1"/>
            </p:cNvPicPr>
            <p:nvPr/>
          </p:nvPicPr>
          <p:blipFill rotWithShape="1">
            <a:blip r:embed="rId8" cstate="screen"/>
            <a:srcRect/>
            <a:stretch>
              <a:fillRect/>
            </a:stretch>
          </p:blipFill>
          <p:spPr>
            <a:xfrm flipH="1">
              <a:off x="8319937" y="2062843"/>
              <a:ext cx="2801257" cy="3938238"/>
            </a:xfrm>
            <a:custGeom>
              <a:avLst/>
              <a:gdLst>
                <a:gd name="connsiteX0" fmla="*/ 0 w 2801257"/>
                <a:gd name="connsiteY0" fmla="*/ 0 h 3938238"/>
                <a:gd name="connsiteX1" fmla="*/ 2801257 w 2801257"/>
                <a:gd name="connsiteY1" fmla="*/ 0 h 3938238"/>
                <a:gd name="connsiteX2" fmla="*/ 2801257 w 2801257"/>
                <a:gd name="connsiteY2" fmla="*/ 3938238 h 3938238"/>
                <a:gd name="connsiteX3" fmla="*/ 0 w 2801257"/>
                <a:gd name="connsiteY3" fmla="*/ 3938238 h 3938238"/>
              </a:gdLst>
              <a:ahLst/>
              <a:cxnLst>
                <a:cxn ang="0">
                  <a:pos x="connsiteX0" y="connsiteY0"/>
                </a:cxn>
                <a:cxn ang="0">
                  <a:pos x="connsiteX1" y="connsiteY1"/>
                </a:cxn>
                <a:cxn ang="0">
                  <a:pos x="connsiteX2" y="connsiteY2"/>
                </a:cxn>
                <a:cxn ang="0">
                  <a:pos x="connsiteX3" y="connsiteY3"/>
                </a:cxn>
              </a:cxnLst>
              <a:rect l="l" t="t" r="r" b="b"/>
              <a:pathLst>
                <a:path w="2801257" h="3938238">
                  <a:moveTo>
                    <a:pt x="0" y="0"/>
                  </a:moveTo>
                  <a:lnTo>
                    <a:pt x="2801257" y="0"/>
                  </a:lnTo>
                  <a:lnTo>
                    <a:pt x="2801257" y="3938238"/>
                  </a:lnTo>
                  <a:lnTo>
                    <a:pt x="0" y="3938238"/>
                  </a:lnTo>
                  <a:close/>
                </a:path>
              </a:pathLst>
            </a:custGeom>
          </p:spPr>
        </p:pic>
        <p:sp>
          <p:nvSpPr>
            <p:cNvPr id="37" name="PPT世界-4-2"/>
            <p:cNvSpPr/>
            <p:nvPr/>
          </p:nvSpPr>
          <p:spPr>
            <a:xfrm>
              <a:off x="8319937" y="2062843"/>
              <a:ext cx="2801257" cy="3938238"/>
            </a:xfrm>
            <a:prstGeom prst="roundRect">
              <a:avLst>
                <a:gd name="adj" fmla="val 0"/>
              </a:avLst>
            </a:prstGeom>
            <a:gradFill flip="none" rotWithShape="1">
              <a:gsLst>
                <a:gs pos="21000">
                  <a:sysClr val="window" lastClr="FFFFFF">
                    <a:alpha val="0"/>
                  </a:sysClr>
                </a:gs>
                <a:gs pos="100000">
                  <a:sysClr val="window" lastClr="FFFFFF">
                    <a:alpha val="94000"/>
                  </a:sysClr>
                </a:gs>
              </a:gsLst>
              <a:lin ang="54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4-3"/>
            <p:cNvSpPr/>
            <p:nvPr/>
          </p:nvSpPr>
          <p:spPr>
            <a:xfrm>
              <a:off x="10530190" y="1714500"/>
              <a:ext cx="1028700" cy="1028700"/>
            </a:xfrm>
            <a:prstGeom prst="ellipse">
              <a:avLst/>
            </a:prstGeom>
            <a:solidFill>
              <a:schemeClr val="bg1"/>
            </a:solidFill>
            <a:ln w="12700" cap="flat" cmpd="sng" algn="ctr">
              <a:no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4-4"/>
            <p:cNvSpPr/>
            <p:nvPr/>
          </p:nvSpPr>
          <p:spPr>
            <a:xfrm rot="20338024">
              <a:off x="10514201" y="1713575"/>
              <a:ext cx="1049482" cy="1049482"/>
            </a:xfrm>
            <a:prstGeom prst="arc">
              <a:avLst/>
            </a:prstGeom>
            <a:noFill/>
            <a:ln w="12700" cap="flat" cmpd="sng" algn="ctr">
              <a:gradFill flip="none" rotWithShape="1">
                <a:gsLst>
                  <a:gs pos="0">
                    <a:schemeClr val="accent2"/>
                  </a:gs>
                  <a:gs pos="100000">
                    <a:schemeClr val="accent1">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0" name="PPT世界-4-5"/>
            <p:cNvSpPr/>
            <p:nvPr/>
          </p:nvSpPr>
          <p:spPr>
            <a:xfrm rot="9538024">
              <a:off x="10527131" y="1693577"/>
              <a:ext cx="1049482" cy="1049481"/>
            </a:xfrm>
            <a:prstGeom prst="arc">
              <a:avLst/>
            </a:prstGeom>
            <a:noFill/>
            <a:ln w="12700" cap="flat" cmpd="sng" algn="ctr">
              <a:gradFill flip="none" rotWithShape="1">
                <a:gsLst>
                  <a:gs pos="0">
                    <a:schemeClr val="accent2"/>
                  </a:gs>
                  <a:gs pos="100000">
                    <a:schemeClr val="accent1">
                      <a:alpha val="0"/>
                    </a:schemeClr>
                  </a:gs>
                </a:gsLst>
                <a:lin ang="162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1" name="PPT世界-4-6"/>
            <p:cNvSpPr/>
            <p:nvPr/>
          </p:nvSpPr>
          <p:spPr>
            <a:xfrm>
              <a:off x="8504284" y="3754934"/>
              <a:ext cx="2432562" cy="2027507"/>
            </a:xfrm>
            <a:prstGeom prst="roundRect">
              <a:avLst>
                <a:gd name="adj" fmla="val 11961"/>
              </a:avLst>
            </a:prstGeom>
            <a:solidFill>
              <a:schemeClr val="bg1"/>
            </a:solidFill>
            <a:ln w="12700" cap="flat" cmpd="sng" algn="ctr">
              <a:gradFill>
                <a:gsLst>
                  <a:gs pos="0">
                    <a:schemeClr val="accent3">
                      <a:alpha val="20000"/>
                    </a:schemeClr>
                  </a:gs>
                  <a:gs pos="100000">
                    <a:schemeClr val="accent4">
                      <a:alpha val="20000"/>
                    </a:schemeClr>
                  </a:gs>
                </a:gsLst>
                <a:lin ang="5400000" scaled="1"/>
              </a:gradFill>
              <a:prstDash val="solid"/>
              <a:miter lim="800000"/>
            </a:ln>
            <a:effectLst>
              <a:outerShdw blurRad="127000" dist="38100" dir="2700000" algn="tl"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4-7"/>
            <p:cNvSpPr txBox="1"/>
            <p:nvPr/>
          </p:nvSpPr>
          <p:spPr>
            <a:xfrm>
              <a:off x="8671553" y="3957007"/>
              <a:ext cx="2041478"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43" name="PPT世界-4-8"/>
            <p:cNvSpPr txBox="1"/>
            <p:nvPr/>
          </p:nvSpPr>
          <p:spPr>
            <a:xfrm>
              <a:off x="8671552" y="4483005"/>
              <a:ext cx="2173166" cy="1171603"/>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a:t>
              </a:r>
            </a:p>
          </p:txBody>
        </p:sp>
        <p:cxnSp>
          <p:nvCxnSpPr>
            <p:cNvPr id="44" name="PPT世界-4-9"/>
            <p:cNvCxnSpPr/>
            <p:nvPr/>
          </p:nvCxnSpPr>
          <p:spPr>
            <a:xfrm>
              <a:off x="8775975" y="4419088"/>
              <a:ext cx="1937056"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45" name="PPT世界-4-10"/>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802989" y="1987299"/>
              <a:ext cx="483102" cy="483102"/>
            </a:xfrm>
            <a:prstGeom prst="rect">
              <a:avLst/>
            </a:prstGeom>
          </p:spPr>
        </p:pic>
      </p:grpSp>
      <p:sp>
        <p:nvSpPr>
          <p:cNvPr id="50" name="PPT世界-7"/>
          <p:cNvSpPr txBox="1"/>
          <p:nvPr/>
        </p:nvSpPr>
        <p:spPr>
          <a:xfrm>
            <a:off x="1283449"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艺术概论</a:t>
            </a:r>
          </a:p>
        </p:txBody>
      </p:sp>
      <p:sp>
        <p:nvSpPr>
          <p:cNvPr id="51" name="PPT世界-8"/>
          <p:cNvSpPr/>
          <p:nvPr/>
        </p:nvSpPr>
        <p:spPr>
          <a:xfrm rot="11647782">
            <a:off x="483980"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9"/>
          <p:cNvSpPr txBox="1"/>
          <p:nvPr/>
        </p:nvSpPr>
        <p:spPr>
          <a:xfrm>
            <a:off x="489834" y="393323"/>
            <a:ext cx="551827"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txBox="1"/>
          <p:nvPr/>
        </p:nvSpPr>
        <p:spPr>
          <a:xfrm>
            <a:off x="1283449" y="377821"/>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艺术概论</a:t>
            </a:r>
          </a:p>
        </p:txBody>
      </p:sp>
      <p:sp>
        <p:nvSpPr>
          <p:cNvPr id="6" name="PPT世界-3"/>
          <p:cNvSpPr/>
          <p:nvPr/>
        </p:nvSpPr>
        <p:spPr>
          <a:xfrm rot="11647782">
            <a:off x="483980"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4"/>
          <p:cNvSpPr txBox="1"/>
          <p:nvPr/>
        </p:nvSpPr>
        <p:spPr>
          <a:xfrm>
            <a:off x="489834" y="393323"/>
            <a:ext cx="551827"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9" name="PPT世界-5"/>
          <p:cNvGrpSpPr/>
          <p:nvPr/>
        </p:nvGrpSpPr>
        <p:grpSpPr>
          <a:xfrm>
            <a:off x="-1" y="1569213"/>
            <a:ext cx="12192002" cy="2940953"/>
            <a:chOff x="126999" y="1635888"/>
            <a:chExt cx="11938002" cy="2940953"/>
          </a:xfrm>
        </p:grpSpPr>
        <p:pic>
          <p:nvPicPr>
            <p:cNvPr id="10" name="PPT世界-5-1"/>
            <p:cNvPicPr>
              <a:picLocks noChangeAspect="1"/>
            </p:cNvPicPr>
            <p:nvPr/>
          </p:nvPicPr>
          <p:blipFill rotWithShape="1">
            <a:blip r:embed="rId2" cstate="screen"/>
            <a:srcRect/>
            <a:stretch>
              <a:fillRect/>
            </a:stretch>
          </p:blipFill>
          <p:spPr>
            <a:xfrm>
              <a:off x="126999" y="1635888"/>
              <a:ext cx="11938002" cy="2858271"/>
            </a:xfrm>
            <a:custGeom>
              <a:avLst/>
              <a:gdLst>
                <a:gd name="connsiteX0" fmla="*/ 0 w 11938000"/>
                <a:gd name="connsiteY0" fmla="*/ 0 h 2858271"/>
                <a:gd name="connsiteX1" fmla="*/ 11938000 w 11938000"/>
                <a:gd name="connsiteY1" fmla="*/ 0 h 2858271"/>
                <a:gd name="connsiteX2" fmla="*/ 11938000 w 11938000"/>
                <a:gd name="connsiteY2" fmla="*/ 2858271 h 2858271"/>
                <a:gd name="connsiteX3" fmla="*/ 0 w 11938000"/>
                <a:gd name="connsiteY3" fmla="*/ 2858271 h 2858271"/>
              </a:gdLst>
              <a:ahLst/>
              <a:cxnLst>
                <a:cxn ang="0">
                  <a:pos x="connsiteX0" y="connsiteY0"/>
                </a:cxn>
                <a:cxn ang="0">
                  <a:pos x="connsiteX1" y="connsiteY1"/>
                </a:cxn>
                <a:cxn ang="0">
                  <a:pos x="connsiteX2" y="connsiteY2"/>
                </a:cxn>
                <a:cxn ang="0">
                  <a:pos x="connsiteX3" y="connsiteY3"/>
                </a:cxn>
              </a:cxnLst>
              <a:rect l="l" t="t" r="r" b="b"/>
              <a:pathLst>
                <a:path w="11938000" h="2858271">
                  <a:moveTo>
                    <a:pt x="0" y="0"/>
                  </a:moveTo>
                  <a:lnTo>
                    <a:pt x="11938000" y="0"/>
                  </a:lnTo>
                  <a:lnTo>
                    <a:pt x="11938000" y="2858271"/>
                  </a:lnTo>
                  <a:lnTo>
                    <a:pt x="0" y="2858271"/>
                  </a:lnTo>
                  <a:close/>
                </a:path>
              </a:pathLst>
            </a:custGeom>
          </p:spPr>
        </p:pic>
        <p:sp>
          <p:nvSpPr>
            <p:cNvPr id="11" name="PPT世界-5-2"/>
            <p:cNvSpPr/>
            <p:nvPr/>
          </p:nvSpPr>
          <p:spPr>
            <a:xfrm>
              <a:off x="127000" y="4207508"/>
              <a:ext cx="11938000" cy="369333"/>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grpSp>
        <p:nvGrpSpPr>
          <p:cNvPr id="2" name="PPT世界-6"/>
          <p:cNvGrpSpPr/>
          <p:nvPr/>
        </p:nvGrpSpPr>
        <p:grpSpPr>
          <a:xfrm>
            <a:off x="498735" y="4280483"/>
            <a:ext cx="3457303" cy="1729868"/>
            <a:chOff x="498735" y="4280483"/>
            <a:chExt cx="3457303" cy="1729868"/>
          </a:xfrm>
        </p:grpSpPr>
        <p:sp>
          <p:nvSpPr>
            <p:cNvPr id="13" name="PPT世界-6-1"/>
            <p:cNvSpPr/>
            <p:nvPr/>
          </p:nvSpPr>
          <p:spPr>
            <a:xfrm rot="283349">
              <a:off x="919565" y="4824873"/>
              <a:ext cx="3006425" cy="1148850"/>
            </a:xfrm>
            <a:prstGeom prst="roundRect">
              <a:avLst>
                <a:gd name="adj" fmla="val 6866"/>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4" name="PPT世界-6-2"/>
            <p:cNvSpPr/>
            <p:nvPr/>
          </p:nvSpPr>
          <p:spPr>
            <a:xfrm>
              <a:off x="498735" y="4280483"/>
              <a:ext cx="3457303" cy="1729868"/>
            </a:xfrm>
            <a:prstGeom prst="roundRect">
              <a:avLst>
                <a:gd name="adj" fmla="val 2674"/>
              </a:avLst>
            </a:prstGeom>
            <a:solidFill>
              <a:schemeClr val="bg1"/>
            </a:solidFill>
            <a:ln w="12700" cap="flat" cmpd="sng" algn="ctr">
              <a:gradFill>
                <a:gsLst>
                  <a:gs pos="0">
                    <a:schemeClr val="accent1">
                      <a:alpha val="20000"/>
                    </a:schemeClr>
                  </a:gs>
                  <a:gs pos="100000">
                    <a:schemeClr val="accent2">
                      <a:alpha val="20000"/>
                    </a:schemeClr>
                  </a:gs>
                </a:gsLst>
                <a:lin ang="5400000" scaled="1"/>
              </a:gradFill>
              <a:prstDash val="solid"/>
              <a:miter lim="800000"/>
            </a:ln>
            <a:effectLst>
              <a:outerShdw blurRad="127000" dist="38100" dir="2700000" algn="tl" rotWithShape="0">
                <a:schemeClr val="tx1">
                  <a:alpha val="20000"/>
                </a:schemeClr>
              </a:outerShdw>
            </a:effectLst>
          </p:spPr>
          <p:txBody>
            <a:bodyPr rtlCol="0" anchor="ctr">
              <a:noAutofit/>
            </a:bodyP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15" name="PPT世界-6-3"/>
            <p:cNvSpPr txBox="1"/>
            <p:nvPr/>
          </p:nvSpPr>
          <p:spPr>
            <a:xfrm>
              <a:off x="678667" y="5030388"/>
              <a:ext cx="3165377" cy="843821"/>
            </a:xfrm>
            <a:prstGeom prst="rect">
              <a:avLst/>
            </a:prstGeom>
            <a:noFill/>
          </p:spPr>
          <p:txBody>
            <a:bodyPr wrap="square" rtlCol="0">
              <a:noAutofit/>
            </a:bodyPr>
            <a:lstStyle/>
            <a:p>
              <a:pPr>
                <a:lnSpc>
                  <a:spcPct val="14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单击此处键入文本单击单击此处键入文本单击单击此处键入文本单击单击此处键入文本单击单击此处键入。</a:t>
              </a:r>
            </a:p>
          </p:txBody>
        </p:sp>
        <p:cxnSp>
          <p:nvCxnSpPr>
            <p:cNvPr id="16" name="PPT世界-6-4"/>
            <p:cNvCxnSpPr/>
            <p:nvPr/>
          </p:nvCxnSpPr>
          <p:spPr>
            <a:xfrm flipH="1">
              <a:off x="298694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17" name="PPT世界-6-5"/>
            <p:cNvCxnSpPr/>
            <p:nvPr/>
          </p:nvCxnSpPr>
          <p:spPr>
            <a:xfrm flipH="1">
              <a:off x="304332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18" name="PPT世界-6-6"/>
            <p:cNvCxnSpPr/>
            <p:nvPr/>
          </p:nvCxnSpPr>
          <p:spPr>
            <a:xfrm flipH="1">
              <a:off x="309970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19" name="PPT世界-6-7"/>
            <p:cNvCxnSpPr/>
            <p:nvPr/>
          </p:nvCxnSpPr>
          <p:spPr>
            <a:xfrm flipH="1">
              <a:off x="315608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0" name="PPT世界-6-8"/>
            <p:cNvCxnSpPr/>
            <p:nvPr/>
          </p:nvCxnSpPr>
          <p:spPr>
            <a:xfrm flipH="1">
              <a:off x="321246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1" name="PPT世界-6-9"/>
            <p:cNvCxnSpPr/>
            <p:nvPr/>
          </p:nvCxnSpPr>
          <p:spPr>
            <a:xfrm flipH="1">
              <a:off x="326884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2" name="PPT世界-6-10"/>
            <p:cNvCxnSpPr/>
            <p:nvPr/>
          </p:nvCxnSpPr>
          <p:spPr>
            <a:xfrm flipH="1">
              <a:off x="332522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3" name="PPT世界-6-11"/>
            <p:cNvCxnSpPr/>
            <p:nvPr/>
          </p:nvCxnSpPr>
          <p:spPr>
            <a:xfrm flipH="1">
              <a:off x="338160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4" name="PPT世界-6-12"/>
            <p:cNvCxnSpPr/>
            <p:nvPr/>
          </p:nvCxnSpPr>
          <p:spPr>
            <a:xfrm flipH="1">
              <a:off x="343798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5" name="PPT世界-6-13"/>
            <p:cNvCxnSpPr/>
            <p:nvPr/>
          </p:nvCxnSpPr>
          <p:spPr>
            <a:xfrm flipH="1">
              <a:off x="349436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6" name="PPT世界-6-14"/>
            <p:cNvCxnSpPr/>
            <p:nvPr/>
          </p:nvCxnSpPr>
          <p:spPr>
            <a:xfrm flipH="1">
              <a:off x="3550748"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7" name="PPT世界-6-15"/>
            <p:cNvCxnSpPr/>
            <p:nvPr/>
          </p:nvCxnSpPr>
          <p:spPr>
            <a:xfrm flipH="1">
              <a:off x="3607129"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28" name="PPT世界-6-16"/>
            <p:cNvCxnSpPr/>
            <p:nvPr/>
          </p:nvCxnSpPr>
          <p:spPr>
            <a:xfrm>
              <a:off x="1192649" y="4908522"/>
              <a:ext cx="2448000" cy="0"/>
            </a:xfrm>
            <a:prstGeom prst="line">
              <a:avLst/>
            </a:prstGeom>
            <a:noFill/>
            <a:ln w="6350" cap="flat" cmpd="sng" algn="ctr">
              <a:solidFill>
                <a:schemeClr val="bg1">
                  <a:lumMod val="75000"/>
                </a:schemeClr>
              </a:solidFill>
              <a:prstDash val="dash"/>
              <a:miter lim="800000"/>
            </a:ln>
            <a:effectLst/>
          </p:spPr>
        </p:cxnSp>
        <p:sp>
          <p:nvSpPr>
            <p:cNvPr id="29" name="PPT世界-6-17"/>
            <p:cNvSpPr txBox="1"/>
            <p:nvPr/>
          </p:nvSpPr>
          <p:spPr>
            <a:xfrm>
              <a:off x="1155107" y="4486083"/>
              <a:ext cx="184584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30" name="PPT世界-6-18"/>
            <p:cNvSpPr/>
            <p:nvPr/>
          </p:nvSpPr>
          <p:spPr>
            <a:xfrm>
              <a:off x="678667" y="4475937"/>
              <a:ext cx="495838" cy="49583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6-19"/>
            <p:cNvSpPr txBox="1"/>
            <p:nvPr/>
          </p:nvSpPr>
          <p:spPr>
            <a:xfrm>
              <a:off x="723768" y="4539190"/>
              <a:ext cx="405636"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01</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grpSp>
        <p:nvGrpSpPr>
          <p:cNvPr id="32" name="PPT世界-7"/>
          <p:cNvGrpSpPr/>
          <p:nvPr/>
        </p:nvGrpSpPr>
        <p:grpSpPr>
          <a:xfrm>
            <a:off x="4366201" y="4280483"/>
            <a:ext cx="3457303" cy="1729868"/>
            <a:chOff x="4366201" y="4280483"/>
            <a:chExt cx="3457303" cy="1729868"/>
          </a:xfrm>
        </p:grpSpPr>
        <p:sp>
          <p:nvSpPr>
            <p:cNvPr id="33" name="PPT世界-7-1"/>
            <p:cNvSpPr/>
            <p:nvPr/>
          </p:nvSpPr>
          <p:spPr>
            <a:xfrm rot="283349">
              <a:off x="4767797" y="4824872"/>
              <a:ext cx="3006425" cy="1148850"/>
            </a:xfrm>
            <a:prstGeom prst="roundRect">
              <a:avLst>
                <a:gd name="adj" fmla="val 6866"/>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34" name="PPT世界-7-2"/>
            <p:cNvSpPr/>
            <p:nvPr/>
          </p:nvSpPr>
          <p:spPr>
            <a:xfrm>
              <a:off x="4366201" y="4280483"/>
              <a:ext cx="3457303" cy="1729868"/>
            </a:xfrm>
            <a:prstGeom prst="roundRect">
              <a:avLst>
                <a:gd name="adj" fmla="val 2674"/>
              </a:avLst>
            </a:prstGeom>
            <a:solidFill>
              <a:sysClr val="window" lastClr="FFFFFF"/>
            </a:solidFill>
            <a:ln w="12700" cap="flat" cmpd="sng" algn="ctr">
              <a:solidFill>
                <a:schemeClr val="tx1">
                  <a:lumMod val="75000"/>
                  <a:lumOff val="25000"/>
                </a:schemeClr>
              </a:solidFill>
              <a:prstDash val="solid"/>
              <a:miter lim="800000"/>
            </a:ln>
            <a:effectLst>
              <a:outerShdw blurRad="165100" dist="38100" dir="10800000" algn="r" rotWithShape="0">
                <a:schemeClr val="tx1">
                  <a:lumMod val="75000"/>
                  <a:lumOff val="25000"/>
                  <a:alpha val="1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sp>
          <p:nvSpPr>
            <p:cNvPr id="49" name="PPT世界-7-3"/>
            <p:cNvSpPr txBox="1"/>
            <p:nvPr/>
          </p:nvSpPr>
          <p:spPr>
            <a:xfrm>
              <a:off x="5078953" y="4486083"/>
              <a:ext cx="184584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35" name="PPT世界-7-4"/>
            <p:cNvSpPr txBox="1"/>
            <p:nvPr/>
          </p:nvSpPr>
          <p:spPr>
            <a:xfrm>
              <a:off x="4546133" y="5030388"/>
              <a:ext cx="3259711" cy="843821"/>
            </a:xfrm>
            <a:prstGeom prst="rect">
              <a:avLst/>
            </a:prstGeom>
            <a:noFill/>
          </p:spPr>
          <p:txBody>
            <a:bodyPr wrap="square" rtlCol="0">
              <a:noAutofit/>
            </a:bodyPr>
            <a:lstStyle/>
            <a:p>
              <a:pPr>
                <a:lnSpc>
                  <a:spcPct val="14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单击此处键入文本单击单击此处键入文本单击单击此处键入文本单击单击此处键入文本单击单击此处键入。</a:t>
              </a:r>
            </a:p>
          </p:txBody>
        </p:sp>
        <p:cxnSp>
          <p:nvCxnSpPr>
            <p:cNvPr id="36" name="PPT世界-7-5"/>
            <p:cNvCxnSpPr/>
            <p:nvPr/>
          </p:nvCxnSpPr>
          <p:spPr>
            <a:xfrm flipH="1">
              <a:off x="685441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37" name="PPT世界-7-6"/>
            <p:cNvCxnSpPr/>
            <p:nvPr/>
          </p:nvCxnSpPr>
          <p:spPr>
            <a:xfrm flipH="1">
              <a:off x="691079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38" name="PPT世界-7-7"/>
            <p:cNvCxnSpPr/>
            <p:nvPr/>
          </p:nvCxnSpPr>
          <p:spPr>
            <a:xfrm flipH="1">
              <a:off x="696717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39" name="PPT世界-7-8"/>
            <p:cNvCxnSpPr/>
            <p:nvPr/>
          </p:nvCxnSpPr>
          <p:spPr>
            <a:xfrm flipH="1">
              <a:off x="702355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0" name="PPT世界-7-9"/>
            <p:cNvCxnSpPr/>
            <p:nvPr/>
          </p:nvCxnSpPr>
          <p:spPr>
            <a:xfrm flipH="1">
              <a:off x="707993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1" name="PPT世界-7-10"/>
            <p:cNvCxnSpPr/>
            <p:nvPr/>
          </p:nvCxnSpPr>
          <p:spPr>
            <a:xfrm flipH="1">
              <a:off x="713631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2" name="PPT世界-7-11"/>
            <p:cNvCxnSpPr/>
            <p:nvPr/>
          </p:nvCxnSpPr>
          <p:spPr>
            <a:xfrm flipH="1">
              <a:off x="719269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3" name="PPT世界-7-12"/>
            <p:cNvCxnSpPr/>
            <p:nvPr/>
          </p:nvCxnSpPr>
          <p:spPr>
            <a:xfrm flipH="1">
              <a:off x="724907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4" name="PPT世界-7-13"/>
            <p:cNvCxnSpPr/>
            <p:nvPr/>
          </p:nvCxnSpPr>
          <p:spPr>
            <a:xfrm flipH="1">
              <a:off x="730545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5" name="PPT世界-7-14"/>
            <p:cNvCxnSpPr/>
            <p:nvPr/>
          </p:nvCxnSpPr>
          <p:spPr>
            <a:xfrm flipH="1">
              <a:off x="736183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6" name="PPT世界-7-15"/>
            <p:cNvCxnSpPr/>
            <p:nvPr/>
          </p:nvCxnSpPr>
          <p:spPr>
            <a:xfrm flipH="1">
              <a:off x="7418214"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7" name="PPT世界-7-16"/>
            <p:cNvCxnSpPr/>
            <p:nvPr/>
          </p:nvCxnSpPr>
          <p:spPr>
            <a:xfrm flipH="1">
              <a:off x="7474595" y="4703063"/>
              <a:ext cx="42861" cy="111904"/>
            </a:xfrm>
            <a:prstGeom prst="line">
              <a:avLst/>
            </a:prstGeom>
            <a:noFill/>
            <a:ln w="6350" cap="flat" cmpd="sng" algn="ctr">
              <a:solidFill>
                <a:schemeClr val="tx1">
                  <a:lumMod val="75000"/>
                  <a:lumOff val="25000"/>
                </a:schemeClr>
              </a:solidFill>
              <a:prstDash val="solid"/>
              <a:miter lim="800000"/>
            </a:ln>
            <a:effectLst/>
          </p:spPr>
        </p:cxnSp>
        <p:cxnSp>
          <p:nvCxnSpPr>
            <p:cNvPr id="48" name="PPT世界-7-17"/>
            <p:cNvCxnSpPr/>
            <p:nvPr/>
          </p:nvCxnSpPr>
          <p:spPr>
            <a:xfrm>
              <a:off x="5167749" y="4923712"/>
              <a:ext cx="2448000" cy="0"/>
            </a:xfrm>
            <a:prstGeom prst="line">
              <a:avLst/>
            </a:prstGeom>
            <a:noFill/>
            <a:ln w="6350" cap="flat" cmpd="sng" algn="ctr">
              <a:solidFill>
                <a:schemeClr val="bg1">
                  <a:lumMod val="75000"/>
                </a:schemeClr>
              </a:solidFill>
              <a:prstDash val="dash"/>
              <a:miter lim="800000"/>
            </a:ln>
            <a:effectLst/>
          </p:spPr>
        </p:cxnSp>
        <p:sp>
          <p:nvSpPr>
            <p:cNvPr id="50" name="PPT世界-7-18"/>
            <p:cNvSpPr/>
            <p:nvPr/>
          </p:nvSpPr>
          <p:spPr>
            <a:xfrm>
              <a:off x="4602513" y="4475937"/>
              <a:ext cx="495838" cy="495838"/>
            </a:xfrm>
            <a:prstGeom prst="ellipse">
              <a:avLst/>
            </a:prstGeom>
            <a:solidFill>
              <a:schemeClr val="tx1">
                <a:lumMod val="75000"/>
                <a:lumOff val="25000"/>
              </a:schemeClr>
            </a:solidFill>
            <a:ln w="12700" cap="flat" cmpd="sng" algn="ctr">
              <a:noFill/>
              <a:prstDash val="solid"/>
              <a:miter lim="800000"/>
            </a:ln>
            <a:effectLst>
              <a:outerShdw blurRad="127000" dist="38100" dir="2700000" algn="tl" rotWithShape="0">
                <a:schemeClr val="tx1">
                  <a:lumMod val="75000"/>
                  <a:lumOff val="25000"/>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7-19"/>
            <p:cNvSpPr txBox="1"/>
            <p:nvPr/>
          </p:nvSpPr>
          <p:spPr>
            <a:xfrm>
              <a:off x="4622214" y="4539190"/>
              <a:ext cx="464256"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02</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grpSp>
        <p:nvGrpSpPr>
          <p:cNvPr id="73" name="PPT世界-8"/>
          <p:cNvGrpSpPr/>
          <p:nvPr/>
        </p:nvGrpSpPr>
        <p:grpSpPr>
          <a:xfrm>
            <a:off x="8233667" y="4280483"/>
            <a:ext cx="3457303" cy="1729868"/>
            <a:chOff x="8233667" y="4280483"/>
            <a:chExt cx="3457303" cy="1729868"/>
          </a:xfrm>
        </p:grpSpPr>
        <p:sp>
          <p:nvSpPr>
            <p:cNvPr id="53" name="PPT世界-8-1"/>
            <p:cNvSpPr/>
            <p:nvPr/>
          </p:nvSpPr>
          <p:spPr>
            <a:xfrm rot="283349">
              <a:off x="8654129" y="4824872"/>
              <a:ext cx="3006425" cy="1148850"/>
            </a:xfrm>
            <a:prstGeom prst="roundRect">
              <a:avLst>
                <a:gd name="adj" fmla="val 6866"/>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54" name="PPT世界-8-2"/>
            <p:cNvSpPr/>
            <p:nvPr/>
          </p:nvSpPr>
          <p:spPr>
            <a:xfrm>
              <a:off x="8233667" y="4280483"/>
              <a:ext cx="3457303" cy="1729868"/>
            </a:xfrm>
            <a:prstGeom prst="roundRect">
              <a:avLst>
                <a:gd name="adj" fmla="val 2674"/>
              </a:avLst>
            </a:prstGeom>
            <a:solidFill>
              <a:schemeClr val="bg1"/>
            </a:solidFill>
            <a:ln w="12700" cap="flat" cmpd="sng" algn="ctr">
              <a:gradFill>
                <a:gsLst>
                  <a:gs pos="0">
                    <a:schemeClr val="accent1">
                      <a:alpha val="20000"/>
                    </a:schemeClr>
                  </a:gs>
                  <a:gs pos="100000">
                    <a:schemeClr val="accent2">
                      <a:alpha val="20000"/>
                    </a:schemeClr>
                  </a:gs>
                </a:gsLst>
                <a:lin ang="5400000" scaled="1"/>
              </a:gradFill>
              <a:prstDash val="solid"/>
              <a:miter lim="800000"/>
            </a:ln>
            <a:effectLst>
              <a:outerShdw blurRad="127000" dist="38100" dir="2700000" algn="tl" rotWithShape="0">
                <a:schemeClr val="accent2">
                  <a:alpha val="20000"/>
                </a:schemeClr>
              </a:outerShdw>
            </a:effectLst>
          </p:spPr>
          <p:txBody>
            <a:bodyPr rtlCol="0" anchor="ctr">
              <a:noAutofit/>
            </a:bodyPr>
            <a:lstStyle/>
            <a:p>
              <a:pPr algn="ctr"/>
              <a:endParaRPr lang="zh-CN" altLang="en-US" kern="0" dirty="0">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55" name="PPT世界-8-3"/>
            <p:cNvSpPr txBox="1"/>
            <p:nvPr/>
          </p:nvSpPr>
          <p:spPr>
            <a:xfrm>
              <a:off x="8413599" y="5030388"/>
              <a:ext cx="3192445" cy="843821"/>
            </a:xfrm>
            <a:prstGeom prst="rect">
              <a:avLst/>
            </a:prstGeom>
            <a:noFill/>
          </p:spPr>
          <p:txBody>
            <a:bodyPr wrap="square" rtlCol="0">
              <a:noAutofit/>
            </a:bodyPr>
            <a:lstStyle/>
            <a:p>
              <a:pPr>
                <a:lnSpc>
                  <a:spcPct val="140000"/>
                </a:lnSpc>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单击此处键入文本单击单击此处键入文本单击单击此处键入文本单击单击此处键入文本单击单击此处键入。</a:t>
              </a:r>
            </a:p>
          </p:txBody>
        </p:sp>
        <p:cxnSp>
          <p:nvCxnSpPr>
            <p:cNvPr id="56" name="PPT世界-8-4"/>
            <p:cNvCxnSpPr/>
            <p:nvPr/>
          </p:nvCxnSpPr>
          <p:spPr>
            <a:xfrm flipH="1">
              <a:off x="1072188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57" name="PPT世界-8-5"/>
            <p:cNvCxnSpPr/>
            <p:nvPr/>
          </p:nvCxnSpPr>
          <p:spPr>
            <a:xfrm flipH="1">
              <a:off x="1077826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58" name="PPT世界-8-6"/>
            <p:cNvCxnSpPr/>
            <p:nvPr/>
          </p:nvCxnSpPr>
          <p:spPr>
            <a:xfrm flipH="1">
              <a:off x="1083464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59" name="PPT世界-8-7"/>
            <p:cNvCxnSpPr/>
            <p:nvPr/>
          </p:nvCxnSpPr>
          <p:spPr>
            <a:xfrm flipH="1">
              <a:off x="1089102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0" name="PPT世界-8-8"/>
            <p:cNvCxnSpPr/>
            <p:nvPr/>
          </p:nvCxnSpPr>
          <p:spPr>
            <a:xfrm flipH="1">
              <a:off x="1094740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1" name="PPT世界-8-9"/>
            <p:cNvCxnSpPr/>
            <p:nvPr/>
          </p:nvCxnSpPr>
          <p:spPr>
            <a:xfrm flipH="1">
              <a:off x="1100378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2" name="PPT世界-8-10"/>
            <p:cNvCxnSpPr/>
            <p:nvPr/>
          </p:nvCxnSpPr>
          <p:spPr>
            <a:xfrm flipH="1">
              <a:off x="1106016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3" name="PPT世界-8-11"/>
            <p:cNvCxnSpPr/>
            <p:nvPr/>
          </p:nvCxnSpPr>
          <p:spPr>
            <a:xfrm flipH="1">
              <a:off x="1111654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4" name="PPT世界-8-12"/>
            <p:cNvCxnSpPr/>
            <p:nvPr/>
          </p:nvCxnSpPr>
          <p:spPr>
            <a:xfrm flipH="1">
              <a:off x="1117292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5" name="PPT世界-8-13"/>
            <p:cNvCxnSpPr/>
            <p:nvPr/>
          </p:nvCxnSpPr>
          <p:spPr>
            <a:xfrm flipH="1">
              <a:off x="1122930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6" name="PPT世界-8-14"/>
            <p:cNvCxnSpPr/>
            <p:nvPr/>
          </p:nvCxnSpPr>
          <p:spPr>
            <a:xfrm flipH="1">
              <a:off x="11285680"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7" name="PPT世界-8-15"/>
            <p:cNvCxnSpPr/>
            <p:nvPr/>
          </p:nvCxnSpPr>
          <p:spPr>
            <a:xfrm flipH="1">
              <a:off x="11342061" y="4703063"/>
              <a:ext cx="42861" cy="111904"/>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cxnSp>
          <p:nvCxnSpPr>
            <p:cNvPr id="68" name="PPT世界-8-16"/>
            <p:cNvCxnSpPr/>
            <p:nvPr/>
          </p:nvCxnSpPr>
          <p:spPr>
            <a:xfrm>
              <a:off x="8990449" y="4923712"/>
              <a:ext cx="2448000" cy="0"/>
            </a:xfrm>
            <a:prstGeom prst="line">
              <a:avLst/>
            </a:prstGeom>
            <a:noFill/>
            <a:ln w="6350" cap="flat" cmpd="sng" algn="ctr">
              <a:solidFill>
                <a:schemeClr val="bg1">
                  <a:lumMod val="75000"/>
                </a:schemeClr>
              </a:solidFill>
              <a:prstDash val="dash"/>
              <a:miter lim="800000"/>
            </a:ln>
            <a:effectLst/>
          </p:spPr>
        </p:cxnSp>
        <p:sp>
          <p:nvSpPr>
            <p:cNvPr id="69" name="PPT世界-8-17"/>
            <p:cNvSpPr txBox="1"/>
            <p:nvPr/>
          </p:nvSpPr>
          <p:spPr>
            <a:xfrm>
              <a:off x="8930872" y="4486083"/>
              <a:ext cx="184584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70" name="PPT世界-8-18"/>
            <p:cNvSpPr/>
            <p:nvPr/>
          </p:nvSpPr>
          <p:spPr>
            <a:xfrm>
              <a:off x="8454432" y="4475937"/>
              <a:ext cx="495838" cy="49583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8-19"/>
            <p:cNvSpPr txBox="1"/>
            <p:nvPr/>
          </p:nvSpPr>
          <p:spPr>
            <a:xfrm>
              <a:off x="8448733" y="4539190"/>
              <a:ext cx="528628" cy="369332"/>
            </a:xfrm>
            <a:prstGeom prst="rect">
              <a:avLst/>
            </a:prstGeom>
          </p:spPr>
          <p:txBody>
            <a:bodyPr vert="horz" lIns="47856" tIns="23928" rIns="47856" bIns="23928" rtlCol="0" anchor="t" anchorCtr="0">
              <a:noAutofit/>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03</a:t>
              </a:r>
              <a:endParaRPr kumimoji="0" lang="zh-CN" altLang="en-US" sz="1800" b="1"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anim calcmode="lin" valueType="num">
                                      <p:cBhvr>
                                        <p:cTn id="26" dur="500" fill="hold"/>
                                        <p:tgtEl>
                                          <p:spTgt spid="73"/>
                                        </p:tgtEl>
                                        <p:attrNameLst>
                                          <p:attrName>ppt_x</p:attrName>
                                        </p:attrNameLst>
                                      </p:cBhvr>
                                      <p:tavLst>
                                        <p:tav tm="0">
                                          <p:val>
                                            <p:strVal val="#ppt_x"/>
                                          </p:val>
                                        </p:tav>
                                        <p:tav tm="100000">
                                          <p:val>
                                            <p:strVal val="#ppt_x"/>
                                          </p:val>
                                        </p:tav>
                                      </p:tavLst>
                                    </p:anim>
                                    <p:anim calcmode="lin" valueType="num">
                                      <p:cBhvr>
                                        <p:cTn id="27"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PT世界-1" descr="水中的倒影&#10;&#10;中度可信度描述已自动生成"/>
          <p:cNvPicPr>
            <a:picLocks noChangeAspect="1"/>
          </p:cNvPicPr>
          <p:nvPr/>
        </p:nvPicPr>
        <p:blipFill>
          <a:blip r:embed="rId2" cstate="screen"/>
          <a:srcRect/>
          <a:stretch>
            <a:fillRect/>
          </a:stretch>
        </p:blipFill>
        <p:spPr>
          <a:xfrm>
            <a:off x="0" y="1648806"/>
            <a:ext cx="9282246" cy="3430640"/>
          </a:xfrm>
          <a:custGeom>
            <a:avLst/>
            <a:gdLst>
              <a:gd name="connsiteX0" fmla="*/ 0 w 9282246"/>
              <a:gd name="connsiteY0" fmla="*/ 0 h 3430640"/>
              <a:gd name="connsiteX1" fmla="*/ 9282246 w 9282246"/>
              <a:gd name="connsiteY1" fmla="*/ 0 h 3430640"/>
              <a:gd name="connsiteX2" fmla="*/ 9282246 w 9282246"/>
              <a:gd name="connsiteY2" fmla="*/ 3430640 h 3430640"/>
              <a:gd name="connsiteX3" fmla="*/ 0 w 9282246"/>
              <a:gd name="connsiteY3" fmla="*/ 3430640 h 3430640"/>
            </a:gdLst>
            <a:ahLst/>
            <a:cxnLst>
              <a:cxn ang="0">
                <a:pos x="connsiteX0" y="connsiteY0"/>
              </a:cxn>
              <a:cxn ang="0">
                <a:pos x="connsiteX1" y="connsiteY1"/>
              </a:cxn>
              <a:cxn ang="0">
                <a:pos x="connsiteX2" y="connsiteY2"/>
              </a:cxn>
              <a:cxn ang="0">
                <a:pos x="connsiteX3" y="connsiteY3"/>
              </a:cxn>
            </a:cxnLst>
            <a:rect l="l" t="t" r="r" b="b"/>
            <a:pathLst>
              <a:path w="9282246" h="3430640">
                <a:moveTo>
                  <a:pt x="0" y="0"/>
                </a:moveTo>
                <a:lnTo>
                  <a:pt x="9282246" y="0"/>
                </a:lnTo>
                <a:lnTo>
                  <a:pt x="9282246" y="3430640"/>
                </a:lnTo>
                <a:lnTo>
                  <a:pt x="0" y="3430640"/>
                </a:lnTo>
                <a:close/>
              </a:path>
            </a:pathLst>
          </a:custGeom>
        </p:spPr>
      </p:pic>
      <p:pic>
        <p:nvPicPr>
          <p:cNvPr id="13" name="PPT世界-2"/>
          <p:cNvPicPr>
            <a:picLocks noChangeAspect="1"/>
          </p:cNvPicPr>
          <p:nvPr/>
        </p:nvPicPr>
        <p:blipFill rotWithShape="1">
          <a:blip r:embed="rId3" cstate="screen"/>
          <a:srcRect/>
          <a:stretch>
            <a:fillRect/>
          </a:stretch>
        </p:blipFill>
        <p:spPr>
          <a:xfrm>
            <a:off x="4839135" y="0"/>
            <a:ext cx="7352865" cy="6858000"/>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7" name="PPT世界-4" descr="水中的倒影&#10;&#10;中度可信度描述已自动生成"/>
          <p:cNvPicPr>
            <a:picLocks noChangeAspect="1"/>
          </p:cNvPicPr>
          <p:nvPr/>
        </p:nvPicPr>
        <p:blipFill>
          <a:blip r:embed="rId4" cstate="screen"/>
          <a:stretch>
            <a:fillRect/>
          </a:stretch>
        </p:blipFill>
        <p:spPr>
          <a:xfrm rot="21259043">
            <a:off x="6096000" y="1251913"/>
            <a:ext cx="3564636" cy="1489028"/>
          </a:xfrm>
          <a:prstGeom prst="rect">
            <a:avLst/>
          </a:prstGeom>
        </p:spPr>
      </p:pic>
      <p:pic>
        <p:nvPicPr>
          <p:cNvPr id="11" name="PPT世界-5"/>
          <p:cNvPicPr>
            <a:picLocks noChangeAspect="1"/>
          </p:cNvPicPr>
          <p:nvPr/>
        </p:nvPicPr>
        <p:blipFill rotWithShape="1">
          <a:blip r:embed="rId5" cstate="screen"/>
          <a:srcRect/>
          <a:stretch>
            <a:fillRect/>
          </a:stretch>
        </p:blipFill>
        <p:spPr>
          <a:xfrm>
            <a:off x="3904343" y="1388853"/>
            <a:ext cx="8287657" cy="5469147"/>
          </a:xfrm>
          <a:prstGeom prst="rect">
            <a:avLst/>
          </a:prstGeom>
        </p:spPr>
      </p:pic>
      <p:pic>
        <p:nvPicPr>
          <p:cNvPr id="21" name="PPT世界-6" descr="水中的倒影&#10;&#10;中度可信度描述已自动生成"/>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500"/>
                    </a14:imgEffect>
                  </a14:imgLayer>
                </a14:imgProps>
              </a:ext>
            </a:extLst>
          </a:blip>
          <a:stretch>
            <a:fillRect/>
          </a:stretch>
        </p:blipFill>
        <p:spPr>
          <a:xfrm rot="8100000">
            <a:off x="9912731" y="2499507"/>
            <a:ext cx="2765289" cy="1155122"/>
          </a:xfrm>
          <a:prstGeom prst="rect">
            <a:avLst/>
          </a:prstGeom>
        </p:spPr>
      </p:pic>
      <p:grpSp>
        <p:nvGrpSpPr>
          <p:cNvPr id="2" name="PPT世界-9"/>
          <p:cNvGrpSpPr/>
          <p:nvPr/>
        </p:nvGrpSpPr>
        <p:grpSpPr>
          <a:xfrm>
            <a:off x="1001398" y="1924909"/>
            <a:ext cx="3837737" cy="2322693"/>
            <a:chOff x="1001398" y="1924909"/>
            <a:chExt cx="3837737" cy="2322693"/>
          </a:xfrm>
        </p:grpSpPr>
        <p:sp>
          <p:nvSpPr>
            <p:cNvPr id="32" name="PPT世界-9-1"/>
            <p:cNvSpPr txBox="1"/>
            <p:nvPr/>
          </p:nvSpPr>
          <p:spPr>
            <a:xfrm>
              <a:off x="1001398" y="2822905"/>
              <a:ext cx="3745886" cy="1015663"/>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美学概论</a:t>
              </a:r>
            </a:p>
          </p:txBody>
        </p:sp>
        <p:grpSp>
          <p:nvGrpSpPr>
            <p:cNvPr id="33" name="组合 32"/>
            <p:cNvGrpSpPr/>
            <p:nvPr/>
          </p:nvGrpSpPr>
          <p:grpSpPr>
            <a:xfrm>
              <a:off x="1144089" y="1924909"/>
              <a:ext cx="894146" cy="843559"/>
              <a:chOff x="1875680" y="2344375"/>
              <a:chExt cx="630734" cy="595050"/>
            </a:xfrm>
          </p:grpSpPr>
          <p:sp>
            <p:nvSpPr>
              <p:cNvPr id="34" name="PPT世界-9-2"/>
              <p:cNvSpPr/>
              <p:nvPr/>
            </p:nvSpPr>
            <p:spPr>
              <a:xfrm rot="11647782">
                <a:off x="1875680" y="2344375"/>
                <a:ext cx="630734" cy="5950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9-3"/>
              <p:cNvSpPr txBox="1"/>
              <p:nvPr/>
            </p:nvSpPr>
            <p:spPr>
              <a:xfrm>
                <a:off x="1882232" y="2428418"/>
                <a:ext cx="617633" cy="412503"/>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6" name="PPT世界-9-4"/>
            <p:cNvSpPr txBox="1"/>
            <p:nvPr/>
          </p:nvSpPr>
          <p:spPr>
            <a:xfrm>
              <a:off x="1093249" y="3878270"/>
              <a:ext cx="3745886" cy="369332"/>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rPr>
                <a:t>INTRODUCTION TO AESTHETICS</a:t>
              </a:r>
              <a:endParaRPr kumimoji="0" lang="zh-CN" alt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grpSp>
        <p:nvGrpSpPr>
          <p:cNvPr id="26" name="PPT世界-10"/>
          <p:cNvGrpSpPr/>
          <p:nvPr/>
        </p:nvGrpSpPr>
        <p:grpSpPr>
          <a:xfrm>
            <a:off x="481289" y="6069785"/>
            <a:ext cx="1825300" cy="336706"/>
            <a:chOff x="1452326" y="6005256"/>
            <a:chExt cx="2099833" cy="387349"/>
          </a:xfrm>
        </p:grpSpPr>
        <p:sp>
          <p:nvSpPr>
            <p:cNvPr id="27" name="PPT世界-10-1"/>
            <p:cNvSpPr/>
            <p:nvPr/>
          </p:nvSpPr>
          <p:spPr>
            <a:xfrm>
              <a:off x="1452326"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8" name="PPT世界-10-2"/>
            <p:cNvSpPr/>
            <p:nvPr/>
          </p:nvSpPr>
          <p:spPr>
            <a:xfrm>
              <a:off x="1557791" y="6081326"/>
              <a:ext cx="176419" cy="235208"/>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9" name="PPT世界-10-3"/>
            <p:cNvSpPr/>
            <p:nvPr/>
          </p:nvSpPr>
          <p:spPr>
            <a:xfrm>
              <a:off x="202315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0" name="PPT世界-10-4"/>
            <p:cNvSpPr/>
            <p:nvPr/>
          </p:nvSpPr>
          <p:spPr>
            <a:xfrm>
              <a:off x="2099210" y="6081460"/>
              <a:ext cx="235210" cy="23493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10-5"/>
            <p:cNvSpPr/>
            <p:nvPr/>
          </p:nvSpPr>
          <p:spPr>
            <a:xfrm>
              <a:off x="2593983"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7" name="PPT世界-10-6"/>
            <p:cNvSpPr/>
            <p:nvPr/>
          </p:nvSpPr>
          <p:spPr>
            <a:xfrm>
              <a:off x="2670053" y="6101958"/>
              <a:ext cx="235210" cy="193945"/>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9" name="PPT世界-10-7"/>
            <p:cNvSpPr/>
            <p:nvPr/>
          </p:nvSpPr>
          <p:spPr>
            <a:xfrm>
              <a:off x="3164808" y="6005256"/>
              <a:ext cx="387351" cy="387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0" name="PPT世界-10-8"/>
            <p:cNvSpPr/>
            <p:nvPr/>
          </p:nvSpPr>
          <p:spPr>
            <a:xfrm>
              <a:off x="3265790" y="6081326"/>
              <a:ext cx="185385" cy="235208"/>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pic>
        <p:nvPicPr>
          <p:cNvPr id="38" name="图片 37">
            <a:hlinkClick r:id="rId8"/>
            <a:extLst>
              <a:ext uri="{FF2B5EF4-FFF2-40B4-BE49-F238E27FC236}">
                <a16:creationId xmlns:a16="http://schemas.microsoft.com/office/drawing/2014/main" id="{EF34DE08-142B-448A-A9DF-9741F9DCCDC7}"/>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455480"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 name="PPT世界-2"/>
          <p:cNvSpPr/>
          <p:nvPr/>
        </p:nvSpPr>
        <p:spPr>
          <a:xfrm>
            <a:off x="5005149" y="1931042"/>
            <a:ext cx="6435770" cy="4119166"/>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3"/>
          <p:cNvSpPr txBox="1"/>
          <p:nvPr/>
        </p:nvSpPr>
        <p:spPr>
          <a:xfrm>
            <a:off x="5400688" y="2228559"/>
            <a:ext cx="5590752" cy="1099014"/>
          </a:xfrm>
          <a:prstGeom prst="rect">
            <a:avLst/>
          </a:prstGeom>
        </p:spPr>
        <p:txBody>
          <a:bodyPr vert="horz" wrap="square" lIns="0" tIns="59685" rIns="0" bIns="0" rtlCol="0">
            <a:noAutofit/>
          </a:bodyPr>
          <a:lstStyle/>
          <a:p>
            <a:pPr marL="7620" marR="0" lvl="0" indent="0" algn="l" defTabSz="554355" rtl="0" eaLnBrk="1" fontAlgn="auto" latinLnBrk="0" hangingPunct="1">
              <a:lnSpc>
                <a:spcPct val="100000"/>
              </a:lnSpc>
              <a:spcBef>
                <a:spcPts val="470"/>
              </a:spcBef>
              <a:spcAft>
                <a:spcPts val="0"/>
              </a:spcAft>
              <a:buClrTx/>
              <a:buSzTx/>
              <a:buFontTx/>
              <a:buNone/>
              <a:tabLst>
                <a:tab pos="1856740" algn="l"/>
                <a:tab pos="3446145" algn="l"/>
              </a:tabLst>
              <a:defRPr/>
            </a:pPr>
            <a:r>
              <a:rPr kumimoji="0" lang="zh-CN" altLang="en-US" sz="2000" b="0" i="0" u="none" strike="noStrike" kern="1200" cap="none" spc="9"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a:t>
            </a:r>
            <a:r>
              <a:rPr kumimoji="0" sz="2000" b="0" i="0" u="none" strike="noStrike" kern="1200" cap="none" spc="9"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	</a:t>
            </a:r>
            <a:r>
              <a:rPr kumimoji="0" lang="zh-CN" altLang="en-US" sz="2000" b="0" i="0" u="none" strike="noStrike" kern="1200" cap="none" spc="9"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a:t>
            </a:r>
            <a:r>
              <a:rPr kumimoji="0" sz="2000" b="0" i="0" u="none" strike="noStrike" kern="1200" cap="none" spc="9"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	</a:t>
            </a:r>
            <a:r>
              <a:rPr kumimoji="0" lang="zh-CN" altLang="en-US" sz="2000" b="0" i="0" u="none" strike="noStrike" kern="1200" cap="none" spc="9"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rPr>
              <a:t>添加标题</a:t>
            </a:r>
            <a:endParaRPr kumimoji="0" sz="2000" b="0" i="0" u="none" strike="noStrike" kern="1200" cap="none" spc="0" normalizeH="0" baseline="0" noProof="0" dirty="0">
              <a:ln>
                <a:noFill/>
              </a:ln>
              <a:solidFill>
                <a:prstClr val="black"/>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endParaRPr>
          </a:p>
          <a:p>
            <a:pPr marL="7620" marR="0" lvl="0" indent="0" algn="l" defTabSz="554355" rtl="0" eaLnBrk="1" fontAlgn="auto" latinLnBrk="0" hangingPunct="1">
              <a:lnSpc>
                <a:spcPct val="100000"/>
              </a:lnSpc>
              <a:spcBef>
                <a:spcPts val="905"/>
              </a:spcBef>
              <a:spcAft>
                <a:spcPts val="0"/>
              </a:spcAft>
              <a:buClrTx/>
              <a:buSzTx/>
              <a:buFontTx/>
              <a:buNone/>
              <a:tabLst>
                <a:tab pos="1798955" algn="l"/>
                <a:tab pos="3446145" algn="l"/>
              </a:tabLst>
              <a:defRPr/>
            </a:pPr>
            <a:r>
              <a:rPr kumimoji="0" lang="en-US" sz="4000" b="0" i="0" u="none" strike="noStrike" kern="1200" cap="none" spc="0"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3200" b="0" i="0" u="none" strike="noStrike" kern="1200" cap="none" spc="0" normalizeH="0" baseline="-300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r>
              <a:rPr kumimoji="0" sz="2955" b="0" i="0" u="none" strike="noStrike" kern="1200" cap="none" spc="0" normalizeH="0" baseline="-300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	</a:t>
            </a:r>
            <a:r>
              <a:rPr kumimoji="0" lang="en-US" sz="4000" b="0" i="0" u="none" strike="noStrike" kern="1200" cap="none" spc="0"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sz="2000" b="0" i="0" u="none" strike="noStrike" kern="1200" cap="none" spc="0"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r>
              <a:rPr kumimoji="0" sz="1970" b="0" i="0" u="none" strike="noStrike" kern="1200" cap="none" spc="0"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	</a:t>
            </a:r>
            <a:r>
              <a:rPr kumimoji="0" lang="en-US" sz="4000" b="0" i="0" u="none" strike="noStrike" kern="1200" cap="none" spc="0"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kumimoji="0" sz="3200" b="0" i="0" u="none" strike="noStrike" kern="1200" cap="none" spc="0" normalizeH="0" baseline="-3000" noProof="0" dirty="0">
                <a:ln>
                  <a:noFill/>
                </a:ln>
                <a:solidFill>
                  <a:srgbClr val="FFFFFF"/>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W+</a:t>
            </a:r>
            <a:endParaRPr kumimoji="0" sz="2955" b="0" i="0" u="none" strike="noStrike" kern="1200" cap="none" spc="0" normalizeH="0" baseline="-3000" noProof="0" dirty="0">
              <a:ln>
                <a:noFill/>
              </a:ln>
              <a:solidFill>
                <a:prstClr val="black"/>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1" name="PPT世界-4"/>
          <p:cNvGrpSpPr/>
          <p:nvPr/>
        </p:nvGrpSpPr>
        <p:grpSpPr>
          <a:xfrm>
            <a:off x="5390281" y="3492174"/>
            <a:ext cx="5508734" cy="2233608"/>
            <a:chOff x="1094311" y="3492174"/>
            <a:chExt cx="5508734" cy="2233608"/>
          </a:xfrm>
        </p:grpSpPr>
        <p:sp>
          <p:nvSpPr>
            <p:cNvPr id="12" name="PPT世界-4-1"/>
            <p:cNvSpPr txBox="1"/>
            <p:nvPr/>
          </p:nvSpPr>
          <p:spPr>
            <a:xfrm>
              <a:off x="1094311" y="4279411"/>
              <a:ext cx="5508734" cy="1446371"/>
            </a:xfrm>
            <a:prstGeom prst="rect">
              <a:avLst/>
            </a:prstGeom>
          </p:spPr>
          <p:txBody>
            <a:bodyPr vert="horz" wrap="square" lIns="0" tIns="7316" rIns="0" bIns="0" rtlCol="0">
              <a:noAutofit/>
            </a:bodyPr>
            <a:lstStyle/>
            <a:p>
              <a:pPr marL="7620" marR="3175" algn="just" defTabSz="554355">
                <a:lnSpc>
                  <a:spcPct val="150000"/>
                </a:lnSpc>
                <a:spcBef>
                  <a:spcPts val="60"/>
                </a:spcBef>
                <a:defRPr/>
              </a:pPr>
              <a:r>
                <a:rPr kumimoji="0" lang="zh-CN" altLang="en-US" sz="1600" b="0" i="0" u="none" strike="noStrike" kern="1200" cap="none" spc="15" normalizeH="0" baseline="0" noProof="0" dirty="0">
                  <a:ln>
                    <a:noFill/>
                  </a:ln>
                  <a:solidFill>
                    <a:srgbClr val="FFFFFF"/>
                  </a:solidFill>
                  <a:effectLst>
                    <a:outerShdw blurRad="127000" dist="38100" dir="2700000" algn="tl" rotWithShape="0">
                      <a:prstClr val="black">
                        <a:alpha val="20000"/>
                      </a:prst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单击此处键入文本单击单击此处键入文本单击单击此处键入文本单击单击此处键入文本单击单击此处键入单击此处键入文本单击单击此处键入文本单击单击此处键入文本单击单击此处键入文本单击单击此处键入。</a:t>
              </a:r>
            </a:p>
          </p:txBody>
        </p:sp>
        <p:sp>
          <p:nvSpPr>
            <p:cNvPr id="13" name="PPT世界-4-2"/>
            <p:cNvSpPr txBox="1"/>
            <p:nvPr/>
          </p:nvSpPr>
          <p:spPr>
            <a:xfrm>
              <a:off x="1094311" y="3492174"/>
              <a:ext cx="2824546" cy="499830"/>
            </a:xfrm>
            <a:prstGeom prst="rect">
              <a:avLst/>
            </a:prstGeom>
          </p:spPr>
          <p:txBody>
            <a:bodyPr vert="horz" wrap="square" lIns="0" tIns="7316" rIns="0" bIns="0" rtlCol="0">
              <a:noAutofit/>
            </a:bodyPr>
            <a:lstStyle/>
            <a:p>
              <a:pPr marL="0" marR="0" lvl="0" indent="0" algn="l" defTabSz="913765" rtl="0" eaLnBrk="1" fontAlgn="auto" latinLnBrk="0" hangingPunct="1">
                <a:lnSpc>
                  <a:spcPct val="100000"/>
                </a:lnSpc>
                <a:spcBef>
                  <a:spcPts val="0"/>
                </a:spcBef>
                <a:spcAft>
                  <a:spcPts val="0"/>
                </a:spcAft>
                <a:buClrTx/>
                <a:buSzPct val="25000"/>
                <a:buFontTx/>
                <a:buNone/>
                <a:defRPr/>
              </a:pPr>
              <a:r>
                <a:rPr kumimoji="0" lang="zh-CN" altLang="en-US" sz="32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cxnSp>
          <p:nvCxnSpPr>
            <p:cNvPr id="14" name="PPT世界-4-3"/>
            <p:cNvCxnSpPr/>
            <p:nvPr/>
          </p:nvCxnSpPr>
          <p:spPr>
            <a:xfrm>
              <a:off x="1104718" y="4159936"/>
              <a:ext cx="5498327" cy="0"/>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PPT世界-5"/>
          <p:cNvGrpSpPr/>
          <p:nvPr/>
        </p:nvGrpSpPr>
        <p:grpSpPr>
          <a:xfrm>
            <a:off x="602768" y="1931042"/>
            <a:ext cx="4261813" cy="2024240"/>
            <a:chOff x="7251606" y="1931042"/>
            <a:chExt cx="4261813" cy="2024240"/>
          </a:xfrm>
        </p:grpSpPr>
        <p:sp>
          <p:nvSpPr>
            <p:cNvPr id="16" name="PPT世界-5-1"/>
            <p:cNvSpPr/>
            <p:nvPr/>
          </p:nvSpPr>
          <p:spPr>
            <a:xfrm>
              <a:off x="10925880" y="1931042"/>
              <a:ext cx="587539" cy="2024240"/>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17" name="PPT世界-5-2"/>
            <p:cNvPicPr>
              <a:picLocks noChangeAspect="1"/>
            </p:cNvPicPr>
            <p:nvPr/>
          </p:nvPicPr>
          <p:blipFill rotWithShape="1">
            <a:blip r:embed="rId2" cstate="screen"/>
            <a:srcRect/>
            <a:stretch>
              <a:fillRect/>
            </a:stretch>
          </p:blipFill>
          <p:spPr>
            <a:xfrm>
              <a:off x="7251606" y="1931042"/>
              <a:ext cx="3560842" cy="2024240"/>
            </a:xfrm>
            <a:custGeom>
              <a:avLst/>
              <a:gdLst>
                <a:gd name="connsiteX0" fmla="*/ 0 w 3560842"/>
                <a:gd name="connsiteY0" fmla="*/ 0 h 2024240"/>
                <a:gd name="connsiteX1" fmla="*/ 3560842 w 3560842"/>
                <a:gd name="connsiteY1" fmla="*/ 0 h 2024240"/>
                <a:gd name="connsiteX2" fmla="*/ 3560842 w 3560842"/>
                <a:gd name="connsiteY2" fmla="*/ 2024240 h 2024240"/>
                <a:gd name="connsiteX3" fmla="*/ 0 w 3560842"/>
                <a:gd name="connsiteY3" fmla="*/ 2024240 h 2024240"/>
              </a:gdLst>
              <a:ahLst/>
              <a:cxnLst>
                <a:cxn ang="0">
                  <a:pos x="connsiteX0" y="connsiteY0"/>
                </a:cxn>
                <a:cxn ang="0">
                  <a:pos x="connsiteX1" y="connsiteY1"/>
                </a:cxn>
                <a:cxn ang="0">
                  <a:pos x="connsiteX2" y="connsiteY2"/>
                </a:cxn>
                <a:cxn ang="0">
                  <a:pos x="connsiteX3" y="connsiteY3"/>
                </a:cxn>
              </a:cxnLst>
              <a:rect l="l" t="t" r="r" b="b"/>
              <a:pathLst>
                <a:path w="3560842" h="2024240">
                  <a:moveTo>
                    <a:pt x="0" y="0"/>
                  </a:moveTo>
                  <a:lnTo>
                    <a:pt x="3560842" y="0"/>
                  </a:lnTo>
                  <a:lnTo>
                    <a:pt x="3560842" y="2024240"/>
                  </a:lnTo>
                  <a:lnTo>
                    <a:pt x="0" y="2024240"/>
                  </a:lnTo>
                  <a:close/>
                </a:path>
              </a:pathLst>
            </a:custGeom>
          </p:spPr>
        </p:pic>
      </p:grpSp>
      <p:grpSp>
        <p:nvGrpSpPr>
          <p:cNvPr id="18" name="PPT世界-6"/>
          <p:cNvGrpSpPr/>
          <p:nvPr/>
        </p:nvGrpSpPr>
        <p:grpSpPr>
          <a:xfrm>
            <a:off x="602768" y="4025968"/>
            <a:ext cx="4275381" cy="2024240"/>
            <a:chOff x="7251606" y="4025968"/>
            <a:chExt cx="4275381" cy="2024240"/>
          </a:xfrm>
        </p:grpSpPr>
        <p:sp>
          <p:nvSpPr>
            <p:cNvPr id="19" name="PPT世界-6-1"/>
            <p:cNvSpPr/>
            <p:nvPr/>
          </p:nvSpPr>
          <p:spPr>
            <a:xfrm>
              <a:off x="7251606" y="4025968"/>
              <a:ext cx="587539" cy="2024240"/>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0" name="PPT世界-6-2"/>
            <p:cNvPicPr>
              <a:picLocks noChangeAspect="1"/>
            </p:cNvPicPr>
            <p:nvPr/>
          </p:nvPicPr>
          <p:blipFill rotWithShape="1">
            <a:blip r:embed="rId3" cstate="screen"/>
            <a:srcRect/>
            <a:stretch>
              <a:fillRect/>
            </a:stretch>
          </p:blipFill>
          <p:spPr>
            <a:xfrm>
              <a:off x="7966145" y="4036601"/>
              <a:ext cx="3560842" cy="2002973"/>
            </a:xfrm>
            <a:custGeom>
              <a:avLst/>
              <a:gdLst>
                <a:gd name="connsiteX0" fmla="*/ 0 w 3560842"/>
                <a:gd name="connsiteY0" fmla="*/ 0 h 2024240"/>
                <a:gd name="connsiteX1" fmla="*/ 3560842 w 3560842"/>
                <a:gd name="connsiteY1" fmla="*/ 0 h 2024240"/>
                <a:gd name="connsiteX2" fmla="*/ 3560842 w 3560842"/>
                <a:gd name="connsiteY2" fmla="*/ 2024240 h 2024240"/>
                <a:gd name="connsiteX3" fmla="*/ 0 w 3560842"/>
                <a:gd name="connsiteY3" fmla="*/ 2024240 h 2024240"/>
              </a:gdLst>
              <a:ahLst/>
              <a:cxnLst>
                <a:cxn ang="0">
                  <a:pos x="connsiteX0" y="connsiteY0"/>
                </a:cxn>
                <a:cxn ang="0">
                  <a:pos x="connsiteX1" y="connsiteY1"/>
                </a:cxn>
                <a:cxn ang="0">
                  <a:pos x="connsiteX2" y="connsiteY2"/>
                </a:cxn>
                <a:cxn ang="0">
                  <a:pos x="connsiteX3" y="connsiteY3"/>
                </a:cxn>
              </a:cxnLst>
              <a:rect l="l" t="t" r="r" b="b"/>
              <a:pathLst>
                <a:path w="3560842" h="2024240">
                  <a:moveTo>
                    <a:pt x="0" y="0"/>
                  </a:moveTo>
                  <a:lnTo>
                    <a:pt x="3560842" y="0"/>
                  </a:lnTo>
                  <a:lnTo>
                    <a:pt x="3560842" y="2024240"/>
                  </a:lnTo>
                  <a:lnTo>
                    <a:pt x="0" y="2024240"/>
                  </a:lnTo>
                  <a:close/>
                </a:path>
              </a:pathLst>
            </a:custGeom>
          </p:spPr>
        </p:pic>
      </p:grpSp>
      <p:sp>
        <p:nvSpPr>
          <p:cNvPr id="24" name="PPT世界-4"/>
          <p:cNvSpPr txBox="1"/>
          <p:nvPr/>
        </p:nvSpPr>
        <p:spPr>
          <a:xfrm>
            <a:off x="1277595" y="381305"/>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美学概论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5" name="PPT世界-5"/>
          <p:cNvSpPr/>
          <p:nvPr/>
        </p:nvSpPr>
        <p:spPr>
          <a:xfrm rot="9952218" flipH="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6"/>
          <p:cNvSpPr txBox="1"/>
          <p:nvPr/>
        </p:nvSpPr>
        <p:spPr>
          <a:xfrm>
            <a:off x="483980" y="396807"/>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 name="PPT世界-5"/>
          <p:cNvGrpSpPr/>
          <p:nvPr/>
        </p:nvGrpSpPr>
        <p:grpSpPr>
          <a:xfrm>
            <a:off x="637928" y="3663172"/>
            <a:ext cx="10880972" cy="2397640"/>
            <a:chOff x="637928" y="3663172"/>
            <a:chExt cx="10880972" cy="2397640"/>
          </a:xfrm>
        </p:grpSpPr>
        <p:sp>
          <p:nvSpPr>
            <p:cNvPr id="14" name="PPT世界-5-1"/>
            <p:cNvSpPr/>
            <p:nvPr/>
          </p:nvSpPr>
          <p:spPr>
            <a:xfrm>
              <a:off x="1047889" y="4114455"/>
              <a:ext cx="10471011" cy="1495077"/>
            </a:xfrm>
            <a:prstGeom prst="roundRect">
              <a:avLst>
                <a:gd name="adj" fmla="val 3575"/>
              </a:avLst>
            </a:prstGeom>
            <a:gradFill>
              <a:gsLst>
                <a:gs pos="0">
                  <a:srgbClr val="F4F5F9"/>
                </a:gs>
                <a:gs pos="59000">
                  <a:schemeClr val="bg1"/>
                </a:gs>
              </a:gsLst>
              <a:lin ang="5400000" scaled="1"/>
            </a:gradFill>
            <a:ln>
              <a:solidFill>
                <a:schemeClr val="bg1"/>
              </a:solidFill>
            </a:ln>
            <a:effectLst>
              <a:outerShdw blurRad="381000" dist="508000" dir="5400000" sx="90000" sy="9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5-2"/>
            <p:cNvSpPr/>
            <p:nvPr/>
          </p:nvSpPr>
          <p:spPr>
            <a:xfrm>
              <a:off x="4728305" y="4345248"/>
              <a:ext cx="4811274"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a:t>
              </a:r>
            </a:p>
          </p:txBody>
        </p:sp>
        <p:sp>
          <p:nvSpPr>
            <p:cNvPr id="16" name="PPT世界-5-3"/>
            <p:cNvSpPr/>
            <p:nvPr/>
          </p:nvSpPr>
          <p:spPr>
            <a:xfrm>
              <a:off x="9852869" y="4173092"/>
              <a:ext cx="1271593" cy="127159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5-4"/>
            <p:cNvSpPr/>
            <p:nvPr/>
          </p:nvSpPr>
          <p:spPr>
            <a:xfrm>
              <a:off x="10011611" y="4608833"/>
              <a:ext cx="954107"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pic>
          <p:nvPicPr>
            <p:cNvPr id="18" name="PPT世界-5-5"/>
            <p:cNvPicPr>
              <a:picLocks noChangeAspect="1"/>
            </p:cNvPicPr>
            <p:nvPr/>
          </p:nvPicPr>
          <p:blipFill rotWithShape="1">
            <a:blip r:embed="rId2" cstate="screen"/>
            <a:srcRect/>
            <a:stretch>
              <a:fillRect/>
            </a:stretch>
          </p:blipFill>
          <p:spPr>
            <a:xfrm flipH="1">
              <a:off x="637928" y="3663172"/>
              <a:ext cx="3728918" cy="2397640"/>
            </a:xfrm>
            <a:custGeom>
              <a:avLst/>
              <a:gdLst>
                <a:gd name="connsiteX0" fmla="*/ 73148 w 3683973"/>
                <a:gd name="connsiteY0" fmla="*/ 0 h 2459584"/>
                <a:gd name="connsiteX1" fmla="*/ 3610825 w 3683973"/>
                <a:gd name="connsiteY1" fmla="*/ 0 h 2459584"/>
                <a:gd name="connsiteX2" fmla="*/ 3683973 w 3683973"/>
                <a:gd name="connsiteY2" fmla="*/ 73148 h 2459584"/>
                <a:gd name="connsiteX3" fmla="*/ 3683973 w 3683973"/>
                <a:gd name="connsiteY3" fmla="*/ 2386436 h 2459584"/>
                <a:gd name="connsiteX4" fmla="*/ 3610825 w 3683973"/>
                <a:gd name="connsiteY4" fmla="*/ 2459584 h 2459584"/>
                <a:gd name="connsiteX5" fmla="*/ 73148 w 3683973"/>
                <a:gd name="connsiteY5" fmla="*/ 2459584 h 2459584"/>
                <a:gd name="connsiteX6" fmla="*/ 0 w 3683973"/>
                <a:gd name="connsiteY6" fmla="*/ 2386436 h 2459584"/>
                <a:gd name="connsiteX7" fmla="*/ 0 w 3683973"/>
                <a:gd name="connsiteY7" fmla="*/ 73148 h 2459584"/>
                <a:gd name="connsiteX8" fmla="*/ 73148 w 3683973"/>
                <a:gd name="connsiteY8" fmla="*/ 0 h 24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3973" h="2459584">
                  <a:moveTo>
                    <a:pt x="73148" y="0"/>
                  </a:moveTo>
                  <a:lnTo>
                    <a:pt x="3610825" y="0"/>
                  </a:lnTo>
                  <a:cubicBezTo>
                    <a:pt x="3651224" y="0"/>
                    <a:pt x="3683973" y="32749"/>
                    <a:pt x="3683973" y="73148"/>
                  </a:cubicBezTo>
                  <a:lnTo>
                    <a:pt x="3683973" y="2386436"/>
                  </a:lnTo>
                  <a:cubicBezTo>
                    <a:pt x="3683973" y="2426835"/>
                    <a:pt x="3651224" y="2459584"/>
                    <a:pt x="3610825" y="2459584"/>
                  </a:cubicBezTo>
                  <a:lnTo>
                    <a:pt x="73148" y="2459584"/>
                  </a:lnTo>
                  <a:cubicBezTo>
                    <a:pt x="32749" y="2459584"/>
                    <a:pt x="0" y="2426835"/>
                    <a:pt x="0" y="2386436"/>
                  </a:cubicBezTo>
                  <a:lnTo>
                    <a:pt x="0" y="73148"/>
                  </a:lnTo>
                  <a:cubicBezTo>
                    <a:pt x="0" y="32749"/>
                    <a:pt x="32749" y="0"/>
                    <a:pt x="73148" y="0"/>
                  </a:cubicBezTo>
                  <a:close/>
                </a:path>
              </a:pathLst>
            </a:custGeom>
          </p:spPr>
        </p:pic>
      </p:grpSp>
      <p:grpSp>
        <p:nvGrpSpPr>
          <p:cNvPr id="19" name="PPT世界-6"/>
          <p:cNvGrpSpPr/>
          <p:nvPr/>
        </p:nvGrpSpPr>
        <p:grpSpPr>
          <a:xfrm>
            <a:off x="660400" y="1248468"/>
            <a:ext cx="10732791" cy="2298912"/>
            <a:chOff x="660400" y="1248468"/>
            <a:chExt cx="10732791" cy="2298912"/>
          </a:xfrm>
        </p:grpSpPr>
        <p:sp>
          <p:nvSpPr>
            <p:cNvPr id="20" name="PPT世界-6-1"/>
            <p:cNvSpPr/>
            <p:nvPr/>
          </p:nvSpPr>
          <p:spPr>
            <a:xfrm>
              <a:off x="660400" y="1699752"/>
              <a:ext cx="10471011" cy="1495077"/>
            </a:xfrm>
            <a:prstGeom prst="roundRect">
              <a:avLst>
                <a:gd name="adj" fmla="val 3575"/>
              </a:avLst>
            </a:prstGeom>
            <a:gradFill>
              <a:gsLst>
                <a:gs pos="0">
                  <a:srgbClr val="F4F5F9"/>
                </a:gs>
                <a:gs pos="59000">
                  <a:schemeClr val="bg1"/>
                </a:gs>
              </a:gsLst>
              <a:lin ang="5400000" scaled="1"/>
            </a:gradFill>
            <a:ln>
              <a:solidFill>
                <a:schemeClr val="bg1"/>
              </a:solidFill>
            </a:ln>
            <a:effectLst>
              <a:outerShdw blurRad="381000" dist="508000" dir="5400000" sx="90000" sy="9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2"/>
            <p:cNvSpPr/>
            <p:nvPr/>
          </p:nvSpPr>
          <p:spPr>
            <a:xfrm>
              <a:off x="2660010" y="1937219"/>
              <a:ext cx="4811274"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单击此处键入文本单击单击此处键入文本单击单击此处键入文本单击单击此处键入文本单击单击此处键入单击此处键入文本单击单击此处键入文本单击单击此处键入文本单击单击此处。</a:t>
              </a:r>
            </a:p>
          </p:txBody>
        </p:sp>
        <p:sp>
          <p:nvSpPr>
            <p:cNvPr id="22" name="PPT世界-6-3"/>
            <p:cNvSpPr/>
            <p:nvPr/>
          </p:nvSpPr>
          <p:spPr>
            <a:xfrm>
              <a:off x="1264749" y="1800112"/>
              <a:ext cx="1271593" cy="127159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6-4"/>
            <p:cNvSpPr/>
            <p:nvPr/>
          </p:nvSpPr>
          <p:spPr>
            <a:xfrm>
              <a:off x="1423491" y="2235853"/>
              <a:ext cx="954107"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pic>
          <p:nvPicPr>
            <p:cNvPr id="24" name="PPT世界-6-5"/>
            <p:cNvPicPr>
              <a:picLocks noChangeAspect="1"/>
            </p:cNvPicPr>
            <p:nvPr/>
          </p:nvPicPr>
          <p:blipFill rotWithShape="1">
            <a:blip r:embed="rId3" cstate="screen"/>
            <a:srcRect/>
            <a:stretch>
              <a:fillRect/>
            </a:stretch>
          </p:blipFill>
          <p:spPr>
            <a:xfrm>
              <a:off x="7986035" y="1248468"/>
              <a:ext cx="3407156" cy="2298912"/>
            </a:xfrm>
            <a:custGeom>
              <a:avLst/>
              <a:gdLst>
                <a:gd name="connsiteX0" fmla="*/ 73415 w 3683974"/>
                <a:gd name="connsiteY0" fmla="*/ 0 h 2468552"/>
                <a:gd name="connsiteX1" fmla="*/ 3610559 w 3683974"/>
                <a:gd name="connsiteY1" fmla="*/ 0 h 2468552"/>
                <a:gd name="connsiteX2" fmla="*/ 3683974 w 3683974"/>
                <a:gd name="connsiteY2" fmla="*/ 73415 h 2468552"/>
                <a:gd name="connsiteX3" fmla="*/ 3683974 w 3683974"/>
                <a:gd name="connsiteY3" fmla="*/ 2395137 h 2468552"/>
                <a:gd name="connsiteX4" fmla="*/ 3610559 w 3683974"/>
                <a:gd name="connsiteY4" fmla="*/ 2468552 h 2468552"/>
                <a:gd name="connsiteX5" fmla="*/ 73415 w 3683974"/>
                <a:gd name="connsiteY5" fmla="*/ 2468552 h 2468552"/>
                <a:gd name="connsiteX6" fmla="*/ 0 w 3683974"/>
                <a:gd name="connsiteY6" fmla="*/ 2395137 h 2468552"/>
                <a:gd name="connsiteX7" fmla="*/ 0 w 3683974"/>
                <a:gd name="connsiteY7" fmla="*/ 73415 h 2468552"/>
                <a:gd name="connsiteX8" fmla="*/ 73415 w 3683974"/>
                <a:gd name="connsiteY8" fmla="*/ 0 h 246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3974" h="2468552">
                  <a:moveTo>
                    <a:pt x="73415" y="0"/>
                  </a:moveTo>
                  <a:lnTo>
                    <a:pt x="3610559" y="0"/>
                  </a:lnTo>
                  <a:cubicBezTo>
                    <a:pt x="3651105" y="0"/>
                    <a:pt x="3683974" y="32869"/>
                    <a:pt x="3683974" y="73415"/>
                  </a:cubicBezTo>
                  <a:lnTo>
                    <a:pt x="3683974" y="2395137"/>
                  </a:lnTo>
                  <a:cubicBezTo>
                    <a:pt x="3683974" y="2435683"/>
                    <a:pt x="3651105" y="2468552"/>
                    <a:pt x="3610559" y="2468552"/>
                  </a:cubicBezTo>
                  <a:lnTo>
                    <a:pt x="73415" y="2468552"/>
                  </a:lnTo>
                  <a:cubicBezTo>
                    <a:pt x="32869" y="2468552"/>
                    <a:pt x="0" y="2435683"/>
                    <a:pt x="0" y="2395137"/>
                  </a:cubicBezTo>
                  <a:lnTo>
                    <a:pt x="0" y="73415"/>
                  </a:lnTo>
                  <a:cubicBezTo>
                    <a:pt x="0" y="32869"/>
                    <a:pt x="32869" y="0"/>
                    <a:pt x="73415" y="0"/>
                  </a:cubicBezTo>
                  <a:close/>
                </a:path>
              </a:pathLst>
            </a:custGeom>
          </p:spPr>
        </p:pic>
      </p:grpSp>
      <p:sp>
        <p:nvSpPr>
          <p:cNvPr id="25" name="PPT世界-4"/>
          <p:cNvSpPr txBox="1"/>
          <p:nvPr/>
        </p:nvSpPr>
        <p:spPr>
          <a:xfrm>
            <a:off x="1277595" y="381305"/>
            <a:ext cx="1313843" cy="400110"/>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美学概论</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6" name="PPT世界-5"/>
          <p:cNvSpPr/>
          <p:nvPr/>
        </p:nvSpPr>
        <p:spPr>
          <a:xfrm rot="9952218" flipH="1">
            <a:off x="486636" y="318234"/>
            <a:ext cx="563532" cy="531650"/>
          </a:xfrm>
          <a:custGeom>
            <a:avLst/>
            <a:gdLst>
              <a:gd name="connsiteX0" fmla="*/ 430124 w 3887703"/>
              <a:gd name="connsiteY0" fmla="*/ 408099 h 4190779"/>
              <a:gd name="connsiteX1" fmla="*/ 2020799 w 3887703"/>
              <a:gd name="connsiteY1" fmla="*/ 8049 h 4190779"/>
              <a:gd name="connsiteX2" fmla="*/ 3763874 w 3887703"/>
              <a:gd name="connsiteY2" fmla="*/ 284274 h 4190779"/>
              <a:gd name="connsiteX3" fmla="*/ 3449549 w 3887703"/>
              <a:gd name="connsiteY3" fmla="*/ 1808274 h 4190779"/>
              <a:gd name="connsiteX4" fmla="*/ 3887699 w 3887703"/>
              <a:gd name="connsiteY4" fmla="*/ 3246549 h 4190779"/>
              <a:gd name="connsiteX5" fmla="*/ 3440024 w 3887703"/>
              <a:gd name="connsiteY5" fmla="*/ 3960924 h 4190779"/>
              <a:gd name="connsiteX6" fmla="*/ 1982699 w 3887703"/>
              <a:gd name="connsiteY6" fmla="*/ 4189524 h 4190779"/>
              <a:gd name="connsiteX7" fmla="*/ 325349 w 3887703"/>
              <a:gd name="connsiteY7" fmla="*/ 3884724 h 4190779"/>
              <a:gd name="connsiteX8" fmla="*/ 515849 w 3887703"/>
              <a:gd name="connsiteY8" fmla="*/ 2036874 h 4190779"/>
              <a:gd name="connsiteX9" fmla="*/ 1499 w 3887703"/>
              <a:gd name="connsiteY9" fmla="*/ 712899 h 4190779"/>
              <a:gd name="connsiteX10" fmla="*/ 430124 w 3887703"/>
              <a:gd name="connsiteY10" fmla="*/ 408099 h 4190779"/>
              <a:gd name="connsiteX0-1" fmla="*/ 350797 w 3894101"/>
              <a:gd name="connsiteY0-2" fmla="*/ 337132 h 4186487"/>
              <a:gd name="connsiteX1-3" fmla="*/ 2027197 w 3894101"/>
              <a:gd name="connsiteY1-4" fmla="*/ 3757 h 4186487"/>
              <a:gd name="connsiteX2-5" fmla="*/ 3770272 w 3894101"/>
              <a:gd name="connsiteY2-6" fmla="*/ 279982 h 4186487"/>
              <a:gd name="connsiteX3-7" fmla="*/ 3455947 w 3894101"/>
              <a:gd name="connsiteY3-8" fmla="*/ 1803982 h 4186487"/>
              <a:gd name="connsiteX4-9" fmla="*/ 3894097 w 3894101"/>
              <a:gd name="connsiteY4-10" fmla="*/ 3242257 h 4186487"/>
              <a:gd name="connsiteX5-11" fmla="*/ 3446422 w 3894101"/>
              <a:gd name="connsiteY5-12" fmla="*/ 3956632 h 4186487"/>
              <a:gd name="connsiteX6-13" fmla="*/ 1989097 w 3894101"/>
              <a:gd name="connsiteY6-14" fmla="*/ 4185232 h 4186487"/>
              <a:gd name="connsiteX7-15" fmla="*/ 331747 w 3894101"/>
              <a:gd name="connsiteY7-16" fmla="*/ 3880432 h 4186487"/>
              <a:gd name="connsiteX8-17" fmla="*/ 522247 w 3894101"/>
              <a:gd name="connsiteY8-18" fmla="*/ 2032582 h 4186487"/>
              <a:gd name="connsiteX9-19" fmla="*/ 7897 w 3894101"/>
              <a:gd name="connsiteY9-20" fmla="*/ 708607 h 4186487"/>
              <a:gd name="connsiteX10-21" fmla="*/ 350797 w 3894101"/>
              <a:gd name="connsiteY10-22" fmla="*/ 337132 h 4186487"/>
              <a:gd name="connsiteX0-23" fmla="*/ 434829 w 3978133"/>
              <a:gd name="connsiteY0-24" fmla="*/ 337132 h 4186487"/>
              <a:gd name="connsiteX1-25" fmla="*/ 2111229 w 3978133"/>
              <a:gd name="connsiteY1-26" fmla="*/ 3757 h 4186487"/>
              <a:gd name="connsiteX2-27" fmla="*/ 3854304 w 3978133"/>
              <a:gd name="connsiteY2-28" fmla="*/ 279982 h 4186487"/>
              <a:gd name="connsiteX3-29" fmla="*/ 3539979 w 3978133"/>
              <a:gd name="connsiteY3-30" fmla="*/ 1803982 h 4186487"/>
              <a:gd name="connsiteX4-31" fmla="*/ 3978129 w 3978133"/>
              <a:gd name="connsiteY4-32" fmla="*/ 3242257 h 4186487"/>
              <a:gd name="connsiteX5-33" fmla="*/ 3530454 w 3978133"/>
              <a:gd name="connsiteY5-34" fmla="*/ 3956632 h 4186487"/>
              <a:gd name="connsiteX6-35" fmla="*/ 2073129 w 3978133"/>
              <a:gd name="connsiteY6-36" fmla="*/ 4185232 h 4186487"/>
              <a:gd name="connsiteX7-37" fmla="*/ 415779 w 3978133"/>
              <a:gd name="connsiteY7-38" fmla="*/ 3880432 h 4186487"/>
              <a:gd name="connsiteX8-39" fmla="*/ 606279 w 3978133"/>
              <a:gd name="connsiteY8-40" fmla="*/ 2032582 h 4186487"/>
              <a:gd name="connsiteX9-41" fmla="*/ 4372 w 3978133"/>
              <a:gd name="connsiteY9-42" fmla="*/ 688402 h 4186487"/>
              <a:gd name="connsiteX10-43" fmla="*/ 434829 w 3978133"/>
              <a:gd name="connsiteY10-44" fmla="*/ 337132 h 4186487"/>
              <a:gd name="connsiteX0-45" fmla="*/ 336075 w 3993877"/>
              <a:gd name="connsiteY0-46" fmla="*/ 219438 h 4183291"/>
              <a:gd name="connsiteX1-47" fmla="*/ 2126973 w 3993877"/>
              <a:gd name="connsiteY1-48" fmla="*/ 561 h 4183291"/>
              <a:gd name="connsiteX2-49" fmla="*/ 3870048 w 3993877"/>
              <a:gd name="connsiteY2-50" fmla="*/ 276786 h 4183291"/>
              <a:gd name="connsiteX3-51" fmla="*/ 3555723 w 3993877"/>
              <a:gd name="connsiteY3-52" fmla="*/ 1800786 h 4183291"/>
              <a:gd name="connsiteX4-53" fmla="*/ 3993873 w 3993877"/>
              <a:gd name="connsiteY4-54" fmla="*/ 3239061 h 4183291"/>
              <a:gd name="connsiteX5-55" fmla="*/ 3546198 w 3993877"/>
              <a:gd name="connsiteY5-56" fmla="*/ 3953436 h 4183291"/>
              <a:gd name="connsiteX6-57" fmla="*/ 2088873 w 3993877"/>
              <a:gd name="connsiteY6-58" fmla="*/ 4182036 h 4183291"/>
              <a:gd name="connsiteX7-59" fmla="*/ 431523 w 3993877"/>
              <a:gd name="connsiteY7-60" fmla="*/ 3877236 h 4183291"/>
              <a:gd name="connsiteX8-61" fmla="*/ 622023 w 3993877"/>
              <a:gd name="connsiteY8-62" fmla="*/ 2029386 h 4183291"/>
              <a:gd name="connsiteX9-63" fmla="*/ 20116 w 3993877"/>
              <a:gd name="connsiteY9-64" fmla="*/ 685206 h 4183291"/>
              <a:gd name="connsiteX10-65" fmla="*/ 336075 w 3993877"/>
              <a:gd name="connsiteY10-66" fmla="*/ 219438 h 4183291"/>
              <a:gd name="connsiteX0-67" fmla="*/ 341414 w 3999216"/>
              <a:gd name="connsiteY0-68" fmla="*/ 671506 h 4635359"/>
              <a:gd name="connsiteX1-69" fmla="*/ 2331848 w 3999216"/>
              <a:gd name="connsiteY1-70" fmla="*/ 137 h 4635359"/>
              <a:gd name="connsiteX2-71" fmla="*/ 3875387 w 3999216"/>
              <a:gd name="connsiteY2-72" fmla="*/ 728854 h 4635359"/>
              <a:gd name="connsiteX3-73" fmla="*/ 3561062 w 3999216"/>
              <a:gd name="connsiteY3-74" fmla="*/ 2252854 h 4635359"/>
              <a:gd name="connsiteX4-75" fmla="*/ 3999212 w 3999216"/>
              <a:gd name="connsiteY4-76" fmla="*/ 3691129 h 4635359"/>
              <a:gd name="connsiteX5-77" fmla="*/ 3551537 w 3999216"/>
              <a:gd name="connsiteY5-78" fmla="*/ 4405504 h 4635359"/>
              <a:gd name="connsiteX6-79" fmla="*/ 2094212 w 3999216"/>
              <a:gd name="connsiteY6-80" fmla="*/ 4634104 h 4635359"/>
              <a:gd name="connsiteX7-81" fmla="*/ 436862 w 3999216"/>
              <a:gd name="connsiteY7-82" fmla="*/ 4329304 h 4635359"/>
              <a:gd name="connsiteX8-83" fmla="*/ 627362 w 3999216"/>
              <a:gd name="connsiteY8-84" fmla="*/ 2481454 h 4635359"/>
              <a:gd name="connsiteX9-85" fmla="*/ 25455 w 3999216"/>
              <a:gd name="connsiteY9-86" fmla="*/ 1137274 h 4635359"/>
              <a:gd name="connsiteX10-87" fmla="*/ 341414 w 3999216"/>
              <a:gd name="connsiteY10-88" fmla="*/ 671506 h 4635359"/>
              <a:gd name="connsiteX0-89" fmla="*/ 341414 w 3999216"/>
              <a:gd name="connsiteY0-90" fmla="*/ 671506 h 4922650"/>
              <a:gd name="connsiteX1-91" fmla="*/ 2331848 w 3999216"/>
              <a:gd name="connsiteY1-92" fmla="*/ 137 h 4922650"/>
              <a:gd name="connsiteX2-93" fmla="*/ 3875387 w 3999216"/>
              <a:gd name="connsiteY2-94" fmla="*/ 728854 h 4922650"/>
              <a:gd name="connsiteX3-95" fmla="*/ 3561062 w 3999216"/>
              <a:gd name="connsiteY3-96" fmla="*/ 2252854 h 4922650"/>
              <a:gd name="connsiteX4-97" fmla="*/ 3999212 w 3999216"/>
              <a:gd name="connsiteY4-98" fmla="*/ 3691129 h 4922650"/>
              <a:gd name="connsiteX5-99" fmla="*/ 3551537 w 3999216"/>
              <a:gd name="connsiteY5-100" fmla="*/ 4405504 h 4922650"/>
              <a:gd name="connsiteX6-101" fmla="*/ 2073601 w 3999216"/>
              <a:gd name="connsiteY6-102" fmla="*/ 4922288 h 4922650"/>
              <a:gd name="connsiteX7-103" fmla="*/ 436862 w 3999216"/>
              <a:gd name="connsiteY7-104" fmla="*/ 4329304 h 4922650"/>
              <a:gd name="connsiteX8-105" fmla="*/ 627362 w 3999216"/>
              <a:gd name="connsiteY8-106" fmla="*/ 2481454 h 4922650"/>
              <a:gd name="connsiteX9-107" fmla="*/ 25455 w 3999216"/>
              <a:gd name="connsiteY9-108" fmla="*/ 1137274 h 4922650"/>
              <a:gd name="connsiteX10-109" fmla="*/ 341414 w 3999216"/>
              <a:gd name="connsiteY10-110" fmla="*/ 671506 h 4922650"/>
              <a:gd name="connsiteX0-111" fmla="*/ 341414 w 3999216"/>
              <a:gd name="connsiteY0-112" fmla="*/ 671506 h 4923453"/>
              <a:gd name="connsiteX1-113" fmla="*/ 2331848 w 3999216"/>
              <a:gd name="connsiteY1-114" fmla="*/ 137 h 4923453"/>
              <a:gd name="connsiteX2-115" fmla="*/ 3875387 w 3999216"/>
              <a:gd name="connsiteY2-116" fmla="*/ 728854 h 4923453"/>
              <a:gd name="connsiteX3-117" fmla="*/ 3561062 w 3999216"/>
              <a:gd name="connsiteY3-118" fmla="*/ 2252854 h 4923453"/>
              <a:gd name="connsiteX4-119" fmla="*/ 3999212 w 3999216"/>
              <a:gd name="connsiteY4-120" fmla="*/ 3691129 h 4923453"/>
              <a:gd name="connsiteX5-121" fmla="*/ 3551537 w 3999216"/>
              <a:gd name="connsiteY5-122" fmla="*/ 4405504 h 4923453"/>
              <a:gd name="connsiteX6-123" fmla="*/ 2073601 w 3999216"/>
              <a:gd name="connsiteY6-124" fmla="*/ 4922288 h 4923453"/>
              <a:gd name="connsiteX7-125" fmla="*/ 277601 w 3999216"/>
              <a:gd name="connsiteY7-126" fmla="*/ 4264948 h 4923453"/>
              <a:gd name="connsiteX8-127" fmla="*/ 627362 w 3999216"/>
              <a:gd name="connsiteY8-128" fmla="*/ 2481454 h 4923453"/>
              <a:gd name="connsiteX9-129" fmla="*/ 25455 w 3999216"/>
              <a:gd name="connsiteY9-130" fmla="*/ 1137274 h 4923453"/>
              <a:gd name="connsiteX10-131" fmla="*/ 341414 w 3999216"/>
              <a:gd name="connsiteY10-132" fmla="*/ 671506 h 4923453"/>
              <a:gd name="connsiteX0-133" fmla="*/ 399555 w 4057357"/>
              <a:gd name="connsiteY0-134" fmla="*/ 671506 h 4923453"/>
              <a:gd name="connsiteX1-135" fmla="*/ 2389989 w 4057357"/>
              <a:gd name="connsiteY1-136" fmla="*/ 137 h 4923453"/>
              <a:gd name="connsiteX2-137" fmla="*/ 3933528 w 4057357"/>
              <a:gd name="connsiteY2-138" fmla="*/ 728854 h 4923453"/>
              <a:gd name="connsiteX3-139" fmla="*/ 3619203 w 4057357"/>
              <a:gd name="connsiteY3-140" fmla="*/ 2252854 h 4923453"/>
              <a:gd name="connsiteX4-141" fmla="*/ 4057353 w 4057357"/>
              <a:gd name="connsiteY4-142" fmla="*/ 3691129 h 4923453"/>
              <a:gd name="connsiteX5-143" fmla="*/ 3609678 w 4057357"/>
              <a:gd name="connsiteY5-144" fmla="*/ 4405504 h 4923453"/>
              <a:gd name="connsiteX6-145" fmla="*/ 2131742 w 4057357"/>
              <a:gd name="connsiteY6-146" fmla="*/ 4922288 h 4923453"/>
              <a:gd name="connsiteX7-147" fmla="*/ 335742 w 4057357"/>
              <a:gd name="connsiteY7-148" fmla="*/ 4264948 h 4923453"/>
              <a:gd name="connsiteX8-149" fmla="*/ 1475393 w 4057357"/>
              <a:gd name="connsiteY8-150" fmla="*/ 3494645 h 4923453"/>
              <a:gd name="connsiteX9-151" fmla="*/ 83596 w 4057357"/>
              <a:gd name="connsiteY9-152" fmla="*/ 1137274 h 4923453"/>
              <a:gd name="connsiteX10-153" fmla="*/ 399555 w 4057357"/>
              <a:gd name="connsiteY10-154" fmla="*/ 671506 h 4923453"/>
              <a:gd name="connsiteX0-155" fmla="*/ 359792 w 4017594"/>
              <a:gd name="connsiteY0-156" fmla="*/ 671506 h 4923453"/>
              <a:gd name="connsiteX1-157" fmla="*/ 2350226 w 4017594"/>
              <a:gd name="connsiteY1-158" fmla="*/ 137 h 4923453"/>
              <a:gd name="connsiteX2-159" fmla="*/ 3893765 w 4017594"/>
              <a:gd name="connsiteY2-160" fmla="*/ 728854 h 4923453"/>
              <a:gd name="connsiteX3-161" fmla="*/ 3579440 w 4017594"/>
              <a:gd name="connsiteY3-162" fmla="*/ 2252854 h 4923453"/>
              <a:gd name="connsiteX4-163" fmla="*/ 4017590 w 4017594"/>
              <a:gd name="connsiteY4-164" fmla="*/ 3691129 h 4923453"/>
              <a:gd name="connsiteX5-165" fmla="*/ 3569915 w 4017594"/>
              <a:gd name="connsiteY5-166" fmla="*/ 4405504 h 4923453"/>
              <a:gd name="connsiteX6-167" fmla="*/ 2091979 w 4017594"/>
              <a:gd name="connsiteY6-168" fmla="*/ 4922288 h 4923453"/>
              <a:gd name="connsiteX7-169" fmla="*/ 295979 w 4017594"/>
              <a:gd name="connsiteY7-170" fmla="*/ 4264948 h 4923453"/>
              <a:gd name="connsiteX8-171" fmla="*/ 896225 w 4017594"/>
              <a:gd name="connsiteY8-172" fmla="*/ 3144892 h 4923453"/>
              <a:gd name="connsiteX9-173" fmla="*/ 43833 w 4017594"/>
              <a:gd name="connsiteY9-174" fmla="*/ 1137274 h 4923453"/>
              <a:gd name="connsiteX10-175" fmla="*/ 359792 w 4017594"/>
              <a:gd name="connsiteY10-176" fmla="*/ 671506 h 4923453"/>
              <a:gd name="connsiteX0-177" fmla="*/ 359792 w 4017594"/>
              <a:gd name="connsiteY0-178" fmla="*/ 671506 h 4958456"/>
              <a:gd name="connsiteX1-179" fmla="*/ 2350226 w 4017594"/>
              <a:gd name="connsiteY1-180" fmla="*/ 137 h 4958456"/>
              <a:gd name="connsiteX2-181" fmla="*/ 3893765 w 4017594"/>
              <a:gd name="connsiteY2-182" fmla="*/ 728854 h 4958456"/>
              <a:gd name="connsiteX3-183" fmla="*/ 3579440 w 4017594"/>
              <a:gd name="connsiteY3-184" fmla="*/ 2252854 h 4958456"/>
              <a:gd name="connsiteX4-185" fmla="*/ 4017590 w 4017594"/>
              <a:gd name="connsiteY4-186" fmla="*/ 3691129 h 4958456"/>
              <a:gd name="connsiteX5-187" fmla="*/ 3569915 w 4017594"/>
              <a:gd name="connsiteY5-188" fmla="*/ 4405504 h 4958456"/>
              <a:gd name="connsiteX6-189" fmla="*/ 2091979 w 4017594"/>
              <a:gd name="connsiteY6-190" fmla="*/ 4922288 h 4958456"/>
              <a:gd name="connsiteX7-191" fmla="*/ 295979 w 4017594"/>
              <a:gd name="connsiteY7-192" fmla="*/ 4264948 h 4958456"/>
              <a:gd name="connsiteX8-193" fmla="*/ 896225 w 4017594"/>
              <a:gd name="connsiteY8-194" fmla="*/ 3144892 h 4958456"/>
              <a:gd name="connsiteX9-195" fmla="*/ 43833 w 4017594"/>
              <a:gd name="connsiteY9-196" fmla="*/ 1137274 h 4958456"/>
              <a:gd name="connsiteX10-197" fmla="*/ 359792 w 4017594"/>
              <a:gd name="connsiteY10-198" fmla="*/ 671506 h 4958456"/>
              <a:gd name="connsiteX0-199" fmla="*/ 359792 w 4017594"/>
              <a:gd name="connsiteY0-200" fmla="*/ 671506 h 5067487"/>
              <a:gd name="connsiteX1-201" fmla="*/ 2350226 w 4017594"/>
              <a:gd name="connsiteY1-202" fmla="*/ 137 h 5067487"/>
              <a:gd name="connsiteX2-203" fmla="*/ 3893765 w 4017594"/>
              <a:gd name="connsiteY2-204" fmla="*/ 728854 h 5067487"/>
              <a:gd name="connsiteX3-205" fmla="*/ 3579440 w 4017594"/>
              <a:gd name="connsiteY3-206" fmla="*/ 2252854 h 5067487"/>
              <a:gd name="connsiteX4-207" fmla="*/ 4017590 w 4017594"/>
              <a:gd name="connsiteY4-208" fmla="*/ 3691129 h 5067487"/>
              <a:gd name="connsiteX5-209" fmla="*/ 3569915 w 4017594"/>
              <a:gd name="connsiteY5-210" fmla="*/ 4405504 h 5067487"/>
              <a:gd name="connsiteX6-211" fmla="*/ 2096554 w 4017594"/>
              <a:gd name="connsiteY6-212" fmla="*/ 5066617 h 5067487"/>
              <a:gd name="connsiteX7-213" fmla="*/ 295979 w 4017594"/>
              <a:gd name="connsiteY7-214" fmla="*/ 4264948 h 5067487"/>
              <a:gd name="connsiteX8-215" fmla="*/ 896225 w 4017594"/>
              <a:gd name="connsiteY8-216" fmla="*/ 3144892 h 5067487"/>
              <a:gd name="connsiteX9-217" fmla="*/ 43833 w 4017594"/>
              <a:gd name="connsiteY9-218" fmla="*/ 1137274 h 5067487"/>
              <a:gd name="connsiteX10-219" fmla="*/ 359792 w 4017594"/>
              <a:gd name="connsiteY10-220" fmla="*/ 671506 h 5067487"/>
              <a:gd name="connsiteX0-221" fmla="*/ 359792 w 4017594"/>
              <a:gd name="connsiteY0-222" fmla="*/ 671506 h 5073134"/>
              <a:gd name="connsiteX1-223" fmla="*/ 2350226 w 4017594"/>
              <a:gd name="connsiteY1-224" fmla="*/ 137 h 5073134"/>
              <a:gd name="connsiteX2-225" fmla="*/ 3893765 w 4017594"/>
              <a:gd name="connsiteY2-226" fmla="*/ 728854 h 5073134"/>
              <a:gd name="connsiteX3-227" fmla="*/ 3579440 w 4017594"/>
              <a:gd name="connsiteY3-228" fmla="*/ 2252854 h 5073134"/>
              <a:gd name="connsiteX4-229" fmla="*/ 4017590 w 4017594"/>
              <a:gd name="connsiteY4-230" fmla="*/ 3691129 h 5073134"/>
              <a:gd name="connsiteX5-231" fmla="*/ 3569915 w 4017594"/>
              <a:gd name="connsiteY5-232" fmla="*/ 4405504 h 5073134"/>
              <a:gd name="connsiteX6-233" fmla="*/ 2096554 w 4017594"/>
              <a:gd name="connsiteY6-234" fmla="*/ 5066617 h 5073134"/>
              <a:gd name="connsiteX7-235" fmla="*/ 295979 w 4017594"/>
              <a:gd name="connsiteY7-236" fmla="*/ 4264948 h 5073134"/>
              <a:gd name="connsiteX8-237" fmla="*/ 896225 w 4017594"/>
              <a:gd name="connsiteY8-238" fmla="*/ 3144892 h 5073134"/>
              <a:gd name="connsiteX9-239" fmla="*/ 43833 w 4017594"/>
              <a:gd name="connsiteY9-240" fmla="*/ 1137274 h 5073134"/>
              <a:gd name="connsiteX10-241" fmla="*/ 359792 w 4017594"/>
              <a:gd name="connsiteY10-242" fmla="*/ 671506 h 5073134"/>
              <a:gd name="connsiteX0-243" fmla="*/ 359792 w 3943982"/>
              <a:gd name="connsiteY0-244" fmla="*/ 671506 h 5073134"/>
              <a:gd name="connsiteX1-245" fmla="*/ 2350226 w 3943982"/>
              <a:gd name="connsiteY1-246" fmla="*/ 137 h 5073134"/>
              <a:gd name="connsiteX2-247" fmla="*/ 3893765 w 3943982"/>
              <a:gd name="connsiteY2-248" fmla="*/ 728854 h 5073134"/>
              <a:gd name="connsiteX3-249" fmla="*/ 3579440 w 3943982"/>
              <a:gd name="connsiteY3-250" fmla="*/ 2252854 h 5073134"/>
              <a:gd name="connsiteX4-251" fmla="*/ 3694575 w 3943982"/>
              <a:gd name="connsiteY4-252" fmla="*/ 3745805 h 5073134"/>
              <a:gd name="connsiteX5-253" fmla="*/ 3569915 w 3943982"/>
              <a:gd name="connsiteY5-254" fmla="*/ 4405504 h 5073134"/>
              <a:gd name="connsiteX6-255" fmla="*/ 2096554 w 3943982"/>
              <a:gd name="connsiteY6-256" fmla="*/ 5066617 h 5073134"/>
              <a:gd name="connsiteX7-257" fmla="*/ 295979 w 3943982"/>
              <a:gd name="connsiteY7-258" fmla="*/ 4264948 h 5073134"/>
              <a:gd name="connsiteX8-259" fmla="*/ 896225 w 3943982"/>
              <a:gd name="connsiteY8-260" fmla="*/ 3144892 h 5073134"/>
              <a:gd name="connsiteX9-261" fmla="*/ 43833 w 3943982"/>
              <a:gd name="connsiteY9-262" fmla="*/ 1137274 h 5073134"/>
              <a:gd name="connsiteX10-263" fmla="*/ 359792 w 3943982"/>
              <a:gd name="connsiteY10-264" fmla="*/ 671506 h 5073134"/>
              <a:gd name="connsiteX0-265" fmla="*/ 359792 w 3943982"/>
              <a:gd name="connsiteY0-266" fmla="*/ 671506 h 5072833"/>
              <a:gd name="connsiteX1-267" fmla="*/ 2350226 w 3943982"/>
              <a:gd name="connsiteY1-268" fmla="*/ 137 h 5072833"/>
              <a:gd name="connsiteX2-269" fmla="*/ 3893765 w 3943982"/>
              <a:gd name="connsiteY2-270" fmla="*/ 728854 h 5072833"/>
              <a:gd name="connsiteX3-271" fmla="*/ 3579440 w 3943982"/>
              <a:gd name="connsiteY3-272" fmla="*/ 2252854 h 5072833"/>
              <a:gd name="connsiteX4-273" fmla="*/ 3694575 w 3943982"/>
              <a:gd name="connsiteY4-274" fmla="*/ 3745805 h 5072833"/>
              <a:gd name="connsiteX5-275" fmla="*/ 3197158 w 3943982"/>
              <a:gd name="connsiteY5-276" fmla="*/ 4589641 h 5072833"/>
              <a:gd name="connsiteX6-277" fmla="*/ 2096554 w 3943982"/>
              <a:gd name="connsiteY6-278" fmla="*/ 5066617 h 5072833"/>
              <a:gd name="connsiteX7-279" fmla="*/ 295979 w 3943982"/>
              <a:gd name="connsiteY7-280" fmla="*/ 4264948 h 5072833"/>
              <a:gd name="connsiteX8-281" fmla="*/ 896225 w 3943982"/>
              <a:gd name="connsiteY8-282" fmla="*/ 3144892 h 5072833"/>
              <a:gd name="connsiteX9-283" fmla="*/ 43833 w 3943982"/>
              <a:gd name="connsiteY9-284" fmla="*/ 1137274 h 5072833"/>
              <a:gd name="connsiteX10-285" fmla="*/ 359792 w 3943982"/>
              <a:gd name="connsiteY10-286" fmla="*/ 671506 h 5072833"/>
              <a:gd name="connsiteX0-287" fmla="*/ 359792 w 3945909"/>
              <a:gd name="connsiteY0-288" fmla="*/ 671506 h 5073161"/>
              <a:gd name="connsiteX1-289" fmla="*/ 2350226 w 3945909"/>
              <a:gd name="connsiteY1-290" fmla="*/ 137 h 5073161"/>
              <a:gd name="connsiteX2-291" fmla="*/ 3893765 w 3945909"/>
              <a:gd name="connsiteY2-292" fmla="*/ 728854 h 5073161"/>
              <a:gd name="connsiteX3-293" fmla="*/ 3579440 w 3945909"/>
              <a:gd name="connsiteY3-294" fmla="*/ 2252854 h 5073161"/>
              <a:gd name="connsiteX4-295" fmla="*/ 3544218 w 3945909"/>
              <a:gd name="connsiteY4-296" fmla="*/ 3634075 h 5073161"/>
              <a:gd name="connsiteX5-297" fmla="*/ 3197158 w 3945909"/>
              <a:gd name="connsiteY5-298" fmla="*/ 4589641 h 5073161"/>
              <a:gd name="connsiteX6-299" fmla="*/ 2096554 w 3945909"/>
              <a:gd name="connsiteY6-300" fmla="*/ 5066617 h 5073161"/>
              <a:gd name="connsiteX7-301" fmla="*/ 295979 w 3945909"/>
              <a:gd name="connsiteY7-302" fmla="*/ 4264948 h 5073161"/>
              <a:gd name="connsiteX8-303" fmla="*/ 896225 w 3945909"/>
              <a:gd name="connsiteY8-304" fmla="*/ 3144892 h 5073161"/>
              <a:gd name="connsiteX9-305" fmla="*/ 43833 w 3945909"/>
              <a:gd name="connsiteY9-306" fmla="*/ 1137274 h 5073161"/>
              <a:gd name="connsiteX10-307" fmla="*/ 359792 w 3945909"/>
              <a:gd name="connsiteY10-308" fmla="*/ 671506 h 5073161"/>
              <a:gd name="connsiteX0-309" fmla="*/ 359792 w 3945909"/>
              <a:gd name="connsiteY0-310" fmla="*/ 671506 h 5079062"/>
              <a:gd name="connsiteX1-311" fmla="*/ 2350226 w 3945909"/>
              <a:gd name="connsiteY1-312" fmla="*/ 137 h 5079062"/>
              <a:gd name="connsiteX2-313" fmla="*/ 3893765 w 3945909"/>
              <a:gd name="connsiteY2-314" fmla="*/ 728854 h 5079062"/>
              <a:gd name="connsiteX3-315" fmla="*/ 3579440 w 3945909"/>
              <a:gd name="connsiteY3-316" fmla="*/ 2252854 h 5079062"/>
              <a:gd name="connsiteX4-317" fmla="*/ 3544218 w 3945909"/>
              <a:gd name="connsiteY4-318" fmla="*/ 3634075 h 5079062"/>
              <a:gd name="connsiteX5-319" fmla="*/ 2096554 w 3945909"/>
              <a:gd name="connsiteY5-320" fmla="*/ 5066617 h 5079062"/>
              <a:gd name="connsiteX6-321" fmla="*/ 295979 w 3945909"/>
              <a:gd name="connsiteY6-322" fmla="*/ 4264948 h 5079062"/>
              <a:gd name="connsiteX7-323" fmla="*/ 896225 w 3945909"/>
              <a:gd name="connsiteY7-324" fmla="*/ 3144892 h 5079062"/>
              <a:gd name="connsiteX8-325" fmla="*/ 43833 w 3945909"/>
              <a:gd name="connsiteY8-326" fmla="*/ 1137274 h 5079062"/>
              <a:gd name="connsiteX9-327" fmla="*/ 359792 w 3945909"/>
              <a:gd name="connsiteY9-328" fmla="*/ 671506 h 5079062"/>
              <a:gd name="connsiteX0-329" fmla="*/ 359792 w 3945909"/>
              <a:gd name="connsiteY0-330" fmla="*/ 671506 h 5112217"/>
              <a:gd name="connsiteX1-331" fmla="*/ 2350226 w 3945909"/>
              <a:gd name="connsiteY1-332" fmla="*/ 137 h 5112217"/>
              <a:gd name="connsiteX2-333" fmla="*/ 3893765 w 3945909"/>
              <a:gd name="connsiteY2-334" fmla="*/ 728854 h 5112217"/>
              <a:gd name="connsiteX3-335" fmla="*/ 3579440 w 3945909"/>
              <a:gd name="connsiteY3-336" fmla="*/ 2252854 h 5112217"/>
              <a:gd name="connsiteX4-337" fmla="*/ 3544218 w 3945909"/>
              <a:gd name="connsiteY4-338" fmla="*/ 3634075 h 5112217"/>
              <a:gd name="connsiteX5-339" fmla="*/ 2096554 w 3945909"/>
              <a:gd name="connsiteY5-340" fmla="*/ 5066617 h 5112217"/>
              <a:gd name="connsiteX6-341" fmla="*/ 295979 w 3945909"/>
              <a:gd name="connsiteY6-342" fmla="*/ 4264948 h 5112217"/>
              <a:gd name="connsiteX7-343" fmla="*/ 896225 w 3945909"/>
              <a:gd name="connsiteY7-344" fmla="*/ 3144892 h 5112217"/>
              <a:gd name="connsiteX8-345" fmla="*/ 43833 w 3945909"/>
              <a:gd name="connsiteY8-346" fmla="*/ 1137274 h 5112217"/>
              <a:gd name="connsiteX9-347" fmla="*/ 359792 w 3945909"/>
              <a:gd name="connsiteY9-348" fmla="*/ 671506 h 5112217"/>
              <a:gd name="connsiteX0-349" fmla="*/ 359792 w 3973649"/>
              <a:gd name="connsiteY0-350" fmla="*/ 671506 h 5145924"/>
              <a:gd name="connsiteX1-351" fmla="*/ 2350226 w 3973649"/>
              <a:gd name="connsiteY1-352" fmla="*/ 137 h 5145924"/>
              <a:gd name="connsiteX2-353" fmla="*/ 3893765 w 3973649"/>
              <a:gd name="connsiteY2-354" fmla="*/ 728854 h 5145924"/>
              <a:gd name="connsiteX3-355" fmla="*/ 3579440 w 3973649"/>
              <a:gd name="connsiteY3-356" fmla="*/ 2252854 h 5145924"/>
              <a:gd name="connsiteX4-357" fmla="*/ 2096554 w 3973649"/>
              <a:gd name="connsiteY4-358" fmla="*/ 5066617 h 5145924"/>
              <a:gd name="connsiteX5-359" fmla="*/ 295979 w 3973649"/>
              <a:gd name="connsiteY5-360" fmla="*/ 4264948 h 5145924"/>
              <a:gd name="connsiteX6-361" fmla="*/ 896225 w 3973649"/>
              <a:gd name="connsiteY6-362" fmla="*/ 3144892 h 5145924"/>
              <a:gd name="connsiteX7-363" fmla="*/ 43833 w 3973649"/>
              <a:gd name="connsiteY7-364" fmla="*/ 1137274 h 5145924"/>
              <a:gd name="connsiteX8-365" fmla="*/ 359792 w 3973649"/>
              <a:gd name="connsiteY8-366" fmla="*/ 671506 h 5145924"/>
              <a:gd name="connsiteX0-367" fmla="*/ 359792 w 3973649"/>
              <a:gd name="connsiteY0-368" fmla="*/ 671506 h 5206759"/>
              <a:gd name="connsiteX1-369" fmla="*/ 2350226 w 3973649"/>
              <a:gd name="connsiteY1-370" fmla="*/ 137 h 5206759"/>
              <a:gd name="connsiteX2-371" fmla="*/ 3893765 w 3973649"/>
              <a:gd name="connsiteY2-372" fmla="*/ 728854 h 5206759"/>
              <a:gd name="connsiteX3-373" fmla="*/ 3579440 w 3973649"/>
              <a:gd name="connsiteY3-374" fmla="*/ 2252854 h 5206759"/>
              <a:gd name="connsiteX4-375" fmla="*/ 2096554 w 3973649"/>
              <a:gd name="connsiteY4-376" fmla="*/ 5066617 h 5206759"/>
              <a:gd name="connsiteX5-377" fmla="*/ 295979 w 3973649"/>
              <a:gd name="connsiteY5-378" fmla="*/ 4264948 h 5206759"/>
              <a:gd name="connsiteX6-379" fmla="*/ 896225 w 3973649"/>
              <a:gd name="connsiteY6-380" fmla="*/ 3144892 h 5206759"/>
              <a:gd name="connsiteX7-381" fmla="*/ 43833 w 3973649"/>
              <a:gd name="connsiteY7-382" fmla="*/ 1137274 h 5206759"/>
              <a:gd name="connsiteX8-383" fmla="*/ 359792 w 3973649"/>
              <a:gd name="connsiteY8-384" fmla="*/ 671506 h 5206759"/>
              <a:gd name="connsiteX0-385" fmla="*/ 359792 w 3939782"/>
              <a:gd name="connsiteY0-386" fmla="*/ 671506 h 5129857"/>
              <a:gd name="connsiteX1-387" fmla="*/ 2350226 w 3939782"/>
              <a:gd name="connsiteY1-388" fmla="*/ 137 h 5129857"/>
              <a:gd name="connsiteX2-389" fmla="*/ 3893765 w 3939782"/>
              <a:gd name="connsiteY2-390" fmla="*/ 728854 h 5129857"/>
              <a:gd name="connsiteX3-391" fmla="*/ 3405804 w 3939782"/>
              <a:gd name="connsiteY3-392" fmla="*/ 2538589 h 5129857"/>
              <a:gd name="connsiteX4-393" fmla="*/ 2096554 w 3939782"/>
              <a:gd name="connsiteY4-394" fmla="*/ 5066617 h 5129857"/>
              <a:gd name="connsiteX5-395" fmla="*/ 295979 w 3939782"/>
              <a:gd name="connsiteY5-396" fmla="*/ 4264948 h 5129857"/>
              <a:gd name="connsiteX6-397" fmla="*/ 896225 w 3939782"/>
              <a:gd name="connsiteY6-398" fmla="*/ 3144892 h 5129857"/>
              <a:gd name="connsiteX7-399" fmla="*/ 43833 w 3939782"/>
              <a:gd name="connsiteY7-400" fmla="*/ 1137274 h 5129857"/>
              <a:gd name="connsiteX8-401" fmla="*/ 359792 w 3939782"/>
              <a:gd name="connsiteY8-402" fmla="*/ 671506 h 5129857"/>
              <a:gd name="connsiteX0-403" fmla="*/ 359792 w 3915871"/>
              <a:gd name="connsiteY0-404" fmla="*/ 671506 h 5129857"/>
              <a:gd name="connsiteX1-405" fmla="*/ 2350226 w 3915871"/>
              <a:gd name="connsiteY1-406" fmla="*/ 137 h 5129857"/>
              <a:gd name="connsiteX2-407" fmla="*/ 3893765 w 3915871"/>
              <a:gd name="connsiteY2-408" fmla="*/ 728854 h 5129857"/>
              <a:gd name="connsiteX3-409" fmla="*/ 3405804 w 3915871"/>
              <a:gd name="connsiteY3-410" fmla="*/ 2538589 h 5129857"/>
              <a:gd name="connsiteX4-411" fmla="*/ 2096554 w 3915871"/>
              <a:gd name="connsiteY4-412" fmla="*/ 5066617 h 5129857"/>
              <a:gd name="connsiteX5-413" fmla="*/ 295979 w 3915871"/>
              <a:gd name="connsiteY5-414" fmla="*/ 4264948 h 5129857"/>
              <a:gd name="connsiteX6-415" fmla="*/ 896225 w 3915871"/>
              <a:gd name="connsiteY6-416" fmla="*/ 3144892 h 5129857"/>
              <a:gd name="connsiteX7-417" fmla="*/ 43833 w 3915871"/>
              <a:gd name="connsiteY7-418" fmla="*/ 1137274 h 5129857"/>
              <a:gd name="connsiteX8-419" fmla="*/ 359792 w 3915871"/>
              <a:gd name="connsiteY8-420" fmla="*/ 671506 h 5129857"/>
              <a:gd name="connsiteX0-421" fmla="*/ 359792 w 3915871"/>
              <a:gd name="connsiteY0-422" fmla="*/ 671506 h 5136285"/>
              <a:gd name="connsiteX1-423" fmla="*/ 2350226 w 3915871"/>
              <a:gd name="connsiteY1-424" fmla="*/ 137 h 5136285"/>
              <a:gd name="connsiteX2-425" fmla="*/ 3893765 w 3915871"/>
              <a:gd name="connsiteY2-426" fmla="*/ 728854 h 5136285"/>
              <a:gd name="connsiteX3-427" fmla="*/ 3405804 w 3915871"/>
              <a:gd name="connsiteY3-428" fmla="*/ 2538589 h 5136285"/>
              <a:gd name="connsiteX4-429" fmla="*/ 2096554 w 3915871"/>
              <a:gd name="connsiteY4-430" fmla="*/ 5066617 h 5136285"/>
              <a:gd name="connsiteX5-431" fmla="*/ 295979 w 3915871"/>
              <a:gd name="connsiteY5-432" fmla="*/ 4264948 h 5136285"/>
              <a:gd name="connsiteX6-433" fmla="*/ 896225 w 3915871"/>
              <a:gd name="connsiteY6-434" fmla="*/ 3144892 h 5136285"/>
              <a:gd name="connsiteX7-435" fmla="*/ 43833 w 3915871"/>
              <a:gd name="connsiteY7-436" fmla="*/ 1137274 h 5136285"/>
              <a:gd name="connsiteX8-437" fmla="*/ 359792 w 3915871"/>
              <a:gd name="connsiteY8-438" fmla="*/ 671506 h 5136285"/>
              <a:gd name="connsiteX0-439" fmla="*/ 36528 w 3908566"/>
              <a:gd name="connsiteY0-440" fmla="*/ 1145192 h 5144203"/>
              <a:gd name="connsiteX1-441" fmla="*/ 2342921 w 3908566"/>
              <a:gd name="connsiteY1-442" fmla="*/ 8055 h 5144203"/>
              <a:gd name="connsiteX2-443" fmla="*/ 3886460 w 3908566"/>
              <a:gd name="connsiteY2-444" fmla="*/ 736772 h 5144203"/>
              <a:gd name="connsiteX3-445" fmla="*/ 3398499 w 3908566"/>
              <a:gd name="connsiteY3-446" fmla="*/ 2546507 h 5144203"/>
              <a:gd name="connsiteX4-447" fmla="*/ 2089249 w 3908566"/>
              <a:gd name="connsiteY4-448" fmla="*/ 5074535 h 5144203"/>
              <a:gd name="connsiteX5-449" fmla="*/ 288674 w 3908566"/>
              <a:gd name="connsiteY5-450" fmla="*/ 4272866 h 5144203"/>
              <a:gd name="connsiteX6-451" fmla="*/ 888920 w 3908566"/>
              <a:gd name="connsiteY6-452" fmla="*/ 3152810 h 5144203"/>
              <a:gd name="connsiteX7-453" fmla="*/ 36528 w 3908566"/>
              <a:gd name="connsiteY7-454" fmla="*/ 1145192 h 5144203"/>
              <a:gd name="connsiteX0-455" fmla="*/ 31329 w 3903367"/>
              <a:gd name="connsiteY0-456" fmla="*/ 1145192 h 5149174"/>
              <a:gd name="connsiteX1-457" fmla="*/ 2337722 w 3903367"/>
              <a:gd name="connsiteY1-458" fmla="*/ 8055 h 5149174"/>
              <a:gd name="connsiteX2-459" fmla="*/ 3881261 w 3903367"/>
              <a:gd name="connsiteY2-460" fmla="*/ 736772 h 5149174"/>
              <a:gd name="connsiteX3-461" fmla="*/ 3393300 w 3903367"/>
              <a:gd name="connsiteY3-462" fmla="*/ 2546507 h 5149174"/>
              <a:gd name="connsiteX4-463" fmla="*/ 2084050 w 3903367"/>
              <a:gd name="connsiteY4-464" fmla="*/ 5074535 h 5149174"/>
              <a:gd name="connsiteX5-465" fmla="*/ 283475 w 3903367"/>
              <a:gd name="connsiteY5-466" fmla="*/ 4272866 h 5149174"/>
              <a:gd name="connsiteX6-467" fmla="*/ 960707 w 3903367"/>
              <a:gd name="connsiteY6-468" fmla="*/ 2707926 h 5149174"/>
              <a:gd name="connsiteX7-469" fmla="*/ 31329 w 3903367"/>
              <a:gd name="connsiteY7-470" fmla="*/ 1145192 h 5149174"/>
              <a:gd name="connsiteX0-471" fmla="*/ 31329 w 3903367"/>
              <a:gd name="connsiteY0-472" fmla="*/ 1145192 h 5155799"/>
              <a:gd name="connsiteX1-473" fmla="*/ 2337722 w 3903367"/>
              <a:gd name="connsiteY1-474" fmla="*/ 8055 h 5155799"/>
              <a:gd name="connsiteX2-475" fmla="*/ 3881261 w 3903367"/>
              <a:gd name="connsiteY2-476" fmla="*/ 736772 h 5155799"/>
              <a:gd name="connsiteX3-477" fmla="*/ 3393300 w 3903367"/>
              <a:gd name="connsiteY3-478" fmla="*/ 2546507 h 5155799"/>
              <a:gd name="connsiteX4-479" fmla="*/ 2084050 w 3903367"/>
              <a:gd name="connsiteY4-480" fmla="*/ 5074535 h 5155799"/>
              <a:gd name="connsiteX5-481" fmla="*/ 283475 w 3903367"/>
              <a:gd name="connsiteY5-482" fmla="*/ 4272866 h 5155799"/>
              <a:gd name="connsiteX6-483" fmla="*/ 960707 w 3903367"/>
              <a:gd name="connsiteY6-484" fmla="*/ 2707926 h 5155799"/>
              <a:gd name="connsiteX7-485" fmla="*/ 31329 w 3903367"/>
              <a:gd name="connsiteY7-486" fmla="*/ 1145192 h 5155799"/>
              <a:gd name="connsiteX0-487" fmla="*/ 31329 w 3903367"/>
              <a:gd name="connsiteY0-488" fmla="*/ 1145192 h 5155799"/>
              <a:gd name="connsiteX1-489" fmla="*/ 2337722 w 3903367"/>
              <a:gd name="connsiteY1-490" fmla="*/ 8055 h 5155799"/>
              <a:gd name="connsiteX2-491" fmla="*/ 3881261 w 3903367"/>
              <a:gd name="connsiteY2-492" fmla="*/ 736772 h 5155799"/>
              <a:gd name="connsiteX3-493" fmla="*/ 3393300 w 3903367"/>
              <a:gd name="connsiteY3-494" fmla="*/ 2546507 h 5155799"/>
              <a:gd name="connsiteX4-495" fmla="*/ 2084050 w 3903367"/>
              <a:gd name="connsiteY4-496" fmla="*/ 5074535 h 5155799"/>
              <a:gd name="connsiteX5-497" fmla="*/ 283475 w 3903367"/>
              <a:gd name="connsiteY5-498" fmla="*/ 4272866 h 5155799"/>
              <a:gd name="connsiteX6-499" fmla="*/ 960707 w 3903367"/>
              <a:gd name="connsiteY6-500" fmla="*/ 2707926 h 5155799"/>
              <a:gd name="connsiteX7-501" fmla="*/ 31329 w 3903367"/>
              <a:gd name="connsiteY7-502" fmla="*/ 1145192 h 5155799"/>
              <a:gd name="connsiteX0-503" fmla="*/ 31329 w 3395639"/>
              <a:gd name="connsiteY0-504" fmla="*/ 1174472 h 5185079"/>
              <a:gd name="connsiteX1-505" fmla="*/ 2337722 w 3395639"/>
              <a:gd name="connsiteY1-506" fmla="*/ 37335 h 5185079"/>
              <a:gd name="connsiteX2-507" fmla="*/ 3393300 w 3395639"/>
              <a:gd name="connsiteY2-508" fmla="*/ 2575787 h 5185079"/>
              <a:gd name="connsiteX3-509" fmla="*/ 2084050 w 3395639"/>
              <a:gd name="connsiteY3-510" fmla="*/ 5103815 h 5185079"/>
              <a:gd name="connsiteX4-511" fmla="*/ 283475 w 3395639"/>
              <a:gd name="connsiteY4-512" fmla="*/ 4302146 h 5185079"/>
              <a:gd name="connsiteX5-513" fmla="*/ 960707 w 3395639"/>
              <a:gd name="connsiteY5-514" fmla="*/ 2737206 h 5185079"/>
              <a:gd name="connsiteX6-515" fmla="*/ 31329 w 3395639"/>
              <a:gd name="connsiteY6-516" fmla="*/ 1174472 h 5185079"/>
              <a:gd name="connsiteX0-517" fmla="*/ 31329 w 3516668"/>
              <a:gd name="connsiteY0-518" fmla="*/ 1177479 h 5176940"/>
              <a:gd name="connsiteX1-519" fmla="*/ 2337722 w 3516668"/>
              <a:gd name="connsiteY1-520" fmla="*/ 40342 h 5176940"/>
              <a:gd name="connsiteX2-521" fmla="*/ 3514677 w 3516668"/>
              <a:gd name="connsiteY2-522" fmla="*/ 2647164 h 5176940"/>
              <a:gd name="connsiteX3-523" fmla="*/ 2084050 w 3516668"/>
              <a:gd name="connsiteY3-524" fmla="*/ 5106822 h 5176940"/>
              <a:gd name="connsiteX4-525" fmla="*/ 283475 w 3516668"/>
              <a:gd name="connsiteY4-526" fmla="*/ 4305153 h 5176940"/>
              <a:gd name="connsiteX5-527" fmla="*/ 960707 w 3516668"/>
              <a:gd name="connsiteY5-528" fmla="*/ 2740213 h 5176940"/>
              <a:gd name="connsiteX6-529" fmla="*/ 31329 w 3516668"/>
              <a:gd name="connsiteY6-530" fmla="*/ 1177479 h 5176940"/>
              <a:gd name="connsiteX0-531" fmla="*/ 72088 w 3557427"/>
              <a:gd name="connsiteY0-532" fmla="*/ 1177841 h 5170538"/>
              <a:gd name="connsiteX1-533" fmla="*/ 2378481 w 3557427"/>
              <a:gd name="connsiteY1-534" fmla="*/ 40704 h 5170538"/>
              <a:gd name="connsiteX2-535" fmla="*/ 3555436 w 3557427"/>
              <a:gd name="connsiteY2-536" fmla="*/ 2647526 h 5170538"/>
              <a:gd name="connsiteX3-537" fmla="*/ 2124809 w 3557427"/>
              <a:gd name="connsiteY3-538" fmla="*/ 5107184 h 5170538"/>
              <a:gd name="connsiteX4-539" fmla="*/ 324234 w 3557427"/>
              <a:gd name="connsiteY4-540" fmla="*/ 4305515 h 5170538"/>
              <a:gd name="connsiteX5-541" fmla="*/ 565756 w 3557427"/>
              <a:gd name="connsiteY5-542" fmla="*/ 2804006 h 5170538"/>
              <a:gd name="connsiteX6-543" fmla="*/ 72088 w 3557427"/>
              <a:gd name="connsiteY6-544" fmla="*/ 1177841 h 5170538"/>
              <a:gd name="connsiteX0-545" fmla="*/ 162829 w 3648168"/>
              <a:gd name="connsiteY0-546" fmla="*/ 1188576 h 5181273"/>
              <a:gd name="connsiteX1-547" fmla="*/ 2469222 w 3648168"/>
              <a:gd name="connsiteY1-548" fmla="*/ 51439 h 5181273"/>
              <a:gd name="connsiteX2-549" fmla="*/ 3646177 w 3648168"/>
              <a:gd name="connsiteY2-550" fmla="*/ 2658261 h 5181273"/>
              <a:gd name="connsiteX3-551" fmla="*/ 2215550 w 3648168"/>
              <a:gd name="connsiteY3-552" fmla="*/ 5117919 h 5181273"/>
              <a:gd name="connsiteX4-553" fmla="*/ 414975 w 3648168"/>
              <a:gd name="connsiteY4-554" fmla="*/ 4316250 h 5181273"/>
              <a:gd name="connsiteX5-555" fmla="*/ 162829 w 3648168"/>
              <a:gd name="connsiteY5-556" fmla="*/ 1188576 h 5181273"/>
              <a:gd name="connsiteX0-557" fmla="*/ 189181 w 3681001"/>
              <a:gd name="connsiteY0-558" fmla="*/ 1188576 h 4892657"/>
              <a:gd name="connsiteX1-559" fmla="*/ 2495574 w 3681001"/>
              <a:gd name="connsiteY1-560" fmla="*/ 51439 h 4892657"/>
              <a:gd name="connsiteX2-561" fmla="*/ 3672529 w 3681001"/>
              <a:gd name="connsiteY2-562" fmla="*/ 2658261 h 4892657"/>
              <a:gd name="connsiteX3-563" fmla="*/ 2885563 w 3681001"/>
              <a:gd name="connsiteY3-564" fmla="*/ 4750450 h 4892657"/>
              <a:gd name="connsiteX4-565" fmla="*/ 441327 w 3681001"/>
              <a:gd name="connsiteY4-566" fmla="*/ 4316250 h 4892657"/>
              <a:gd name="connsiteX5-567" fmla="*/ 189181 w 3681001"/>
              <a:gd name="connsiteY5-568" fmla="*/ 1188576 h 48926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1001" h="4892657">
                <a:moveTo>
                  <a:pt x="189181" y="1188576"/>
                </a:moveTo>
                <a:cubicBezTo>
                  <a:pt x="531556" y="477774"/>
                  <a:pt x="1915016" y="-193509"/>
                  <a:pt x="2495574" y="51439"/>
                </a:cubicBezTo>
                <a:cubicBezTo>
                  <a:pt x="3076132" y="296387"/>
                  <a:pt x="3607531" y="1875093"/>
                  <a:pt x="3672529" y="2658261"/>
                </a:cubicBezTo>
                <a:cubicBezTo>
                  <a:pt x="3737527" y="3441430"/>
                  <a:pt x="3424097" y="4474119"/>
                  <a:pt x="2885563" y="4750450"/>
                </a:cubicBezTo>
                <a:cubicBezTo>
                  <a:pt x="2347029" y="5026781"/>
                  <a:pt x="890724" y="4909896"/>
                  <a:pt x="441327" y="4316250"/>
                </a:cubicBezTo>
                <a:cubicBezTo>
                  <a:pt x="-8070" y="3722604"/>
                  <a:pt x="-153194" y="1899378"/>
                  <a:pt x="189181" y="1188576"/>
                </a:cubicBezTo>
                <a:close/>
              </a:path>
            </a:pathLst>
          </a:custGeom>
          <a:gradFill flip="none" rotWithShape="0">
            <a:gsLst>
              <a:gs pos="0">
                <a:schemeClr val="accent1"/>
              </a:gs>
              <a:gs pos="100000">
                <a:schemeClr val="accent2"/>
              </a:gs>
            </a:gsLst>
            <a:lin ang="2700000" scaled="0"/>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6"/>
          <p:cNvSpPr txBox="1"/>
          <p:nvPr/>
        </p:nvSpPr>
        <p:spPr>
          <a:xfrm>
            <a:off x="483980" y="396807"/>
            <a:ext cx="551826" cy="369332"/>
          </a:xfrm>
          <a:prstGeom prst="rect">
            <a:avLst/>
          </a:prstGeom>
          <a:noFill/>
        </p:spPr>
        <p:txBody>
          <a:bodyPr wrap="square" rtlCol="0">
            <a:no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艺术学-5">
      <a:dk1>
        <a:sysClr val="windowText" lastClr="000000"/>
      </a:dk1>
      <a:lt1>
        <a:sysClr val="window" lastClr="FFFFFF"/>
      </a:lt1>
      <a:dk2>
        <a:srgbClr val="44546A"/>
      </a:dk2>
      <a:lt2>
        <a:srgbClr val="E7E6E6"/>
      </a:lt2>
      <a:accent1>
        <a:srgbClr val="02D7FD"/>
      </a:accent1>
      <a:accent2>
        <a:srgbClr val="013ECA"/>
      </a:accent2>
      <a:accent3>
        <a:srgbClr val="009A9B"/>
      </a:accent3>
      <a:accent4>
        <a:srgbClr val="F38D5B"/>
      </a:accent4>
      <a:accent5>
        <a:srgbClr val="FFBDE5"/>
      </a:accent5>
      <a:accent6>
        <a:srgbClr val="D7520F"/>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1820</Words>
  <Application>Microsoft Office PowerPoint</Application>
  <PresentationFormat>宽屏</PresentationFormat>
  <Paragraphs>204</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Arial</vt:lpstr>
      <vt:lpstr>思源黑体 CN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油画艺术——艺术学专业大学课件ppt模板</dc:title>
  <dc:subject>油画</dc:subject>
  <dc:creator>刘 宇</dc:creator>
  <cp:keywords>PPT世界</cp:keywords>
  <dc:description>www.51pptmoban.com</dc:description>
  <cp:lastModifiedBy>Win user</cp:lastModifiedBy>
  <cp:revision>64</cp:revision>
  <dcterms:created xsi:type="dcterms:W3CDTF">2022-02-13T06:48:00Z</dcterms:created>
  <dcterms:modified xsi:type="dcterms:W3CDTF">2022-04-17T15:06:53Z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C47F6D2F3FDE4DA0A1C0A3D35A4BC4D3</vt:lpwstr>
  </property>
  <property fmtid="{D5CDD505-2E9C-101B-9397-08002B2CF9AE}" pid="3" name="KSOProductBuildVer">
    <vt:lpwstr>2052-11.1.0.11365</vt:lpwstr>
  </property>
</Properties>
</file>